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3" r:id="rId3"/>
    <p:sldId id="277" r:id="rId4"/>
    <p:sldId id="258" r:id="rId5"/>
    <p:sldId id="259" r:id="rId6"/>
    <p:sldId id="260" r:id="rId7"/>
    <p:sldId id="270" r:id="rId8"/>
    <p:sldId id="261" r:id="rId9"/>
    <p:sldId id="274" r:id="rId10"/>
    <p:sldId id="263" r:id="rId11"/>
    <p:sldId id="275" r:id="rId12"/>
    <p:sldId id="266" r:id="rId13"/>
    <p:sldId id="276" r:id="rId14"/>
    <p:sldId id="271"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4169"/>
    <a:srgbClr val="FEB9BA"/>
    <a:srgbClr val="B3FFFF"/>
    <a:srgbClr val="E8D9F3"/>
    <a:srgbClr val="DDFFDD"/>
    <a:srgbClr val="B84600"/>
    <a:srgbClr val="FF8032"/>
    <a:srgbClr val="797600"/>
    <a:srgbClr val="FFFDA2"/>
    <a:srgbClr val="A1E3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9A1F31-62E6-49C3-AE1F-80E571A5314B}"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ES"/>
        </a:p>
      </dgm:t>
    </dgm:pt>
    <dgm:pt modelId="{E0C8A360-416C-4E56-B80B-C728FB8CAABB}">
      <dgm:prSet custT="1"/>
      <dgm:spPr>
        <a:solidFill>
          <a:srgbClr val="7030A0"/>
        </a:solidFill>
        <a:scene3d>
          <a:camera prst="orthographicFront"/>
          <a:lightRig rig="threePt" dir="t"/>
        </a:scene3d>
        <a:sp3d>
          <a:bevelT w="165100" prst="coolSlant"/>
        </a:sp3d>
      </dgm:spPr>
      <dgm:t>
        <a:bodyPr/>
        <a:lstStyle/>
        <a:p>
          <a:r>
            <a:rPr lang="en" sz="2000" b="1" dirty="0">
              <a:effectLst>
                <a:outerShdw blurRad="38100" dist="38100" dir="2700000" algn="tl">
                  <a:srgbClr val="000000">
                    <a:alpha val="43137"/>
                  </a:srgbClr>
                </a:outerShdw>
              </a:effectLst>
            </a:rPr>
            <a:t>What gifts does Paul give as examples, among the many others that exist? (1 Cor. 12:8-10; Rom. 12:6-8; Eph. 4:11-12)</a:t>
          </a:r>
          <a:endParaRPr lang="es-ES" sz="2000" dirty="0">
            <a:effectLst>
              <a:outerShdw blurRad="38100" dist="38100" dir="2700000" algn="tl">
                <a:srgbClr val="000000">
                  <a:alpha val="43137"/>
                </a:srgbClr>
              </a:outerShdw>
            </a:effectLst>
          </a:endParaRPr>
        </a:p>
      </dgm:t>
    </dgm:pt>
    <dgm:pt modelId="{877A69E5-F6EF-4496-8692-227B75F7B95A}" type="parTrans" cxnId="{8CCA6FDA-0548-4EFF-B036-266EDA34AB57}">
      <dgm:prSet/>
      <dgm:spPr/>
      <dgm:t>
        <a:bodyPr/>
        <a:lstStyle/>
        <a:p>
          <a:endParaRPr lang="es-ES"/>
        </a:p>
      </dgm:t>
    </dgm:pt>
    <dgm:pt modelId="{B97199CA-928D-49D0-85B7-E4041A091845}" type="sibTrans" cxnId="{8CCA6FDA-0548-4EFF-B036-266EDA34AB57}">
      <dgm:prSet/>
      <dgm:spPr/>
      <dgm:t>
        <a:bodyPr/>
        <a:lstStyle/>
        <a:p>
          <a:endParaRPr lang="es-ES"/>
        </a:p>
      </dgm:t>
    </dgm:pt>
    <dgm:pt modelId="{3C0D5F6E-C9D1-4BA4-8927-9791F07C6384}">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Word of wisdom</a:t>
          </a:r>
          <a:endParaRPr lang="es-ES" sz="2000" dirty="0"/>
        </a:p>
      </dgm:t>
    </dgm:pt>
    <dgm:pt modelId="{41C0E3DF-0F77-4983-B9E6-8D090CECF8C0}" type="parTrans" cxnId="{D4630AE1-E393-4C3E-A5B7-2E6DE888CFFC}">
      <dgm:prSet/>
      <dgm:spPr/>
      <dgm:t>
        <a:bodyPr/>
        <a:lstStyle/>
        <a:p>
          <a:endParaRPr lang="es-ES"/>
        </a:p>
      </dgm:t>
    </dgm:pt>
    <dgm:pt modelId="{78A33A35-160F-470E-8C44-A08080B84389}" type="sibTrans" cxnId="{D4630AE1-E393-4C3E-A5B7-2E6DE888CFFC}">
      <dgm:prSet/>
      <dgm:spPr/>
      <dgm:t>
        <a:bodyPr/>
        <a:lstStyle/>
        <a:p>
          <a:endParaRPr lang="es-ES"/>
        </a:p>
      </dgm:t>
    </dgm:pt>
    <dgm:pt modelId="{4F80A4F7-51C7-41E9-8FBC-46E6B408F67B}">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Word of </a:t>
          </a:r>
          <a:r>
            <a:rPr lang="es-ES" sz="2000" b="1" dirty="0" err="1"/>
            <a:t>knowledge</a:t>
          </a:r>
          <a:endParaRPr lang="es-ES" sz="2000" dirty="0"/>
        </a:p>
      </dgm:t>
    </dgm:pt>
    <dgm:pt modelId="{DC311BAD-BBD8-4BD1-BA00-107D60120889}" type="parTrans" cxnId="{8566BC5E-8E0A-416E-A9A3-1BD84353762E}">
      <dgm:prSet/>
      <dgm:spPr/>
      <dgm:t>
        <a:bodyPr/>
        <a:lstStyle/>
        <a:p>
          <a:endParaRPr lang="es-ES"/>
        </a:p>
      </dgm:t>
    </dgm:pt>
    <dgm:pt modelId="{5FF11032-FE80-40BB-B9D0-A1B950006F6D}" type="sibTrans" cxnId="{8566BC5E-8E0A-416E-A9A3-1BD84353762E}">
      <dgm:prSet/>
      <dgm:spPr/>
      <dgm:t>
        <a:bodyPr/>
        <a:lstStyle/>
        <a:p>
          <a:endParaRPr lang="es-ES"/>
        </a:p>
      </dgm:t>
    </dgm:pt>
    <dgm:pt modelId="{6AC10122-E8AB-4B9A-A24E-A2DF827354F5}">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Faith</a:t>
          </a:r>
          <a:endParaRPr lang="es-ES" sz="2000" dirty="0"/>
        </a:p>
      </dgm:t>
    </dgm:pt>
    <dgm:pt modelId="{9E008FF1-73AA-4877-AEB8-70CA0E064C9A}" type="parTrans" cxnId="{DC9EA891-FC69-43E2-A214-A6EC393C6687}">
      <dgm:prSet/>
      <dgm:spPr/>
      <dgm:t>
        <a:bodyPr/>
        <a:lstStyle/>
        <a:p>
          <a:endParaRPr lang="es-ES"/>
        </a:p>
      </dgm:t>
    </dgm:pt>
    <dgm:pt modelId="{2F91F793-D429-4F9F-AC6C-EA02E9869BFE}" type="sibTrans" cxnId="{DC9EA891-FC69-43E2-A214-A6EC393C6687}">
      <dgm:prSet/>
      <dgm:spPr/>
      <dgm:t>
        <a:bodyPr/>
        <a:lstStyle/>
        <a:p>
          <a:endParaRPr lang="es-ES"/>
        </a:p>
      </dgm:t>
    </dgm:pt>
    <dgm:pt modelId="{43BDC340-C34A-4887-8949-9F7A54E9B30D}">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Health</a:t>
          </a:r>
          <a:endParaRPr lang="es-ES" sz="2000" dirty="0"/>
        </a:p>
      </dgm:t>
    </dgm:pt>
    <dgm:pt modelId="{0CD8A4BF-D3CC-461D-9983-2D2A4340ED42}" type="parTrans" cxnId="{F00547F4-27A3-4CBE-B32F-6977308AC2D4}">
      <dgm:prSet/>
      <dgm:spPr/>
      <dgm:t>
        <a:bodyPr/>
        <a:lstStyle/>
        <a:p>
          <a:endParaRPr lang="es-ES"/>
        </a:p>
      </dgm:t>
    </dgm:pt>
    <dgm:pt modelId="{B14572D1-1F93-4ED0-9E04-80F891D18FDF}" type="sibTrans" cxnId="{F00547F4-27A3-4CBE-B32F-6977308AC2D4}">
      <dgm:prSet/>
      <dgm:spPr/>
      <dgm:t>
        <a:bodyPr/>
        <a:lstStyle/>
        <a:p>
          <a:endParaRPr lang="es-ES"/>
        </a:p>
      </dgm:t>
    </dgm:pt>
    <dgm:pt modelId="{D6C679BF-379D-4D44-BADA-8104B7A06ED2}">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To perform miracles</a:t>
          </a:r>
          <a:endParaRPr lang="es-ES" sz="2000" dirty="0"/>
        </a:p>
      </dgm:t>
    </dgm:pt>
    <dgm:pt modelId="{1FF63468-2BAD-4BBE-B35C-68FFA3B0AA45}" type="parTrans" cxnId="{20F95064-1ECA-419B-8D0A-228CFD8D440E}">
      <dgm:prSet/>
      <dgm:spPr/>
      <dgm:t>
        <a:bodyPr/>
        <a:lstStyle/>
        <a:p>
          <a:endParaRPr lang="es-ES"/>
        </a:p>
      </dgm:t>
    </dgm:pt>
    <dgm:pt modelId="{B0E0DF48-F181-458F-B805-FA0916FC0D06}" type="sibTrans" cxnId="{20F95064-1ECA-419B-8D0A-228CFD8D440E}">
      <dgm:prSet/>
      <dgm:spPr/>
      <dgm:t>
        <a:bodyPr/>
        <a:lstStyle/>
        <a:p>
          <a:endParaRPr lang="es-ES"/>
        </a:p>
      </dgm:t>
    </dgm:pt>
    <dgm:pt modelId="{5B4F02DC-FE9E-4530-976B-02B9E10D25CB}">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Prophecy</a:t>
          </a:r>
          <a:endParaRPr lang="es-ES" sz="2000" dirty="0"/>
        </a:p>
      </dgm:t>
    </dgm:pt>
    <dgm:pt modelId="{BA176D58-5229-4169-8957-DBE7CBBBAB88}" type="parTrans" cxnId="{DE60D60B-F3C6-4EB5-9417-20CAC6E0252E}">
      <dgm:prSet/>
      <dgm:spPr/>
      <dgm:t>
        <a:bodyPr/>
        <a:lstStyle/>
        <a:p>
          <a:endParaRPr lang="es-ES"/>
        </a:p>
      </dgm:t>
    </dgm:pt>
    <dgm:pt modelId="{83ECDDCA-C8B8-4E40-94E5-AD140A14E397}" type="sibTrans" cxnId="{DE60D60B-F3C6-4EB5-9417-20CAC6E0252E}">
      <dgm:prSet/>
      <dgm:spPr/>
      <dgm:t>
        <a:bodyPr/>
        <a:lstStyle/>
        <a:p>
          <a:endParaRPr lang="es-ES"/>
        </a:p>
      </dgm:t>
    </dgm:pt>
    <dgm:pt modelId="{EE0061C3-8AFE-43B4-BFAE-A24B62B862C6}">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Discernment of spirits</a:t>
          </a:r>
          <a:endParaRPr lang="es-ES" sz="2000" dirty="0"/>
        </a:p>
      </dgm:t>
    </dgm:pt>
    <dgm:pt modelId="{441B5564-9EBC-429F-980C-9E0E56EBA179}" type="parTrans" cxnId="{5C879ACE-FF32-4776-9F35-DC96DCDB83A9}">
      <dgm:prSet/>
      <dgm:spPr/>
      <dgm:t>
        <a:bodyPr/>
        <a:lstStyle/>
        <a:p>
          <a:endParaRPr lang="es-ES"/>
        </a:p>
      </dgm:t>
    </dgm:pt>
    <dgm:pt modelId="{DEC03818-5D9E-442C-AD2C-B3629B6F79EE}" type="sibTrans" cxnId="{5C879ACE-FF32-4776-9F35-DC96DCDB83A9}">
      <dgm:prSet/>
      <dgm:spPr/>
      <dgm:t>
        <a:bodyPr/>
        <a:lstStyle/>
        <a:p>
          <a:endParaRPr lang="es-ES"/>
        </a:p>
      </dgm:t>
    </dgm:pt>
    <dgm:pt modelId="{502E26D6-2784-4DD7-A93A-5109B46B074F}">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n" sz="2000" b="1" dirty="0"/>
            <a:t>Tongues</a:t>
          </a:r>
          <a:endParaRPr lang="es-ES" sz="2000" dirty="0"/>
        </a:p>
      </dgm:t>
    </dgm:pt>
    <dgm:pt modelId="{59071744-7BA2-4349-A237-C156B10E5EFB}" type="parTrans" cxnId="{FFF29A83-57DE-4907-9753-A1FC8B4464F9}">
      <dgm:prSet/>
      <dgm:spPr/>
      <dgm:t>
        <a:bodyPr/>
        <a:lstStyle/>
        <a:p>
          <a:endParaRPr lang="es-ES"/>
        </a:p>
      </dgm:t>
    </dgm:pt>
    <dgm:pt modelId="{8E2809F7-4740-488C-8BDE-0C3894D1FBE5}" type="sibTrans" cxnId="{FFF29A83-57DE-4907-9753-A1FC8B4464F9}">
      <dgm:prSet/>
      <dgm:spPr/>
      <dgm:t>
        <a:bodyPr/>
        <a:lstStyle/>
        <a:p>
          <a:endParaRPr lang="es-ES"/>
        </a:p>
      </dgm:t>
    </dgm:pt>
    <dgm:pt modelId="{7D8F604B-7369-49FC-BCC1-234B6EB1A30F}">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SzPct val="120000"/>
            <a:buFont typeface="Arial" panose="020B0604020202020204" pitchFamily="34" charset="0"/>
            <a:buNone/>
          </a:pPr>
          <a:r>
            <a:rPr lang="es-ES" sz="2000" b="1" dirty="0"/>
            <a:t>I</a:t>
          </a:r>
          <a:r>
            <a:rPr lang="en" sz="2000" b="1" dirty="0"/>
            <a:t>nterpretation of tongues</a:t>
          </a:r>
          <a:endParaRPr lang="es-ES" sz="2000" dirty="0"/>
        </a:p>
      </dgm:t>
    </dgm:pt>
    <dgm:pt modelId="{4792E315-619E-4A6C-ADA5-7EC7B4ABE541}" type="parTrans" cxnId="{2E756CB3-BECD-4FF1-9284-B9977FEA9663}">
      <dgm:prSet/>
      <dgm:spPr/>
      <dgm:t>
        <a:bodyPr/>
        <a:lstStyle/>
        <a:p>
          <a:endParaRPr lang="es-ES"/>
        </a:p>
      </dgm:t>
    </dgm:pt>
    <dgm:pt modelId="{ADF7226B-8477-441E-A3C1-83163BDE0F43}" type="sibTrans" cxnId="{2E756CB3-BECD-4FF1-9284-B9977FEA9663}">
      <dgm:prSet/>
      <dgm:spPr/>
      <dgm:t>
        <a:bodyPr/>
        <a:lstStyle/>
        <a:p>
          <a:endParaRPr lang="es-ES"/>
        </a:p>
      </dgm:t>
    </dgm:pt>
    <dgm:pt modelId="{EA5E1BBA-7BAD-4C6E-A30B-7D96517B2E49}">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0" algn="ctr">
            <a:buNone/>
          </a:pPr>
          <a:r>
            <a:rPr lang="en" sz="2000" b="1" dirty="0">
              <a:solidFill>
                <a:schemeClr val="bg1"/>
              </a:solidFill>
              <a:highlight>
                <a:srgbClr val="000080"/>
              </a:highlight>
            </a:rPr>
            <a:t>Romans 12:6-8</a:t>
          </a:r>
          <a:endParaRPr lang="es-ES" sz="2000" dirty="0">
            <a:solidFill>
              <a:schemeClr val="bg1"/>
            </a:solidFill>
            <a:highlight>
              <a:srgbClr val="000080"/>
            </a:highlight>
          </a:endParaRPr>
        </a:p>
      </dgm:t>
    </dgm:pt>
    <dgm:pt modelId="{BA8F2518-83E7-4E63-9ABC-F47FFFBB0511}" type="parTrans" cxnId="{9A114472-470D-409B-887D-76A498A63C3A}">
      <dgm:prSet/>
      <dgm:spPr/>
      <dgm:t>
        <a:bodyPr/>
        <a:lstStyle/>
        <a:p>
          <a:endParaRPr lang="es-ES"/>
        </a:p>
      </dgm:t>
    </dgm:pt>
    <dgm:pt modelId="{2DF86F07-BB8D-4C46-847A-953546077756}" type="sibTrans" cxnId="{9A114472-470D-409B-887D-76A498A63C3A}">
      <dgm:prSet/>
      <dgm:spPr/>
      <dgm:t>
        <a:bodyPr/>
        <a:lstStyle/>
        <a:p>
          <a:endParaRPr lang="es-ES"/>
        </a:p>
      </dgm:t>
    </dgm:pt>
    <dgm:pt modelId="{A8D56CDD-BA12-46B8-AC5C-2CE5B875D804}">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Service</a:t>
          </a:r>
          <a:endParaRPr lang="es-ES" sz="2000" dirty="0"/>
        </a:p>
      </dgm:t>
    </dgm:pt>
    <dgm:pt modelId="{2A0E3F18-C4E4-42D3-952A-19261B25CB10}" type="parTrans" cxnId="{21788911-0589-44C6-AF86-AA7FDF7D1DBE}">
      <dgm:prSet/>
      <dgm:spPr/>
      <dgm:t>
        <a:bodyPr/>
        <a:lstStyle/>
        <a:p>
          <a:endParaRPr lang="es-ES"/>
        </a:p>
      </dgm:t>
    </dgm:pt>
    <dgm:pt modelId="{F2589EC9-32AA-4238-8151-AEBAAEE37E9C}" type="sibTrans" cxnId="{21788911-0589-44C6-AF86-AA7FDF7D1DBE}">
      <dgm:prSet/>
      <dgm:spPr/>
      <dgm:t>
        <a:bodyPr/>
        <a:lstStyle/>
        <a:p>
          <a:endParaRPr lang="es-ES"/>
        </a:p>
      </dgm:t>
    </dgm:pt>
    <dgm:pt modelId="{94C7729E-7706-4CA6-AA9E-F266DE2ACB1A}">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Teaching</a:t>
          </a:r>
          <a:endParaRPr lang="es-ES" sz="2000" dirty="0"/>
        </a:p>
      </dgm:t>
    </dgm:pt>
    <dgm:pt modelId="{F38C8106-04C0-4665-AD49-234CE4875F84}" type="parTrans" cxnId="{6D53CE1D-DA37-4B8D-AEC7-D743E913FA60}">
      <dgm:prSet/>
      <dgm:spPr/>
      <dgm:t>
        <a:bodyPr/>
        <a:lstStyle/>
        <a:p>
          <a:endParaRPr lang="es-ES"/>
        </a:p>
      </dgm:t>
    </dgm:pt>
    <dgm:pt modelId="{43F1E1EB-BF27-4498-8ECC-AE59A701FA3C}" type="sibTrans" cxnId="{6D53CE1D-DA37-4B8D-AEC7-D743E913FA60}">
      <dgm:prSet/>
      <dgm:spPr/>
      <dgm:t>
        <a:bodyPr/>
        <a:lstStyle/>
        <a:p>
          <a:endParaRPr lang="es-ES"/>
        </a:p>
      </dgm:t>
    </dgm:pt>
    <dgm:pt modelId="{3BE4EA97-F44E-4F7E-AAA3-6DEEE8DAAC27}">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Exhortation</a:t>
          </a:r>
          <a:endParaRPr lang="es-ES" sz="2000" dirty="0"/>
        </a:p>
      </dgm:t>
    </dgm:pt>
    <dgm:pt modelId="{F77ADB4F-C806-4414-A511-D6304FF10A15}" type="parTrans" cxnId="{08E83C11-4578-4216-86FF-B77C5CB3CAA1}">
      <dgm:prSet/>
      <dgm:spPr/>
      <dgm:t>
        <a:bodyPr/>
        <a:lstStyle/>
        <a:p>
          <a:endParaRPr lang="es-ES"/>
        </a:p>
      </dgm:t>
    </dgm:pt>
    <dgm:pt modelId="{1EF361F4-0A91-44B4-8BB1-86EFF9CE49EC}" type="sibTrans" cxnId="{08E83C11-4578-4216-86FF-B77C5CB3CAA1}">
      <dgm:prSet/>
      <dgm:spPr/>
      <dgm:t>
        <a:bodyPr/>
        <a:lstStyle/>
        <a:p>
          <a:endParaRPr lang="es-ES"/>
        </a:p>
      </dgm:t>
    </dgm:pt>
    <dgm:pt modelId="{A90CF3F7-F01C-40FD-900C-332EA5616898}">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Generosity</a:t>
          </a:r>
          <a:endParaRPr lang="es-ES" sz="2000" dirty="0"/>
        </a:p>
      </dgm:t>
    </dgm:pt>
    <dgm:pt modelId="{55424207-0EFA-4D12-866A-F3BE9AA90362}" type="parTrans" cxnId="{5375EB49-1180-4658-83CF-BF59D199BA90}">
      <dgm:prSet/>
      <dgm:spPr/>
      <dgm:t>
        <a:bodyPr/>
        <a:lstStyle/>
        <a:p>
          <a:endParaRPr lang="es-ES"/>
        </a:p>
      </dgm:t>
    </dgm:pt>
    <dgm:pt modelId="{1342C45D-80C3-464B-82D8-23491991E013}" type="sibTrans" cxnId="{5375EB49-1180-4658-83CF-BF59D199BA90}">
      <dgm:prSet/>
      <dgm:spPr/>
      <dgm:t>
        <a:bodyPr/>
        <a:lstStyle/>
        <a:p>
          <a:endParaRPr lang="es-ES"/>
        </a:p>
      </dgm:t>
    </dgm:pt>
    <dgm:pt modelId="{2993B7BA-DE8A-4FEF-BD5B-E525F02DFF46}">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Leadership</a:t>
          </a:r>
          <a:endParaRPr lang="es-ES" sz="2000" dirty="0"/>
        </a:p>
      </dgm:t>
    </dgm:pt>
    <dgm:pt modelId="{4F83E240-8797-4F7B-A9FD-6F9BD3161F22}" type="parTrans" cxnId="{26514794-4931-426A-8AB8-24115CF8D36F}">
      <dgm:prSet/>
      <dgm:spPr/>
      <dgm:t>
        <a:bodyPr/>
        <a:lstStyle/>
        <a:p>
          <a:endParaRPr lang="es-ES"/>
        </a:p>
      </dgm:t>
    </dgm:pt>
    <dgm:pt modelId="{EEB7C07E-B35B-4151-93B6-C06094C78E3B}" type="sibTrans" cxnId="{26514794-4931-426A-8AB8-24115CF8D36F}">
      <dgm:prSet/>
      <dgm:spPr/>
      <dgm:t>
        <a:bodyPr/>
        <a:lstStyle/>
        <a:p>
          <a:endParaRPr lang="es-ES"/>
        </a:p>
      </dgm:t>
    </dgm:pt>
    <dgm:pt modelId="{7F3166F7-EEC1-424A-AFA9-80C23549CE83}">
      <dgm:prSet custT="1"/>
      <dgm:spPr>
        <a:solidFill>
          <a:schemeClr val="accent6">
            <a:lumMod val="20000"/>
            <a:lumOff val="80000"/>
          </a:schemeClr>
        </a:solidFill>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Mercy</a:t>
          </a:r>
          <a:endParaRPr lang="es-ES" sz="2000" dirty="0"/>
        </a:p>
      </dgm:t>
    </dgm:pt>
    <dgm:pt modelId="{EEFA82D5-54EA-4C8C-B7E3-3DDBC92880E8}" type="parTrans" cxnId="{2299549A-B138-4C15-B201-BD88A519DC92}">
      <dgm:prSet/>
      <dgm:spPr/>
      <dgm:t>
        <a:bodyPr/>
        <a:lstStyle/>
        <a:p>
          <a:endParaRPr lang="es-ES"/>
        </a:p>
      </dgm:t>
    </dgm:pt>
    <dgm:pt modelId="{87144B20-C008-4AAE-B09B-3CF504A1DA3A}" type="sibTrans" cxnId="{2299549A-B138-4C15-B201-BD88A519DC92}">
      <dgm:prSet/>
      <dgm:spPr/>
      <dgm:t>
        <a:bodyPr/>
        <a:lstStyle/>
        <a:p>
          <a:endParaRPr lang="es-ES"/>
        </a:p>
      </dgm:t>
    </dgm:pt>
    <dgm:pt modelId="{2EBC2B61-D5F6-4256-934E-8CD7794A0822}">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0" algn="ctr">
            <a:buNone/>
          </a:pPr>
          <a:r>
            <a:rPr lang="en" sz="2000" b="1" dirty="0">
              <a:solidFill>
                <a:schemeClr val="bg1"/>
              </a:solidFill>
              <a:highlight>
                <a:srgbClr val="008000"/>
              </a:highlight>
            </a:rPr>
            <a:t>Ephesians 4:11-12</a:t>
          </a:r>
          <a:endParaRPr lang="es-ES" sz="2000" dirty="0">
            <a:solidFill>
              <a:schemeClr val="bg1"/>
            </a:solidFill>
            <a:highlight>
              <a:srgbClr val="008000"/>
            </a:highlight>
          </a:endParaRPr>
        </a:p>
      </dgm:t>
    </dgm:pt>
    <dgm:pt modelId="{68510EDC-3279-40EE-9184-5873AB2B9B40}" type="parTrans" cxnId="{12192B88-C033-44D5-A5C7-60B68C5F32AA}">
      <dgm:prSet/>
      <dgm:spPr/>
      <dgm:t>
        <a:bodyPr/>
        <a:lstStyle/>
        <a:p>
          <a:endParaRPr lang="es-ES"/>
        </a:p>
      </dgm:t>
    </dgm:pt>
    <dgm:pt modelId="{8DE3D465-EE40-41E9-BBCE-330124356DD7}" type="sibTrans" cxnId="{12192B88-C033-44D5-A5C7-60B68C5F32AA}">
      <dgm:prSet/>
      <dgm:spPr/>
      <dgm:t>
        <a:bodyPr/>
        <a:lstStyle/>
        <a:p>
          <a:endParaRPr lang="es-ES"/>
        </a:p>
      </dgm:t>
    </dgm:pt>
    <dgm:pt modelId="{AE74EF61-361F-4972-8D4B-7803A31A2D20}">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Apostleship</a:t>
          </a:r>
          <a:endParaRPr lang="es-ES" sz="2000" dirty="0"/>
        </a:p>
      </dgm:t>
    </dgm:pt>
    <dgm:pt modelId="{64D92C3C-4709-4C57-B7E6-3C29949AFF33}" type="parTrans" cxnId="{63EFEDEB-93DD-4870-A673-D1B087321AE9}">
      <dgm:prSet/>
      <dgm:spPr/>
      <dgm:t>
        <a:bodyPr/>
        <a:lstStyle/>
        <a:p>
          <a:endParaRPr lang="es-ES"/>
        </a:p>
      </dgm:t>
    </dgm:pt>
    <dgm:pt modelId="{62453BF7-E25C-45D4-AE5A-3BFD6B0D20A9}" type="sibTrans" cxnId="{63EFEDEB-93DD-4870-A673-D1B087321AE9}">
      <dgm:prSet/>
      <dgm:spPr/>
      <dgm:t>
        <a:bodyPr/>
        <a:lstStyle/>
        <a:p>
          <a:endParaRPr lang="es-ES"/>
        </a:p>
      </dgm:t>
    </dgm:pt>
    <dgm:pt modelId="{7DA707C7-7871-4F3E-9433-C5E8658D640F}">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a:t>Evangelism</a:t>
          </a:r>
          <a:endParaRPr lang="es-ES" sz="2000" dirty="0"/>
        </a:p>
      </dgm:t>
    </dgm:pt>
    <dgm:pt modelId="{E30DA1C5-9FDB-4973-A06C-6A44184876F9}" type="parTrans" cxnId="{ACD61D2D-BE90-4933-A692-56209C66FCB8}">
      <dgm:prSet/>
      <dgm:spPr/>
      <dgm:t>
        <a:bodyPr/>
        <a:lstStyle/>
        <a:p>
          <a:endParaRPr lang="es-ES"/>
        </a:p>
      </dgm:t>
    </dgm:pt>
    <dgm:pt modelId="{ADD7DEB1-AC83-46AD-839B-7D2424B923CB}" type="sibTrans" cxnId="{ACD61D2D-BE90-4933-A692-56209C66FCB8}">
      <dgm:prSet/>
      <dgm:spPr/>
      <dgm:t>
        <a:bodyPr/>
        <a:lstStyle/>
        <a:p>
          <a:endParaRPr lang="es-ES"/>
        </a:p>
      </dgm:t>
    </dgm:pt>
    <dgm:pt modelId="{4652D98B-108A-4AD2-9C54-BEC36CE61D55}">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265113" indent="0" algn="l">
            <a:buNone/>
          </a:pPr>
          <a:r>
            <a:rPr lang="en" sz="2000" b="1" dirty="0" err="1"/>
            <a:t>Pastorate </a:t>
          </a:r>
          <a:r>
            <a:rPr lang="en" sz="2000" b="1" dirty="0"/>
            <a:t>and Master's Degree</a:t>
          </a:r>
          <a:endParaRPr lang="es-ES" sz="2000" dirty="0"/>
        </a:p>
      </dgm:t>
    </dgm:pt>
    <dgm:pt modelId="{80210396-0264-452A-A8E3-7B3834DAE29D}" type="parTrans" cxnId="{45F9B449-E9E0-4842-BBE1-F30CD83F828D}">
      <dgm:prSet/>
      <dgm:spPr/>
      <dgm:t>
        <a:bodyPr/>
        <a:lstStyle/>
        <a:p>
          <a:endParaRPr lang="es-ES"/>
        </a:p>
      </dgm:t>
    </dgm:pt>
    <dgm:pt modelId="{73308ED8-39FD-48BA-B13A-4B0F3175C5DA}" type="sibTrans" cxnId="{45F9B449-E9E0-4842-BBE1-F30CD83F828D}">
      <dgm:prSet/>
      <dgm:spPr/>
      <dgm:t>
        <a:bodyPr/>
        <a:lstStyle/>
        <a:p>
          <a:endParaRPr lang="es-ES"/>
        </a:p>
      </dgm:t>
    </dgm:pt>
    <dgm:pt modelId="{978AFE4D-A237-4E2E-8D91-0DF5CCB77947}">
      <dgm:prSet custT="1"/>
      <dgm:spPr>
        <a:effectLst>
          <a:outerShdw blurRad="63500" sx="102000" sy="102000" algn="ctr" rotWithShape="0">
            <a:prstClr val="black">
              <a:alpha val="40000"/>
            </a:prstClr>
          </a:outerShdw>
        </a:effectLst>
        <a:scene3d>
          <a:camera prst="orthographicFront"/>
          <a:lightRig rig="flat" dir="t"/>
        </a:scene3d>
        <a:sp3d prstMaterial="dkEdge">
          <a:bevelT w="8200" h="38100" prst="coolSlant"/>
        </a:sp3d>
      </dgm:spPr>
      <dgm:t>
        <a:bodyPr/>
        <a:lstStyle/>
        <a:p>
          <a:pPr marL="0" algn="ctr">
            <a:buNone/>
          </a:pPr>
          <a:r>
            <a:rPr lang="en" sz="2000" b="1" dirty="0">
              <a:solidFill>
                <a:schemeClr val="bg1"/>
              </a:solidFill>
              <a:highlight>
                <a:srgbClr val="800000"/>
              </a:highlight>
            </a:rPr>
            <a:t>1 Corinthians 12:8-10</a:t>
          </a:r>
          <a:endParaRPr lang="es-ES" sz="2000" dirty="0">
            <a:solidFill>
              <a:schemeClr val="bg1"/>
            </a:solidFill>
            <a:highlight>
              <a:srgbClr val="800000"/>
            </a:highlight>
          </a:endParaRPr>
        </a:p>
      </dgm:t>
    </dgm:pt>
    <dgm:pt modelId="{7802A8E4-E81E-4065-8938-95A8C9298E5E}" type="parTrans" cxnId="{D949165F-305B-4630-936A-D147AFEC41D6}">
      <dgm:prSet/>
      <dgm:spPr/>
      <dgm:t>
        <a:bodyPr/>
        <a:lstStyle/>
        <a:p>
          <a:endParaRPr lang="es-ES"/>
        </a:p>
      </dgm:t>
    </dgm:pt>
    <dgm:pt modelId="{B105B9BC-316F-4EC0-BC37-DB37F6A7DAD4}" type="sibTrans" cxnId="{D949165F-305B-4630-936A-D147AFEC41D6}">
      <dgm:prSet/>
      <dgm:spPr/>
      <dgm:t>
        <a:bodyPr/>
        <a:lstStyle/>
        <a:p>
          <a:endParaRPr lang="es-ES"/>
        </a:p>
      </dgm:t>
    </dgm:pt>
    <dgm:pt modelId="{319FA24C-D5A3-452F-8AAF-CD7F42B2D4E5}" type="pres">
      <dgm:prSet presAssocID="{2B9A1F31-62E6-49C3-AE1F-80E571A5314B}" presName="composite" presStyleCnt="0">
        <dgm:presLayoutVars>
          <dgm:chMax val="1"/>
          <dgm:dir/>
          <dgm:resizeHandles val="exact"/>
        </dgm:presLayoutVars>
      </dgm:prSet>
      <dgm:spPr/>
    </dgm:pt>
    <dgm:pt modelId="{7965E57F-EEDF-48ED-998D-606EC744B46B}" type="pres">
      <dgm:prSet presAssocID="{E0C8A360-416C-4E56-B80B-C728FB8CAABB}" presName="roof" presStyleLbl="dkBgShp" presStyleIdx="0" presStyleCnt="2" custScaleY="61168" custLinFactNeighborY="-14008"/>
      <dgm:spPr/>
    </dgm:pt>
    <dgm:pt modelId="{7E4CAAEA-1CAD-4D6C-BD8B-0EB73D3E8E38}" type="pres">
      <dgm:prSet presAssocID="{E0C8A360-416C-4E56-B80B-C728FB8CAABB}" presName="pillars" presStyleCnt="0"/>
      <dgm:spPr>
        <a:scene3d>
          <a:camera prst="orthographicFront"/>
          <a:lightRig rig="threePt" dir="t"/>
        </a:scene3d>
        <a:sp3d>
          <a:bevelT w="165100" prst="coolSlant"/>
        </a:sp3d>
      </dgm:spPr>
    </dgm:pt>
    <dgm:pt modelId="{04DE4015-5369-40CD-A02D-45D8EC5F7704}" type="pres">
      <dgm:prSet presAssocID="{E0C8A360-416C-4E56-B80B-C728FB8CAABB}" presName="pillar1" presStyleLbl="node1" presStyleIdx="0" presStyleCnt="3" custScaleX="131311" custScaleY="126677">
        <dgm:presLayoutVars>
          <dgm:bulletEnabled val="1"/>
        </dgm:presLayoutVars>
      </dgm:prSet>
      <dgm:spPr/>
    </dgm:pt>
    <dgm:pt modelId="{8F95F10C-CDF9-4461-A7BC-9BC3BD7F92C5}" type="pres">
      <dgm:prSet presAssocID="{EA5E1BBA-7BAD-4C6E-A30B-7D96517B2E49}" presName="pillarX" presStyleLbl="node1" presStyleIdx="1" presStyleCnt="3" custScaleY="126677">
        <dgm:presLayoutVars>
          <dgm:bulletEnabled val="1"/>
        </dgm:presLayoutVars>
      </dgm:prSet>
      <dgm:spPr/>
    </dgm:pt>
    <dgm:pt modelId="{BE5080B9-EA33-42BA-9920-DB396A08385A}" type="pres">
      <dgm:prSet presAssocID="{2EBC2B61-D5F6-4256-934E-8CD7794A0822}" presName="pillarX" presStyleLbl="node1" presStyleIdx="2" presStyleCnt="3" custScaleX="106442" custScaleY="126677">
        <dgm:presLayoutVars>
          <dgm:bulletEnabled val="1"/>
        </dgm:presLayoutVars>
      </dgm:prSet>
      <dgm:spPr/>
    </dgm:pt>
    <dgm:pt modelId="{B00CF8A6-0B05-4DFB-B00A-95CE37E31A83}" type="pres">
      <dgm:prSet presAssocID="{E0C8A360-416C-4E56-B80B-C728FB8CAABB}" presName="base" presStyleLbl="dkBgShp" presStyleIdx="1" presStyleCnt="2" custScaleY="53278" custLinFactNeighborY="84191"/>
      <dgm:spPr>
        <a:solidFill>
          <a:srgbClr val="7030A0"/>
        </a:solidFill>
        <a:scene3d>
          <a:camera prst="orthographicFront"/>
          <a:lightRig rig="threePt" dir="t"/>
        </a:scene3d>
        <a:sp3d>
          <a:bevelT w="165100" prst="coolSlant"/>
        </a:sp3d>
      </dgm:spPr>
    </dgm:pt>
  </dgm:ptLst>
  <dgm:cxnLst>
    <dgm:cxn modelId="{DE60D60B-F3C6-4EB5-9417-20CAC6E0252E}" srcId="{978AFE4D-A237-4E2E-8D91-0DF5CCB77947}" destId="{5B4F02DC-FE9E-4530-976B-02B9E10D25CB}" srcOrd="5" destOrd="0" parTransId="{BA176D58-5229-4169-8957-DBE7CBBBAB88}" sibTransId="{83ECDDCA-C8B8-4E40-94E5-AD140A14E397}"/>
    <dgm:cxn modelId="{E754DC0B-1B76-4214-BEBE-5AB72204B772}" type="presOf" srcId="{2B9A1F31-62E6-49C3-AE1F-80E571A5314B}" destId="{319FA24C-D5A3-452F-8AAF-CD7F42B2D4E5}" srcOrd="0" destOrd="0" presId="urn:microsoft.com/office/officeart/2005/8/layout/hList3"/>
    <dgm:cxn modelId="{08E83C11-4578-4216-86FF-B77C5CB3CAA1}" srcId="{EA5E1BBA-7BAD-4C6E-A30B-7D96517B2E49}" destId="{3BE4EA97-F44E-4F7E-AAA3-6DEEE8DAAC27}" srcOrd="2" destOrd="0" parTransId="{F77ADB4F-C806-4414-A511-D6304FF10A15}" sibTransId="{1EF361F4-0A91-44B4-8BB1-86EFF9CE49EC}"/>
    <dgm:cxn modelId="{21788911-0589-44C6-AF86-AA7FDF7D1DBE}" srcId="{EA5E1BBA-7BAD-4C6E-A30B-7D96517B2E49}" destId="{A8D56CDD-BA12-46B8-AC5C-2CE5B875D804}" srcOrd="0" destOrd="0" parTransId="{2A0E3F18-C4E4-42D3-952A-19261B25CB10}" sibTransId="{F2589EC9-32AA-4238-8151-AEBAAEE37E9C}"/>
    <dgm:cxn modelId="{6D53CE1D-DA37-4B8D-AEC7-D743E913FA60}" srcId="{EA5E1BBA-7BAD-4C6E-A30B-7D96517B2E49}" destId="{94C7729E-7706-4CA6-AA9E-F266DE2ACB1A}" srcOrd="1" destOrd="0" parTransId="{F38C8106-04C0-4665-AD49-234CE4875F84}" sibTransId="{43F1E1EB-BF27-4498-8ECC-AE59A701FA3C}"/>
    <dgm:cxn modelId="{C2154328-33A1-4A37-AF64-FCCBDC1D27BA}" type="presOf" srcId="{D6C679BF-379D-4D44-BADA-8104B7A06ED2}" destId="{04DE4015-5369-40CD-A02D-45D8EC5F7704}" srcOrd="0" destOrd="5" presId="urn:microsoft.com/office/officeart/2005/8/layout/hList3"/>
    <dgm:cxn modelId="{110D5628-1618-4126-A650-6F58A8738DEC}" type="presOf" srcId="{6AC10122-E8AB-4B9A-A24E-A2DF827354F5}" destId="{04DE4015-5369-40CD-A02D-45D8EC5F7704}" srcOrd="0" destOrd="3" presId="urn:microsoft.com/office/officeart/2005/8/layout/hList3"/>
    <dgm:cxn modelId="{ACD61D2D-BE90-4933-A692-56209C66FCB8}" srcId="{2EBC2B61-D5F6-4256-934E-8CD7794A0822}" destId="{7DA707C7-7871-4F3E-9433-C5E8658D640F}" srcOrd="1" destOrd="0" parTransId="{E30DA1C5-9FDB-4973-A06C-6A44184876F9}" sibTransId="{ADD7DEB1-AC83-46AD-839B-7D2424B923CB}"/>
    <dgm:cxn modelId="{0FA74F31-A351-4A57-90FD-1008714DDC44}" type="presOf" srcId="{A90CF3F7-F01C-40FD-900C-332EA5616898}" destId="{8F95F10C-CDF9-4461-A7BC-9BC3BD7F92C5}" srcOrd="0" destOrd="4" presId="urn:microsoft.com/office/officeart/2005/8/layout/hList3"/>
    <dgm:cxn modelId="{058EE63C-6FC8-4809-8AA6-E55C2A585E9B}" type="presOf" srcId="{978AFE4D-A237-4E2E-8D91-0DF5CCB77947}" destId="{04DE4015-5369-40CD-A02D-45D8EC5F7704}" srcOrd="0" destOrd="0" presId="urn:microsoft.com/office/officeart/2005/8/layout/hList3"/>
    <dgm:cxn modelId="{5D788E3E-5662-4B49-A53F-4B8EA965A23E}" type="presOf" srcId="{EA5E1BBA-7BAD-4C6E-A30B-7D96517B2E49}" destId="{8F95F10C-CDF9-4461-A7BC-9BC3BD7F92C5}" srcOrd="0" destOrd="0" presId="urn:microsoft.com/office/officeart/2005/8/layout/hList3"/>
    <dgm:cxn modelId="{6C98335B-C5A7-4AAE-A322-F49EF9643A19}" type="presOf" srcId="{4652D98B-108A-4AD2-9C54-BEC36CE61D55}" destId="{BE5080B9-EA33-42BA-9920-DB396A08385A}" srcOrd="0" destOrd="3" presId="urn:microsoft.com/office/officeart/2005/8/layout/hList3"/>
    <dgm:cxn modelId="{9F06C15C-3EAA-476C-859A-5F4D280C1498}" type="presOf" srcId="{7DA707C7-7871-4F3E-9433-C5E8658D640F}" destId="{BE5080B9-EA33-42BA-9920-DB396A08385A}" srcOrd="0" destOrd="2" presId="urn:microsoft.com/office/officeart/2005/8/layout/hList3"/>
    <dgm:cxn modelId="{B8363E5E-9FF5-4A50-9998-BB169B814B4D}" type="presOf" srcId="{3C0D5F6E-C9D1-4BA4-8927-9791F07C6384}" destId="{04DE4015-5369-40CD-A02D-45D8EC5F7704}" srcOrd="0" destOrd="1" presId="urn:microsoft.com/office/officeart/2005/8/layout/hList3"/>
    <dgm:cxn modelId="{8566BC5E-8E0A-416E-A9A3-1BD84353762E}" srcId="{978AFE4D-A237-4E2E-8D91-0DF5CCB77947}" destId="{4F80A4F7-51C7-41E9-8FBC-46E6B408F67B}" srcOrd="1" destOrd="0" parTransId="{DC311BAD-BBD8-4BD1-BA00-107D60120889}" sibTransId="{5FF11032-FE80-40BB-B9D0-A1B950006F6D}"/>
    <dgm:cxn modelId="{D949165F-305B-4630-936A-D147AFEC41D6}" srcId="{E0C8A360-416C-4E56-B80B-C728FB8CAABB}" destId="{978AFE4D-A237-4E2E-8D91-0DF5CCB77947}" srcOrd="0" destOrd="0" parTransId="{7802A8E4-E81E-4065-8938-95A8C9298E5E}" sibTransId="{B105B9BC-316F-4EC0-BC37-DB37F6A7DAD4}"/>
    <dgm:cxn modelId="{8F5C1342-0216-489D-A6E3-14275E7BAF62}" type="presOf" srcId="{7F3166F7-EEC1-424A-AFA9-80C23549CE83}" destId="{8F95F10C-CDF9-4461-A7BC-9BC3BD7F92C5}" srcOrd="0" destOrd="6" presId="urn:microsoft.com/office/officeart/2005/8/layout/hList3"/>
    <dgm:cxn modelId="{23C51842-921C-44E8-83F0-C597F17BBEF7}" type="presOf" srcId="{502E26D6-2784-4DD7-A93A-5109B46B074F}" destId="{04DE4015-5369-40CD-A02D-45D8EC5F7704}" srcOrd="0" destOrd="8" presId="urn:microsoft.com/office/officeart/2005/8/layout/hList3"/>
    <dgm:cxn modelId="{933DDB62-69E2-4EBD-98ED-0A0FFEAF3F45}" type="presOf" srcId="{EE0061C3-8AFE-43B4-BFAE-A24B62B862C6}" destId="{04DE4015-5369-40CD-A02D-45D8EC5F7704}" srcOrd="0" destOrd="7" presId="urn:microsoft.com/office/officeart/2005/8/layout/hList3"/>
    <dgm:cxn modelId="{C0F00743-541E-44C7-95AE-4E2704687531}" type="presOf" srcId="{43BDC340-C34A-4887-8949-9F7A54E9B30D}" destId="{04DE4015-5369-40CD-A02D-45D8EC5F7704}" srcOrd="0" destOrd="4" presId="urn:microsoft.com/office/officeart/2005/8/layout/hList3"/>
    <dgm:cxn modelId="{20F95064-1ECA-419B-8D0A-228CFD8D440E}" srcId="{978AFE4D-A237-4E2E-8D91-0DF5CCB77947}" destId="{D6C679BF-379D-4D44-BADA-8104B7A06ED2}" srcOrd="4" destOrd="0" parTransId="{1FF63468-2BAD-4BBE-B35C-68FFA3B0AA45}" sibTransId="{B0E0DF48-F181-458F-B805-FA0916FC0D06}"/>
    <dgm:cxn modelId="{45F9B449-E9E0-4842-BBE1-F30CD83F828D}" srcId="{2EBC2B61-D5F6-4256-934E-8CD7794A0822}" destId="{4652D98B-108A-4AD2-9C54-BEC36CE61D55}" srcOrd="2" destOrd="0" parTransId="{80210396-0264-452A-A8E3-7B3834DAE29D}" sibTransId="{73308ED8-39FD-48BA-B13A-4B0F3175C5DA}"/>
    <dgm:cxn modelId="{5375EB49-1180-4658-83CF-BF59D199BA90}" srcId="{EA5E1BBA-7BAD-4C6E-A30B-7D96517B2E49}" destId="{A90CF3F7-F01C-40FD-900C-332EA5616898}" srcOrd="3" destOrd="0" parTransId="{55424207-0EFA-4D12-866A-F3BE9AA90362}" sibTransId="{1342C45D-80C3-464B-82D8-23491991E013}"/>
    <dgm:cxn modelId="{9A114472-470D-409B-887D-76A498A63C3A}" srcId="{E0C8A360-416C-4E56-B80B-C728FB8CAABB}" destId="{EA5E1BBA-7BAD-4C6E-A30B-7D96517B2E49}" srcOrd="1" destOrd="0" parTransId="{BA8F2518-83E7-4E63-9ABC-F47FFFBB0511}" sibTransId="{2DF86F07-BB8D-4C46-847A-953546077756}"/>
    <dgm:cxn modelId="{BDD57672-C688-44BB-A5E8-CB7844B60A6C}" type="presOf" srcId="{AE74EF61-361F-4972-8D4B-7803A31A2D20}" destId="{BE5080B9-EA33-42BA-9920-DB396A08385A}" srcOrd="0" destOrd="1" presId="urn:microsoft.com/office/officeart/2005/8/layout/hList3"/>
    <dgm:cxn modelId="{25332C78-CFEC-4917-9DF0-769FEDDE91A1}" type="presOf" srcId="{5B4F02DC-FE9E-4530-976B-02B9E10D25CB}" destId="{04DE4015-5369-40CD-A02D-45D8EC5F7704}" srcOrd="0" destOrd="6" presId="urn:microsoft.com/office/officeart/2005/8/layout/hList3"/>
    <dgm:cxn modelId="{18182159-D4FC-41AE-B694-985E26849E4C}" type="presOf" srcId="{4F80A4F7-51C7-41E9-8FBC-46E6B408F67B}" destId="{04DE4015-5369-40CD-A02D-45D8EC5F7704}" srcOrd="0" destOrd="2" presId="urn:microsoft.com/office/officeart/2005/8/layout/hList3"/>
    <dgm:cxn modelId="{3EF55F80-378A-40AE-AB74-C603D7344E0E}" type="presOf" srcId="{3BE4EA97-F44E-4F7E-AAA3-6DEEE8DAAC27}" destId="{8F95F10C-CDF9-4461-A7BC-9BC3BD7F92C5}" srcOrd="0" destOrd="3" presId="urn:microsoft.com/office/officeart/2005/8/layout/hList3"/>
    <dgm:cxn modelId="{FFF29A83-57DE-4907-9753-A1FC8B4464F9}" srcId="{978AFE4D-A237-4E2E-8D91-0DF5CCB77947}" destId="{502E26D6-2784-4DD7-A93A-5109B46B074F}" srcOrd="7" destOrd="0" parTransId="{59071744-7BA2-4349-A237-C156B10E5EFB}" sibTransId="{8E2809F7-4740-488C-8BDE-0C3894D1FBE5}"/>
    <dgm:cxn modelId="{12192B88-C033-44D5-A5C7-60B68C5F32AA}" srcId="{E0C8A360-416C-4E56-B80B-C728FB8CAABB}" destId="{2EBC2B61-D5F6-4256-934E-8CD7794A0822}" srcOrd="2" destOrd="0" parTransId="{68510EDC-3279-40EE-9184-5873AB2B9B40}" sibTransId="{8DE3D465-EE40-41E9-BBCE-330124356DD7}"/>
    <dgm:cxn modelId="{DC9EA891-FC69-43E2-A214-A6EC393C6687}" srcId="{978AFE4D-A237-4E2E-8D91-0DF5CCB77947}" destId="{6AC10122-E8AB-4B9A-A24E-A2DF827354F5}" srcOrd="2" destOrd="0" parTransId="{9E008FF1-73AA-4877-AEB8-70CA0E064C9A}" sibTransId="{2F91F793-D429-4F9F-AC6C-EA02E9869BFE}"/>
    <dgm:cxn modelId="{7FA17392-D5E5-4488-B765-6003F2396478}" type="presOf" srcId="{A8D56CDD-BA12-46B8-AC5C-2CE5B875D804}" destId="{8F95F10C-CDF9-4461-A7BC-9BC3BD7F92C5}" srcOrd="0" destOrd="1" presId="urn:microsoft.com/office/officeart/2005/8/layout/hList3"/>
    <dgm:cxn modelId="{26514794-4931-426A-8AB8-24115CF8D36F}" srcId="{EA5E1BBA-7BAD-4C6E-A30B-7D96517B2E49}" destId="{2993B7BA-DE8A-4FEF-BD5B-E525F02DFF46}" srcOrd="4" destOrd="0" parTransId="{4F83E240-8797-4F7B-A9FD-6F9BD3161F22}" sibTransId="{EEB7C07E-B35B-4151-93B6-C06094C78E3B}"/>
    <dgm:cxn modelId="{2299549A-B138-4C15-B201-BD88A519DC92}" srcId="{EA5E1BBA-7BAD-4C6E-A30B-7D96517B2E49}" destId="{7F3166F7-EEC1-424A-AFA9-80C23549CE83}" srcOrd="5" destOrd="0" parTransId="{EEFA82D5-54EA-4C8C-B7E3-3DDBC92880E8}" sibTransId="{87144B20-C008-4AAE-B09B-3CF504A1DA3A}"/>
    <dgm:cxn modelId="{0138879C-EE26-4090-965A-6AB7E246FA2E}" type="presOf" srcId="{2993B7BA-DE8A-4FEF-BD5B-E525F02DFF46}" destId="{8F95F10C-CDF9-4461-A7BC-9BC3BD7F92C5}" srcOrd="0" destOrd="5" presId="urn:microsoft.com/office/officeart/2005/8/layout/hList3"/>
    <dgm:cxn modelId="{6981ED9C-D695-4D35-9979-74EAC5330FD6}" type="presOf" srcId="{E0C8A360-416C-4E56-B80B-C728FB8CAABB}" destId="{7965E57F-EEDF-48ED-998D-606EC744B46B}" srcOrd="0" destOrd="0" presId="urn:microsoft.com/office/officeart/2005/8/layout/hList3"/>
    <dgm:cxn modelId="{2E756CB3-BECD-4FF1-9284-B9977FEA9663}" srcId="{978AFE4D-A237-4E2E-8D91-0DF5CCB77947}" destId="{7D8F604B-7369-49FC-BCC1-234B6EB1A30F}" srcOrd="8" destOrd="0" parTransId="{4792E315-619E-4A6C-ADA5-7EC7B4ABE541}" sibTransId="{ADF7226B-8477-441E-A3C1-83163BDE0F43}"/>
    <dgm:cxn modelId="{5C879ACE-FF32-4776-9F35-DC96DCDB83A9}" srcId="{978AFE4D-A237-4E2E-8D91-0DF5CCB77947}" destId="{EE0061C3-8AFE-43B4-BFAE-A24B62B862C6}" srcOrd="6" destOrd="0" parTransId="{441B5564-9EBC-429F-980C-9E0E56EBA179}" sibTransId="{DEC03818-5D9E-442C-AD2C-B3629B6F79EE}"/>
    <dgm:cxn modelId="{11044BDA-F354-4D61-8D9E-FC4C08527B7E}" type="presOf" srcId="{2EBC2B61-D5F6-4256-934E-8CD7794A0822}" destId="{BE5080B9-EA33-42BA-9920-DB396A08385A}" srcOrd="0" destOrd="0" presId="urn:microsoft.com/office/officeart/2005/8/layout/hList3"/>
    <dgm:cxn modelId="{8CCA6FDA-0548-4EFF-B036-266EDA34AB57}" srcId="{2B9A1F31-62E6-49C3-AE1F-80E571A5314B}" destId="{E0C8A360-416C-4E56-B80B-C728FB8CAABB}" srcOrd="0" destOrd="0" parTransId="{877A69E5-F6EF-4496-8692-227B75F7B95A}" sibTransId="{B97199CA-928D-49D0-85B7-E4041A091845}"/>
    <dgm:cxn modelId="{B512BBDF-174C-4B56-AAAC-E6CEB3342DE5}" type="presOf" srcId="{94C7729E-7706-4CA6-AA9E-F266DE2ACB1A}" destId="{8F95F10C-CDF9-4461-A7BC-9BC3BD7F92C5}" srcOrd="0" destOrd="2" presId="urn:microsoft.com/office/officeart/2005/8/layout/hList3"/>
    <dgm:cxn modelId="{D4630AE1-E393-4C3E-A5B7-2E6DE888CFFC}" srcId="{978AFE4D-A237-4E2E-8D91-0DF5CCB77947}" destId="{3C0D5F6E-C9D1-4BA4-8927-9791F07C6384}" srcOrd="0" destOrd="0" parTransId="{41C0E3DF-0F77-4983-B9E6-8D090CECF8C0}" sibTransId="{78A33A35-160F-470E-8C44-A08080B84389}"/>
    <dgm:cxn modelId="{63EFEDEB-93DD-4870-A673-D1B087321AE9}" srcId="{2EBC2B61-D5F6-4256-934E-8CD7794A0822}" destId="{AE74EF61-361F-4972-8D4B-7803A31A2D20}" srcOrd="0" destOrd="0" parTransId="{64D92C3C-4709-4C57-B7E6-3C29949AFF33}" sibTransId="{62453BF7-E25C-45D4-AE5A-3BFD6B0D20A9}"/>
    <dgm:cxn modelId="{F00547F4-27A3-4CBE-B32F-6977308AC2D4}" srcId="{978AFE4D-A237-4E2E-8D91-0DF5CCB77947}" destId="{43BDC340-C34A-4887-8949-9F7A54E9B30D}" srcOrd="3" destOrd="0" parTransId="{0CD8A4BF-D3CC-461D-9983-2D2A4340ED42}" sibTransId="{B14572D1-1F93-4ED0-9E04-80F891D18FDF}"/>
    <dgm:cxn modelId="{1E0852F9-7705-425D-8C26-8871DE221144}" type="presOf" srcId="{7D8F604B-7369-49FC-BCC1-234B6EB1A30F}" destId="{04DE4015-5369-40CD-A02D-45D8EC5F7704}" srcOrd="0" destOrd="9" presId="urn:microsoft.com/office/officeart/2005/8/layout/hList3"/>
    <dgm:cxn modelId="{3D9280EB-7802-4C55-9EA8-451BF5A167B4}" type="presParOf" srcId="{319FA24C-D5A3-452F-8AAF-CD7F42B2D4E5}" destId="{7965E57F-EEDF-48ED-998D-606EC744B46B}" srcOrd="0" destOrd="0" presId="urn:microsoft.com/office/officeart/2005/8/layout/hList3"/>
    <dgm:cxn modelId="{063EAE99-FC07-4109-AE58-71425120D857}" type="presParOf" srcId="{319FA24C-D5A3-452F-8AAF-CD7F42B2D4E5}" destId="{7E4CAAEA-1CAD-4D6C-BD8B-0EB73D3E8E38}" srcOrd="1" destOrd="0" presId="urn:microsoft.com/office/officeart/2005/8/layout/hList3"/>
    <dgm:cxn modelId="{1A0FE75B-8EB0-40A1-A386-92BB182B0E64}" type="presParOf" srcId="{7E4CAAEA-1CAD-4D6C-BD8B-0EB73D3E8E38}" destId="{04DE4015-5369-40CD-A02D-45D8EC5F7704}" srcOrd="0" destOrd="0" presId="urn:microsoft.com/office/officeart/2005/8/layout/hList3"/>
    <dgm:cxn modelId="{58BA773A-2D0F-4F1B-A11C-F1B20054425F}" type="presParOf" srcId="{7E4CAAEA-1CAD-4D6C-BD8B-0EB73D3E8E38}" destId="{8F95F10C-CDF9-4461-A7BC-9BC3BD7F92C5}" srcOrd="1" destOrd="0" presId="urn:microsoft.com/office/officeart/2005/8/layout/hList3"/>
    <dgm:cxn modelId="{05B9C633-E094-48BE-8B20-EAF52A8A79C6}" type="presParOf" srcId="{7E4CAAEA-1CAD-4D6C-BD8B-0EB73D3E8E38}" destId="{BE5080B9-EA33-42BA-9920-DB396A08385A}" srcOrd="2" destOrd="0" presId="urn:microsoft.com/office/officeart/2005/8/layout/hList3"/>
    <dgm:cxn modelId="{7E9ED06D-D003-48B2-9E3B-E020D155218C}" type="presParOf" srcId="{319FA24C-D5A3-452F-8AAF-CD7F42B2D4E5}" destId="{B00CF8A6-0B05-4DFB-B00A-95CE37E31A8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B76D5-855C-48CF-80C7-2FF680CF0507}" type="doc">
      <dgm:prSet loTypeId="urn:microsoft.com/office/officeart/2005/8/layout/hierarchy3" loCatId="list" qsTypeId="urn:microsoft.com/office/officeart/2005/8/quickstyle/3d1" qsCatId="3D" csTypeId="urn:microsoft.com/office/officeart/2005/8/colors/colorful4" csCatId="colorful" phldr="1"/>
      <dgm:spPr/>
      <dgm:t>
        <a:bodyPr/>
        <a:lstStyle/>
        <a:p>
          <a:endParaRPr lang="es-ES"/>
        </a:p>
      </dgm:t>
    </dgm:pt>
    <dgm:pt modelId="{E09D0B5B-394D-44BC-B098-46821C5669FE}">
      <dgm:prSet phldrT="[Texto]" phldr="0"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What love does</a:t>
          </a:r>
        </a:p>
      </dgm:t>
    </dgm:pt>
    <dgm:pt modelId="{DBA39F88-DCD8-4AD4-94AD-D6B466987468}" type="parTrans" cxnId="{FEA6AEEF-454C-43A0-8580-5C987F87128E}">
      <dgm:prSet/>
      <dgm:spPr/>
      <dgm:t>
        <a:bodyPr/>
        <a:lstStyle/>
        <a:p>
          <a:endParaRPr lang="es-ES" sz="2000" b="1"/>
        </a:p>
      </dgm:t>
    </dgm:pt>
    <dgm:pt modelId="{7953C0A4-A8AF-49DC-B8E5-BCED016CEACD}" type="sibTrans" cxnId="{FEA6AEEF-454C-43A0-8580-5C987F87128E}">
      <dgm:prSet/>
      <dgm:spPr/>
      <dgm:t>
        <a:bodyPr/>
        <a:lstStyle/>
        <a:p>
          <a:endParaRPr lang="es-ES" sz="2000" b="1"/>
        </a:p>
      </dgm:t>
    </dgm:pt>
    <dgm:pt modelId="{34603685-0716-4A49-AA4E-37245DA8702D}">
      <dgm:prSet phldrT="[Texto]" phldr="0" custT="1"/>
      <dgm:spPr>
        <a:solidFill>
          <a:schemeClr val="accent1">
            <a:lumMod val="20000"/>
            <a:lumOff val="80000"/>
          </a:schemeClr>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He is patient</a:t>
          </a:r>
        </a:p>
      </dgm:t>
    </dgm:pt>
    <dgm:pt modelId="{97825F19-101D-4837-A9E0-2EF8F4DAD371}" type="parTrans" cxnId="{4E28251D-9D5C-4ABC-B822-CC06B9AD28D4}">
      <dgm:prSet/>
      <dgm:spPr>
        <a:ln>
          <a:solidFill>
            <a:schemeClr val="accent4"/>
          </a:solidFill>
        </a:ln>
      </dgm:spPr>
      <dgm:t>
        <a:bodyPr/>
        <a:lstStyle/>
        <a:p>
          <a:endParaRPr lang="es-ES" sz="2000" b="1"/>
        </a:p>
      </dgm:t>
    </dgm:pt>
    <dgm:pt modelId="{98AC031E-7665-490E-9B1E-AC559893BCF3}" type="sibTrans" cxnId="{4E28251D-9D5C-4ABC-B822-CC06B9AD28D4}">
      <dgm:prSet/>
      <dgm:spPr/>
      <dgm:t>
        <a:bodyPr/>
        <a:lstStyle/>
        <a:p>
          <a:endParaRPr lang="es-ES" sz="2000" b="1"/>
        </a:p>
      </dgm:t>
    </dgm:pt>
    <dgm:pt modelId="{A29DF18D-74E3-42F0-9158-99487D25EB7F}">
      <dgm:prSet phldrT="[Texto]" phldr="0" custT="1"/>
      <dgm:spPr>
        <a:solidFill>
          <a:schemeClr val="accent2">
            <a:lumMod val="20000"/>
            <a:lumOff val="80000"/>
          </a:schemeClr>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He is kind</a:t>
          </a:r>
        </a:p>
      </dgm:t>
    </dgm:pt>
    <dgm:pt modelId="{9924D1B2-1C32-4291-ADEE-C8FCEC8FBA27}" type="parTrans" cxnId="{F66A56ED-027D-47F2-8981-86F55630946D}">
      <dgm:prSet/>
      <dgm:spPr>
        <a:ln>
          <a:solidFill>
            <a:schemeClr val="accent4"/>
          </a:solidFill>
        </a:ln>
      </dgm:spPr>
      <dgm:t>
        <a:bodyPr/>
        <a:lstStyle/>
        <a:p>
          <a:endParaRPr lang="es-ES" sz="2000" b="1"/>
        </a:p>
      </dgm:t>
    </dgm:pt>
    <dgm:pt modelId="{C382A71D-B6B4-4FD8-8CD3-7EE66DE648AF}" type="sibTrans" cxnId="{F66A56ED-027D-47F2-8981-86F55630946D}">
      <dgm:prSet/>
      <dgm:spPr/>
      <dgm:t>
        <a:bodyPr/>
        <a:lstStyle/>
        <a:p>
          <a:endParaRPr lang="es-ES" sz="2000" b="1"/>
        </a:p>
      </dgm:t>
    </dgm:pt>
    <dgm:pt modelId="{9D03F548-63F5-4BEC-BE47-CA69EBB3A8D8}">
      <dgm:prSet phldrT="[Texto]" phldr="0"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What love DOES NOT do</a:t>
          </a:r>
        </a:p>
      </dgm:t>
    </dgm:pt>
    <dgm:pt modelId="{30B9F661-6E05-47B5-8861-3A01592B5C8B}" type="parTrans" cxnId="{25437206-3B52-43BD-A416-ADC60DE71E97}">
      <dgm:prSet/>
      <dgm:spPr/>
      <dgm:t>
        <a:bodyPr/>
        <a:lstStyle/>
        <a:p>
          <a:endParaRPr lang="es-ES" sz="2000" b="1"/>
        </a:p>
      </dgm:t>
    </dgm:pt>
    <dgm:pt modelId="{2C537E35-4F5E-4CDF-8AB4-7EBF8D6C762D}" type="sibTrans" cxnId="{25437206-3B52-43BD-A416-ADC60DE71E97}">
      <dgm:prSet/>
      <dgm:spPr/>
      <dgm:t>
        <a:bodyPr/>
        <a:lstStyle/>
        <a:p>
          <a:endParaRPr lang="es-ES" sz="2000" b="1"/>
        </a:p>
      </dgm:t>
    </dgm:pt>
    <dgm:pt modelId="{35481444-0091-42E3-B91A-2469D452C6DF}">
      <dgm:prSet phldrT="[Texto]" phldr="0" custT="1"/>
      <dgm:spPr>
        <a:solidFill>
          <a:srgbClr val="B3FFFF"/>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 is not envious</a:t>
          </a:r>
        </a:p>
      </dgm:t>
    </dgm:pt>
    <dgm:pt modelId="{42D4EFEA-8A72-4D08-B43B-8D1A6EE636B4}" type="parTrans" cxnId="{45F31514-3F6E-4877-940F-17393666BA47}">
      <dgm:prSet/>
      <dgm:spPr/>
      <dgm:t>
        <a:bodyPr/>
        <a:lstStyle/>
        <a:p>
          <a:endParaRPr lang="es-ES" sz="2000" b="1"/>
        </a:p>
      </dgm:t>
    </dgm:pt>
    <dgm:pt modelId="{F61E5D1D-DD5A-4BE8-BD80-170BFAABDD6E}" type="sibTrans" cxnId="{45F31514-3F6E-4877-940F-17393666BA47}">
      <dgm:prSet/>
      <dgm:spPr/>
      <dgm:t>
        <a:bodyPr/>
        <a:lstStyle/>
        <a:p>
          <a:endParaRPr lang="es-ES" sz="2000" b="1"/>
        </a:p>
      </dgm:t>
    </dgm:pt>
    <dgm:pt modelId="{FEBAE719-7B5D-4B37-A0BA-B0CA97C59850}">
      <dgm:prSet phldrT="[Texto]" phldr="0" custT="1"/>
      <dgm:spPr>
        <a:solidFill>
          <a:srgbClr val="E8D9F3"/>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 is not boastful</a:t>
          </a:r>
        </a:p>
      </dgm:t>
    </dgm:pt>
    <dgm:pt modelId="{F9517739-0F01-47B3-9491-FEB6EED45B7B}" type="parTrans" cxnId="{1E666F24-9C9B-4A0F-B0C4-3A8697D33710}">
      <dgm:prSet/>
      <dgm:spPr/>
      <dgm:t>
        <a:bodyPr/>
        <a:lstStyle/>
        <a:p>
          <a:endParaRPr lang="es-ES" sz="2000" b="1"/>
        </a:p>
      </dgm:t>
    </dgm:pt>
    <dgm:pt modelId="{B5817B29-2976-491D-A4BC-8015597D5518}" type="sibTrans" cxnId="{1E666F24-9C9B-4A0F-B0C4-3A8697D33710}">
      <dgm:prSet/>
      <dgm:spPr/>
      <dgm:t>
        <a:bodyPr/>
        <a:lstStyle/>
        <a:p>
          <a:endParaRPr lang="es-ES" sz="2000" b="1"/>
        </a:p>
      </dgm:t>
    </dgm:pt>
    <dgm:pt modelId="{9099BCB1-696C-4571-A259-DAEA649A297A}">
      <dgm:prSet phldrT="[Texto]" phldr="0" custT="1"/>
      <dgm:spPr>
        <a:solidFill>
          <a:schemeClr val="accent6">
            <a:lumMod val="20000"/>
            <a:lumOff val="80000"/>
          </a:schemeClr>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 is not proud</a:t>
          </a:r>
        </a:p>
      </dgm:t>
    </dgm:pt>
    <dgm:pt modelId="{8AB2878F-B997-4588-9DE6-E9AB96968184}" type="parTrans" cxnId="{B20F4E87-4EC8-4140-B261-64EC54B6761C}">
      <dgm:prSet/>
      <dgm:spPr/>
      <dgm:t>
        <a:bodyPr/>
        <a:lstStyle/>
        <a:p>
          <a:endParaRPr lang="es-ES" sz="2000" b="1"/>
        </a:p>
      </dgm:t>
    </dgm:pt>
    <dgm:pt modelId="{419F3EBF-9709-4903-B305-04A30CCBD844}" type="sibTrans" cxnId="{B20F4E87-4EC8-4140-B261-64EC54B6761C}">
      <dgm:prSet/>
      <dgm:spPr/>
      <dgm:t>
        <a:bodyPr/>
        <a:lstStyle/>
        <a:p>
          <a:endParaRPr lang="es-ES" sz="2000" b="1"/>
        </a:p>
      </dgm:t>
    </dgm:pt>
    <dgm:pt modelId="{2DCC1B12-1BC4-4E4B-82C6-4B155F2FCE24}">
      <dgm:prSet phldrT="[Texto]" phldr="0" custT="1"/>
      <dgm:spPr>
        <a:solidFill>
          <a:schemeClr val="accent5">
            <a:lumMod val="20000"/>
            <a:lumOff val="80000"/>
          </a:schemeClr>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He's not rude</a:t>
          </a:r>
        </a:p>
      </dgm:t>
    </dgm:pt>
    <dgm:pt modelId="{D864FE18-49EC-4984-AE67-E2FD8865349B}" type="parTrans" cxnId="{DACEEAA7-9EE9-46A5-9855-ED7B54571C9D}">
      <dgm:prSet/>
      <dgm:spPr/>
      <dgm:t>
        <a:bodyPr/>
        <a:lstStyle/>
        <a:p>
          <a:endParaRPr lang="es-ES" sz="2000" b="1"/>
        </a:p>
      </dgm:t>
    </dgm:pt>
    <dgm:pt modelId="{E626D6EB-857B-4AC7-803B-6704C18B5D0C}" type="sibTrans" cxnId="{DACEEAA7-9EE9-46A5-9855-ED7B54571C9D}">
      <dgm:prSet/>
      <dgm:spPr/>
      <dgm:t>
        <a:bodyPr/>
        <a:lstStyle/>
        <a:p>
          <a:endParaRPr lang="es-ES" sz="2000" b="1"/>
        </a:p>
      </dgm:t>
    </dgm:pt>
    <dgm:pt modelId="{C42DC7DE-7CAC-4B68-959F-86A68BF396F0}">
      <dgm:prSet phldrT="[Texto]" phldr="0" custT="1"/>
      <dgm:spPr>
        <a:solidFill>
          <a:srgbClr val="DDFFDD"/>
        </a:solidFill>
        <a:ln w="28575">
          <a:solidFill>
            <a:schemeClr val="accent5"/>
          </a:solidFill>
        </a:ln>
        <a:effectLst>
          <a:outerShdw blurRad="50800" dist="38100" dir="2700000" algn="tl" rotWithShape="0">
            <a:prstClr val="black">
              <a:alpha val="40000"/>
            </a:prstClr>
          </a:outerShdw>
        </a:effectLst>
      </dgm:spPr>
      <dgm:t>
        <a:bodyPr/>
        <a:lstStyle/>
        <a:p>
          <a:r>
            <a:rPr lang="en" sz="2000" b="1"/>
            <a:t>It's not selfish</a:t>
          </a:r>
          <a:endParaRPr lang="es-ES" sz="2000" b="1" dirty="0"/>
        </a:p>
      </dgm:t>
    </dgm:pt>
    <dgm:pt modelId="{F5B8F7DA-A079-4825-885A-ED4327EA11E7}" type="parTrans" cxnId="{C23D1125-B46F-4BB9-BAA6-D5A88D562317}">
      <dgm:prSet/>
      <dgm:spPr/>
      <dgm:t>
        <a:bodyPr/>
        <a:lstStyle/>
        <a:p>
          <a:endParaRPr lang="es-ES" sz="2000" b="1"/>
        </a:p>
      </dgm:t>
    </dgm:pt>
    <dgm:pt modelId="{504913F0-48BE-4AB2-B20A-B9C7FCF9932A}" type="sibTrans" cxnId="{C23D1125-B46F-4BB9-BAA6-D5A88D562317}">
      <dgm:prSet/>
      <dgm:spPr/>
      <dgm:t>
        <a:bodyPr/>
        <a:lstStyle/>
        <a:p>
          <a:endParaRPr lang="es-ES" sz="2000" b="1"/>
        </a:p>
      </dgm:t>
    </dgm:pt>
    <dgm:pt modelId="{EFC28117-8E01-4AEA-B88E-0701EFB3EB10}">
      <dgm:prSet phldrT="[Texto]" phldr="0" custT="1"/>
      <dgm:spPr>
        <a:solidFill>
          <a:schemeClr val="accent3">
            <a:lumMod val="20000"/>
            <a:lumOff val="80000"/>
          </a:schemeClr>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 doesn't get angry easily</a:t>
          </a:r>
          <a:endParaRPr lang="es-ES" sz="2000" b="1" dirty="0"/>
        </a:p>
      </dgm:t>
    </dgm:pt>
    <dgm:pt modelId="{C89D2957-A39E-4C91-A305-72B510500F4A}" type="parTrans" cxnId="{5D6AEB41-304B-4F7A-8889-FD4BBEE59871}">
      <dgm:prSet/>
      <dgm:spPr/>
      <dgm:t>
        <a:bodyPr/>
        <a:lstStyle/>
        <a:p>
          <a:endParaRPr lang="es-ES" sz="2000" b="1"/>
        </a:p>
      </dgm:t>
    </dgm:pt>
    <dgm:pt modelId="{A498FCD6-E5EF-4325-9F5B-80E3CE82409D}" type="sibTrans" cxnId="{5D6AEB41-304B-4F7A-8889-FD4BBEE59871}">
      <dgm:prSet/>
      <dgm:spPr/>
      <dgm:t>
        <a:bodyPr/>
        <a:lstStyle/>
        <a:p>
          <a:endParaRPr lang="es-ES" sz="2000" b="1"/>
        </a:p>
      </dgm:t>
    </dgm:pt>
    <dgm:pt modelId="{2F679987-A0A5-4131-9305-694A6202C1A7}">
      <dgm:prSet phldrT="[Texto]" phldr="0" custT="1"/>
      <dgm:spPr>
        <a:solidFill>
          <a:schemeClr val="accent2">
            <a:lumMod val="20000"/>
            <a:lumOff val="80000"/>
          </a:schemeClr>
        </a:solidFill>
        <a:ln w="28575">
          <a:solidFill>
            <a:schemeClr val="accent5"/>
          </a:solidFill>
        </a:ln>
        <a:effectLst>
          <a:outerShdw blurRad="50800" dist="38100" dir="2700000" algn="tl" rotWithShape="0">
            <a:prstClr val="black">
              <a:alpha val="40000"/>
            </a:prstClr>
          </a:outerShdw>
        </a:effectLst>
      </dgm:spPr>
      <dgm:t>
        <a:bodyPr/>
        <a:lstStyle/>
        <a:p>
          <a:r>
            <a:rPr lang="en" sz="2000" b="1" dirty="0"/>
            <a:t>He doesn't hold a grudge</a:t>
          </a:r>
          <a:endParaRPr lang="es-ES" sz="2000" b="1" dirty="0"/>
        </a:p>
      </dgm:t>
    </dgm:pt>
    <dgm:pt modelId="{1335D3A8-93EE-4375-A0AD-0EDC820F44B8}" type="parTrans" cxnId="{8A894B90-D577-4908-A63E-578FF9DF2CD9}">
      <dgm:prSet/>
      <dgm:spPr/>
      <dgm:t>
        <a:bodyPr/>
        <a:lstStyle/>
        <a:p>
          <a:endParaRPr lang="es-ES" sz="2000" b="1"/>
        </a:p>
      </dgm:t>
    </dgm:pt>
    <dgm:pt modelId="{2DFECF78-C1A6-46BF-89BB-240DC61E99B4}" type="sibTrans" cxnId="{8A894B90-D577-4908-A63E-578FF9DF2CD9}">
      <dgm:prSet/>
      <dgm:spPr/>
      <dgm:t>
        <a:bodyPr/>
        <a:lstStyle/>
        <a:p>
          <a:endParaRPr lang="es-ES" sz="2000" b="1"/>
        </a:p>
      </dgm:t>
    </dgm:pt>
    <dgm:pt modelId="{CEECB894-4555-493A-9972-912AA1B0A3F8}">
      <dgm:prSet phldrT="[Texto]" phldr="0" custT="1"/>
      <dgm:spPr>
        <a:solidFill>
          <a:schemeClr val="accent1">
            <a:lumMod val="20000"/>
            <a:lumOff val="80000"/>
          </a:schemeClr>
        </a:solidFill>
        <a:ln w="28575">
          <a:solidFill>
            <a:schemeClr val="accent5"/>
          </a:solidFill>
        </a:ln>
        <a:effectLst>
          <a:outerShdw blurRad="50800" dist="38100" dir="2700000" algn="tl" rotWithShape="0">
            <a:prstClr val="black">
              <a:alpha val="40000"/>
            </a:prstClr>
          </a:outerShdw>
        </a:effectLst>
      </dgm:spPr>
      <dgm:t>
        <a:bodyPr/>
        <a:lstStyle/>
        <a:p>
          <a:r>
            <a:rPr lang="en" sz="2000" b="1"/>
            <a:t>He does not delight in evil</a:t>
          </a:r>
          <a:endParaRPr lang="es-ES" sz="2000" b="1" dirty="0"/>
        </a:p>
      </dgm:t>
    </dgm:pt>
    <dgm:pt modelId="{FCA88801-3F4A-42D8-BF0F-9DAFB4D38FB2}" type="parTrans" cxnId="{8AE871CD-124E-4196-AACE-44742F828AD1}">
      <dgm:prSet/>
      <dgm:spPr/>
      <dgm:t>
        <a:bodyPr/>
        <a:lstStyle/>
        <a:p>
          <a:endParaRPr lang="es-ES" sz="2000" b="1"/>
        </a:p>
      </dgm:t>
    </dgm:pt>
    <dgm:pt modelId="{48458F59-8140-43CC-9055-B4F83A133D1D}" type="sibTrans" cxnId="{8AE871CD-124E-4196-AACE-44742F828AD1}">
      <dgm:prSet/>
      <dgm:spPr/>
      <dgm:t>
        <a:bodyPr/>
        <a:lstStyle/>
        <a:p>
          <a:endParaRPr lang="es-ES" sz="2000" b="1"/>
        </a:p>
      </dgm:t>
    </dgm:pt>
    <dgm:pt modelId="{41FC4493-B502-4F48-9843-2112B7C8C54E}">
      <dgm:prSet phldrT="[Texto]" phldr="0" custT="1"/>
      <dgm:spPr>
        <a:solidFill>
          <a:schemeClr val="accent3">
            <a:lumMod val="20000"/>
            <a:lumOff val="80000"/>
          </a:schemeClr>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He rejoices in the truth</a:t>
          </a:r>
        </a:p>
      </dgm:t>
    </dgm:pt>
    <dgm:pt modelId="{D0CF0753-C3F1-47F0-A4F9-7917ED9891B9}" type="parTrans" cxnId="{85A35D07-5F2A-4934-A8C4-5D0BC2E92B76}">
      <dgm:prSet/>
      <dgm:spPr>
        <a:ln>
          <a:solidFill>
            <a:schemeClr val="accent4"/>
          </a:solidFill>
        </a:ln>
      </dgm:spPr>
      <dgm:t>
        <a:bodyPr/>
        <a:lstStyle/>
        <a:p>
          <a:endParaRPr lang="es-ES" sz="2000" b="1"/>
        </a:p>
      </dgm:t>
    </dgm:pt>
    <dgm:pt modelId="{65374C00-B288-48A4-822F-EEFF36E021FA}" type="sibTrans" cxnId="{85A35D07-5F2A-4934-A8C4-5D0BC2E92B76}">
      <dgm:prSet/>
      <dgm:spPr/>
      <dgm:t>
        <a:bodyPr/>
        <a:lstStyle/>
        <a:p>
          <a:endParaRPr lang="es-ES" sz="2000" b="1"/>
        </a:p>
      </dgm:t>
    </dgm:pt>
    <dgm:pt modelId="{474E0FC3-9C2D-4FBD-BF7F-F3B6AA0072CC}">
      <dgm:prSet phldrT="[Texto]" phldr="0" custT="1"/>
      <dgm:spPr>
        <a:solidFill>
          <a:srgbClr val="DDFFDD"/>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He excuses everything</a:t>
          </a:r>
        </a:p>
      </dgm:t>
    </dgm:pt>
    <dgm:pt modelId="{CCC40844-0695-4647-97E9-EFFC61779B3B}" type="parTrans" cxnId="{AB4B95ED-E164-4B39-A8F6-89A0175FE5ED}">
      <dgm:prSet/>
      <dgm:spPr>
        <a:ln>
          <a:solidFill>
            <a:schemeClr val="accent4"/>
          </a:solidFill>
        </a:ln>
      </dgm:spPr>
      <dgm:t>
        <a:bodyPr/>
        <a:lstStyle/>
        <a:p>
          <a:endParaRPr lang="es-ES" sz="2000" b="1"/>
        </a:p>
      </dgm:t>
    </dgm:pt>
    <dgm:pt modelId="{FD017E69-C37B-4063-9861-560A424560A7}" type="sibTrans" cxnId="{AB4B95ED-E164-4B39-A8F6-89A0175FE5ED}">
      <dgm:prSet/>
      <dgm:spPr/>
      <dgm:t>
        <a:bodyPr/>
        <a:lstStyle/>
        <a:p>
          <a:endParaRPr lang="es-ES" sz="2000" b="1"/>
        </a:p>
      </dgm:t>
    </dgm:pt>
    <dgm:pt modelId="{C2F27C7E-2188-4442-8519-43AE07A97BB9}">
      <dgm:prSet phldrT="[Texto]" phldr="0" custT="1"/>
      <dgm:spPr>
        <a:solidFill>
          <a:schemeClr val="accent5">
            <a:lumMod val="20000"/>
            <a:lumOff val="80000"/>
          </a:schemeClr>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He believes everything</a:t>
          </a:r>
          <a:endParaRPr lang="es-ES" sz="2000" b="1" dirty="0"/>
        </a:p>
      </dgm:t>
    </dgm:pt>
    <dgm:pt modelId="{1A127E1E-CE9F-4F63-A739-141A89B86C4B}" type="parTrans" cxnId="{C3A92275-7C9A-42A0-8E50-482567DD5B1A}">
      <dgm:prSet/>
      <dgm:spPr>
        <a:ln>
          <a:solidFill>
            <a:schemeClr val="accent4"/>
          </a:solidFill>
        </a:ln>
      </dgm:spPr>
      <dgm:t>
        <a:bodyPr/>
        <a:lstStyle/>
        <a:p>
          <a:endParaRPr lang="es-ES" sz="2000" b="1"/>
        </a:p>
      </dgm:t>
    </dgm:pt>
    <dgm:pt modelId="{077E0AD4-56BF-439A-BD5C-9ABD0D765BC3}" type="sibTrans" cxnId="{C3A92275-7C9A-42A0-8E50-482567DD5B1A}">
      <dgm:prSet/>
      <dgm:spPr/>
      <dgm:t>
        <a:bodyPr/>
        <a:lstStyle/>
        <a:p>
          <a:endParaRPr lang="es-ES" sz="2000" b="1"/>
        </a:p>
      </dgm:t>
    </dgm:pt>
    <dgm:pt modelId="{221C336A-5BA5-4A1B-8F8D-51C54B4EF592}">
      <dgm:prSet phldrT="[Texto]" phldr="0" custT="1"/>
      <dgm:spPr>
        <a:solidFill>
          <a:schemeClr val="accent6">
            <a:lumMod val="20000"/>
            <a:lumOff val="80000"/>
          </a:schemeClr>
        </a:solidFill>
        <a:ln w="28575">
          <a:solidFill>
            <a:schemeClr val="accent4"/>
          </a:solidFill>
        </a:ln>
        <a:effectLst>
          <a:outerShdw blurRad="50800" dist="38100" dir="2700000" algn="tl" rotWithShape="0">
            <a:prstClr val="black">
              <a:alpha val="40000"/>
            </a:prstClr>
          </a:outerShdw>
        </a:effectLst>
      </dgm:spPr>
      <dgm:t>
        <a:bodyPr/>
        <a:lstStyle/>
        <a:p>
          <a:r>
            <a:rPr lang="en" sz="2000" b="1"/>
            <a:t>Everything awaits</a:t>
          </a:r>
          <a:endParaRPr lang="es-ES" sz="2000" b="1" dirty="0"/>
        </a:p>
      </dgm:t>
    </dgm:pt>
    <dgm:pt modelId="{A61F0A8C-268B-447F-BE48-613B73BE8AF0}" type="parTrans" cxnId="{BB9B278A-21EA-405D-9817-96889CFB34A4}">
      <dgm:prSet/>
      <dgm:spPr>
        <a:ln>
          <a:solidFill>
            <a:schemeClr val="accent4"/>
          </a:solidFill>
        </a:ln>
      </dgm:spPr>
      <dgm:t>
        <a:bodyPr/>
        <a:lstStyle/>
        <a:p>
          <a:endParaRPr lang="es-ES" sz="2000" b="1"/>
        </a:p>
      </dgm:t>
    </dgm:pt>
    <dgm:pt modelId="{708DEE0E-A8D1-463C-A0E0-AE436EFB6328}" type="sibTrans" cxnId="{BB9B278A-21EA-405D-9817-96889CFB34A4}">
      <dgm:prSet/>
      <dgm:spPr/>
      <dgm:t>
        <a:bodyPr/>
        <a:lstStyle/>
        <a:p>
          <a:endParaRPr lang="es-ES" sz="2000" b="1"/>
        </a:p>
      </dgm:t>
    </dgm:pt>
    <dgm:pt modelId="{2E992FE2-5872-4CC5-A4EF-7D508AD6C59F}">
      <dgm:prSet phldrT="[Texto]" phldr="0" custT="1"/>
      <dgm:spPr>
        <a:solidFill>
          <a:srgbClr val="E8D9F3"/>
        </a:solidFill>
        <a:ln w="28575">
          <a:solidFill>
            <a:schemeClr val="accent4"/>
          </a:solidFill>
        </a:ln>
        <a:effectLst>
          <a:outerShdw blurRad="50800" dist="38100" dir="2700000" algn="tl" rotWithShape="0">
            <a:prstClr val="black">
              <a:alpha val="40000"/>
            </a:prstClr>
          </a:outerShdw>
        </a:effectLst>
      </dgm:spPr>
      <dgm:t>
        <a:bodyPr/>
        <a:lstStyle/>
        <a:p>
          <a:r>
            <a:rPr lang="en" sz="2000" b="1" dirty="0"/>
            <a:t>It endures all things</a:t>
          </a:r>
          <a:endParaRPr lang="es-ES" sz="2000" b="1" dirty="0"/>
        </a:p>
      </dgm:t>
    </dgm:pt>
    <dgm:pt modelId="{B7E548C0-0D99-42F0-ACBC-9EE55378881E}" type="parTrans" cxnId="{A3AA0FC8-D134-4CEC-AFC9-EF740278D48C}">
      <dgm:prSet/>
      <dgm:spPr>
        <a:ln>
          <a:solidFill>
            <a:schemeClr val="accent4"/>
          </a:solidFill>
        </a:ln>
      </dgm:spPr>
      <dgm:t>
        <a:bodyPr/>
        <a:lstStyle/>
        <a:p>
          <a:endParaRPr lang="es-ES" sz="2000" b="1"/>
        </a:p>
      </dgm:t>
    </dgm:pt>
    <dgm:pt modelId="{2156636D-F088-414B-8CC4-0DB0CBDD0A7F}" type="sibTrans" cxnId="{A3AA0FC8-D134-4CEC-AFC9-EF740278D48C}">
      <dgm:prSet/>
      <dgm:spPr/>
      <dgm:t>
        <a:bodyPr/>
        <a:lstStyle/>
        <a:p>
          <a:endParaRPr lang="es-ES" sz="2000" b="1"/>
        </a:p>
      </dgm:t>
    </dgm:pt>
    <dgm:pt modelId="{EF2BDB82-B7C1-42EE-B948-5694C40FDC34}" type="pres">
      <dgm:prSet presAssocID="{31BB76D5-855C-48CF-80C7-2FF680CF0507}" presName="diagram" presStyleCnt="0">
        <dgm:presLayoutVars>
          <dgm:chPref val="1"/>
          <dgm:dir/>
          <dgm:animOne val="branch"/>
          <dgm:animLvl val="lvl"/>
          <dgm:resizeHandles/>
        </dgm:presLayoutVars>
      </dgm:prSet>
      <dgm:spPr/>
    </dgm:pt>
    <dgm:pt modelId="{7E6AC885-A6CB-4DC5-BFCC-669FEB03353D}" type="pres">
      <dgm:prSet presAssocID="{E09D0B5B-394D-44BC-B098-46821C5669FE}" presName="root" presStyleCnt="0"/>
      <dgm:spPr/>
    </dgm:pt>
    <dgm:pt modelId="{E1175016-E713-4FCB-91C5-9F74B1388C67}" type="pres">
      <dgm:prSet presAssocID="{E09D0B5B-394D-44BC-B098-46821C5669FE}" presName="rootComposite" presStyleCnt="0"/>
      <dgm:spPr/>
    </dgm:pt>
    <dgm:pt modelId="{0BA97E84-5A18-4F27-A922-78F30FB6BEF2}" type="pres">
      <dgm:prSet presAssocID="{E09D0B5B-394D-44BC-B098-46821C5669FE}" presName="rootText" presStyleLbl="node1" presStyleIdx="0" presStyleCnt="2" custScaleX="254490"/>
      <dgm:spPr/>
    </dgm:pt>
    <dgm:pt modelId="{78106610-1996-450D-9751-31C6CDFCDBA8}" type="pres">
      <dgm:prSet presAssocID="{E09D0B5B-394D-44BC-B098-46821C5669FE}" presName="rootConnector" presStyleLbl="node1" presStyleIdx="0" presStyleCnt="2"/>
      <dgm:spPr/>
    </dgm:pt>
    <dgm:pt modelId="{F08ED023-6095-4757-8413-58E689769C68}" type="pres">
      <dgm:prSet presAssocID="{E09D0B5B-394D-44BC-B098-46821C5669FE}" presName="childShape" presStyleCnt="0"/>
      <dgm:spPr/>
    </dgm:pt>
    <dgm:pt modelId="{90E21E1E-B2A9-480B-B118-29FB36B12474}" type="pres">
      <dgm:prSet presAssocID="{97825F19-101D-4837-A9E0-2EF8F4DAD371}" presName="Name13" presStyleLbl="parChTrans1D2" presStyleIdx="0" presStyleCnt="15"/>
      <dgm:spPr/>
    </dgm:pt>
    <dgm:pt modelId="{26AFBD0B-D5D1-4510-9320-6585F50E5792}" type="pres">
      <dgm:prSet presAssocID="{34603685-0716-4A49-AA4E-37245DA8702D}" presName="childText" presStyleLbl="bgAcc1" presStyleIdx="0" presStyleCnt="15" custScaleX="254490">
        <dgm:presLayoutVars>
          <dgm:bulletEnabled val="1"/>
        </dgm:presLayoutVars>
      </dgm:prSet>
      <dgm:spPr/>
    </dgm:pt>
    <dgm:pt modelId="{4250AA48-849E-40C4-8562-5D79F07B0754}" type="pres">
      <dgm:prSet presAssocID="{9924D1B2-1C32-4291-ADEE-C8FCEC8FBA27}" presName="Name13" presStyleLbl="parChTrans1D2" presStyleIdx="1" presStyleCnt="15"/>
      <dgm:spPr/>
    </dgm:pt>
    <dgm:pt modelId="{F811A829-CDA3-48FA-8B25-61366F3E273D}" type="pres">
      <dgm:prSet presAssocID="{A29DF18D-74E3-42F0-9158-99487D25EB7F}" presName="childText" presStyleLbl="bgAcc1" presStyleIdx="1" presStyleCnt="15" custScaleX="254490">
        <dgm:presLayoutVars>
          <dgm:bulletEnabled val="1"/>
        </dgm:presLayoutVars>
      </dgm:prSet>
      <dgm:spPr/>
    </dgm:pt>
    <dgm:pt modelId="{B1110ED6-90EE-4439-AEA5-7B836887592E}" type="pres">
      <dgm:prSet presAssocID="{D0CF0753-C3F1-47F0-A4F9-7917ED9891B9}" presName="Name13" presStyleLbl="parChTrans1D2" presStyleIdx="2" presStyleCnt="15"/>
      <dgm:spPr/>
    </dgm:pt>
    <dgm:pt modelId="{608ECCD2-29CB-4B8A-BE27-9B57284053AE}" type="pres">
      <dgm:prSet presAssocID="{41FC4493-B502-4F48-9843-2112B7C8C54E}" presName="childText" presStyleLbl="bgAcc1" presStyleIdx="2" presStyleCnt="15" custScaleX="254490">
        <dgm:presLayoutVars>
          <dgm:bulletEnabled val="1"/>
        </dgm:presLayoutVars>
      </dgm:prSet>
      <dgm:spPr/>
    </dgm:pt>
    <dgm:pt modelId="{A5359AAD-CF94-4598-A476-41679DAAB947}" type="pres">
      <dgm:prSet presAssocID="{CCC40844-0695-4647-97E9-EFFC61779B3B}" presName="Name13" presStyleLbl="parChTrans1D2" presStyleIdx="3" presStyleCnt="15"/>
      <dgm:spPr/>
    </dgm:pt>
    <dgm:pt modelId="{D94CE4B1-0C06-4E41-B60A-F402EE6E38A4}" type="pres">
      <dgm:prSet presAssocID="{474E0FC3-9C2D-4FBD-BF7F-F3B6AA0072CC}" presName="childText" presStyleLbl="bgAcc1" presStyleIdx="3" presStyleCnt="15" custScaleX="254490">
        <dgm:presLayoutVars>
          <dgm:bulletEnabled val="1"/>
        </dgm:presLayoutVars>
      </dgm:prSet>
      <dgm:spPr/>
    </dgm:pt>
    <dgm:pt modelId="{BCAEE274-ADFC-4FAE-962C-287507498ED3}" type="pres">
      <dgm:prSet presAssocID="{1A127E1E-CE9F-4F63-A739-141A89B86C4B}" presName="Name13" presStyleLbl="parChTrans1D2" presStyleIdx="4" presStyleCnt="15"/>
      <dgm:spPr/>
    </dgm:pt>
    <dgm:pt modelId="{DE8EF560-AAE4-4B13-A7FC-7D81FEEF0140}" type="pres">
      <dgm:prSet presAssocID="{C2F27C7E-2188-4442-8519-43AE07A97BB9}" presName="childText" presStyleLbl="bgAcc1" presStyleIdx="4" presStyleCnt="15" custScaleX="254490">
        <dgm:presLayoutVars>
          <dgm:bulletEnabled val="1"/>
        </dgm:presLayoutVars>
      </dgm:prSet>
      <dgm:spPr/>
    </dgm:pt>
    <dgm:pt modelId="{6F1D5F15-8942-41B0-B079-FF0AC5B4BEBF}" type="pres">
      <dgm:prSet presAssocID="{A61F0A8C-268B-447F-BE48-613B73BE8AF0}" presName="Name13" presStyleLbl="parChTrans1D2" presStyleIdx="5" presStyleCnt="15"/>
      <dgm:spPr/>
    </dgm:pt>
    <dgm:pt modelId="{084E39D2-295A-4E87-8474-14907EC00CEE}" type="pres">
      <dgm:prSet presAssocID="{221C336A-5BA5-4A1B-8F8D-51C54B4EF592}" presName="childText" presStyleLbl="bgAcc1" presStyleIdx="5" presStyleCnt="15" custScaleX="254490">
        <dgm:presLayoutVars>
          <dgm:bulletEnabled val="1"/>
        </dgm:presLayoutVars>
      </dgm:prSet>
      <dgm:spPr/>
    </dgm:pt>
    <dgm:pt modelId="{2B274561-6E4F-4375-9F56-511D831C629B}" type="pres">
      <dgm:prSet presAssocID="{B7E548C0-0D99-42F0-ACBC-9EE55378881E}" presName="Name13" presStyleLbl="parChTrans1D2" presStyleIdx="6" presStyleCnt="15"/>
      <dgm:spPr/>
    </dgm:pt>
    <dgm:pt modelId="{DD0DFE74-030B-4E0A-B799-A8CE105EC077}" type="pres">
      <dgm:prSet presAssocID="{2E992FE2-5872-4CC5-A4EF-7D508AD6C59F}" presName="childText" presStyleLbl="bgAcc1" presStyleIdx="6" presStyleCnt="15" custScaleX="254490">
        <dgm:presLayoutVars>
          <dgm:bulletEnabled val="1"/>
        </dgm:presLayoutVars>
      </dgm:prSet>
      <dgm:spPr/>
    </dgm:pt>
    <dgm:pt modelId="{F00055EF-92AA-4BC1-A9D2-8A8CF800A14A}" type="pres">
      <dgm:prSet presAssocID="{9D03F548-63F5-4BEC-BE47-CA69EBB3A8D8}" presName="root" presStyleCnt="0"/>
      <dgm:spPr/>
    </dgm:pt>
    <dgm:pt modelId="{F378FA61-3042-4077-ADEF-62F2F1D8CDD3}" type="pres">
      <dgm:prSet presAssocID="{9D03F548-63F5-4BEC-BE47-CA69EBB3A8D8}" presName="rootComposite" presStyleCnt="0"/>
      <dgm:spPr/>
    </dgm:pt>
    <dgm:pt modelId="{565E0D69-8F2C-4728-999F-F0C0BCE8688F}" type="pres">
      <dgm:prSet presAssocID="{9D03F548-63F5-4BEC-BE47-CA69EBB3A8D8}" presName="rootText" presStyleLbl="node1" presStyleIdx="1" presStyleCnt="2" custScaleX="299932"/>
      <dgm:spPr/>
    </dgm:pt>
    <dgm:pt modelId="{DC2A9986-6060-4AC1-B012-B1476FA0B12D}" type="pres">
      <dgm:prSet presAssocID="{9D03F548-63F5-4BEC-BE47-CA69EBB3A8D8}" presName="rootConnector" presStyleLbl="node1" presStyleIdx="1" presStyleCnt="2"/>
      <dgm:spPr/>
    </dgm:pt>
    <dgm:pt modelId="{262EA481-4B68-498F-A751-42EA5BDE5C35}" type="pres">
      <dgm:prSet presAssocID="{9D03F548-63F5-4BEC-BE47-CA69EBB3A8D8}" presName="childShape" presStyleCnt="0"/>
      <dgm:spPr/>
    </dgm:pt>
    <dgm:pt modelId="{92B79A35-65B0-4C6E-A449-C4230453DEDF}" type="pres">
      <dgm:prSet presAssocID="{42D4EFEA-8A72-4D08-B43B-8D1A6EE636B4}" presName="Name13" presStyleLbl="parChTrans1D2" presStyleIdx="7" presStyleCnt="15"/>
      <dgm:spPr/>
    </dgm:pt>
    <dgm:pt modelId="{C12B8AFB-1B66-47DC-B595-A6CBA35C084F}" type="pres">
      <dgm:prSet presAssocID="{35481444-0091-42E3-B91A-2469D452C6DF}" presName="childText" presStyleLbl="bgAcc1" presStyleIdx="7" presStyleCnt="15" custScaleX="254490">
        <dgm:presLayoutVars>
          <dgm:bulletEnabled val="1"/>
        </dgm:presLayoutVars>
      </dgm:prSet>
      <dgm:spPr/>
    </dgm:pt>
    <dgm:pt modelId="{B7169B83-C504-4FDB-9492-4F1F75835FA5}" type="pres">
      <dgm:prSet presAssocID="{F9517739-0F01-47B3-9491-FEB6EED45B7B}" presName="Name13" presStyleLbl="parChTrans1D2" presStyleIdx="8" presStyleCnt="15"/>
      <dgm:spPr/>
    </dgm:pt>
    <dgm:pt modelId="{2BD1BB5D-6125-47CF-85DA-90F916277249}" type="pres">
      <dgm:prSet presAssocID="{FEBAE719-7B5D-4B37-A0BA-B0CA97C59850}" presName="childText" presStyleLbl="bgAcc1" presStyleIdx="8" presStyleCnt="15" custScaleX="254490">
        <dgm:presLayoutVars>
          <dgm:bulletEnabled val="1"/>
        </dgm:presLayoutVars>
      </dgm:prSet>
      <dgm:spPr/>
    </dgm:pt>
    <dgm:pt modelId="{F9C4B24E-F7DD-4AA9-B6FB-39B7CFB0C6FE}" type="pres">
      <dgm:prSet presAssocID="{8AB2878F-B997-4588-9DE6-E9AB96968184}" presName="Name13" presStyleLbl="parChTrans1D2" presStyleIdx="9" presStyleCnt="15"/>
      <dgm:spPr/>
    </dgm:pt>
    <dgm:pt modelId="{A33ECCF9-2F1C-43E2-9B88-B0AE74EF9022}" type="pres">
      <dgm:prSet presAssocID="{9099BCB1-696C-4571-A259-DAEA649A297A}" presName="childText" presStyleLbl="bgAcc1" presStyleIdx="9" presStyleCnt="15" custScaleX="254490">
        <dgm:presLayoutVars>
          <dgm:bulletEnabled val="1"/>
        </dgm:presLayoutVars>
      </dgm:prSet>
      <dgm:spPr/>
    </dgm:pt>
    <dgm:pt modelId="{2B3C47AD-A78F-4645-986C-053210603DEA}" type="pres">
      <dgm:prSet presAssocID="{D864FE18-49EC-4984-AE67-E2FD8865349B}" presName="Name13" presStyleLbl="parChTrans1D2" presStyleIdx="10" presStyleCnt="15"/>
      <dgm:spPr/>
    </dgm:pt>
    <dgm:pt modelId="{B44F35FD-1F51-43FA-ADCD-3C69A08CB885}" type="pres">
      <dgm:prSet presAssocID="{2DCC1B12-1BC4-4E4B-82C6-4B155F2FCE24}" presName="childText" presStyleLbl="bgAcc1" presStyleIdx="10" presStyleCnt="15" custScaleX="254490">
        <dgm:presLayoutVars>
          <dgm:bulletEnabled val="1"/>
        </dgm:presLayoutVars>
      </dgm:prSet>
      <dgm:spPr/>
    </dgm:pt>
    <dgm:pt modelId="{47FBBA99-FE8F-4031-9216-55F896FE2842}" type="pres">
      <dgm:prSet presAssocID="{F5B8F7DA-A079-4825-885A-ED4327EA11E7}" presName="Name13" presStyleLbl="parChTrans1D2" presStyleIdx="11" presStyleCnt="15"/>
      <dgm:spPr/>
    </dgm:pt>
    <dgm:pt modelId="{BD07F84F-C47C-4951-9C5F-27727EF5561E}" type="pres">
      <dgm:prSet presAssocID="{C42DC7DE-7CAC-4B68-959F-86A68BF396F0}" presName="childText" presStyleLbl="bgAcc1" presStyleIdx="11" presStyleCnt="15" custScaleX="254490">
        <dgm:presLayoutVars>
          <dgm:bulletEnabled val="1"/>
        </dgm:presLayoutVars>
      </dgm:prSet>
      <dgm:spPr/>
    </dgm:pt>
    <dgm:pt modelId="{F9709637-E484-40DC-BF96-695EFCCE2E19}" type="pres">
      <dgm:prSet presAssocID="{C89D2957-A39E-4C91-A305-72B510500F4A}" presName="Name13" presStyleLbl="parChTrans1D2" presStyleIdx="12" presStyleCnt="15"/>
      <dgm:spPr/>
    </dgm:pt>
    <dgm:pt modelId="{724C07F3-9199-4758-A107-7A790F6698A0}" type="pres">
      <dgm:prSet presAssocID="{EFC28117-8E01-4AEA-B88E-0701EFB3EB10}" presName="childText" presStyleLbl="bgAcc1" presStyleIdx="12" presStyleCnt="15" custScaleX="254490">
        <dgm:presLayoutVars>
          <dgm:bulletEnabled val="1"/>
        </dgm:presLayoutVars>
      </dgm:prSet>
      <dgm:spPr/>
    </dgm:pt>
    <dgm:pt modelId="{43D74E38-FAE1-4F25-9193-250032689848}" type="pres">
      <dgm:prSet presAssocID="{1335D3A8-93EE-4375-A0AD-0EDC820F44B8}" presName="Name13" presStyleLbl="parChTrans1D2" presStyleIdx="13" presStyleCnt="15"/>
      <dgm:spPr/>
    </dgm:pt>
    <dgm:pt modelId="{74957DE9-C1A4-4873-AB47-116FBEDCF0B0}" type="pres">
      <dgm:prSet presAssocID="{2F679987-A0A5-4131-9305-694A6202C1A7}" presName="childText" presStyleLbl="bgAcc1" presStyleIdx="13" presStyleCnt="15" custScaleX="254490">
        <dgm:presLayoutVars>
          <dgm:bulletEnabled val="1"/>
        </dgm:presLayoutVars>
      </dgm:prSet>
      <dgm:spPr/>
    </dgm:pt>
    <dgm:pt modelId="{4159BD82-A2ED-4EC6-96A4-FF3C1AD4CEC6}" type="pres">
      <dgm:prSet presAssocID="{FCA88801-3F4A-42D8-BF0F-9DAFB4D38FB2}" presName="Name13" presStyleLbl="parChTrans1D2" presStyleIdx="14" presStyleCnt="15"/>
      <dgm:spPr/>
    </dgm:pt>
    <dgm:pt modelId="{785B4B6C-0300-48EC-89D6-3E756247A31A}" type="pres">
      <dgm:prSet presAssocID="{CEECB894-4555-493A-9972-912AA1B0A3F8}" presName="childText" presStyleLbl="bgAcc1" presStyleIdx="14" presStyleCnt="15" custScaleX="254490">
        <dgm:presLayoutVars>
          <dgm:bulletEnabled val="1"/>
        </dgm:presLayoutVars>
      </dgm:prSet>
      <dgm:spPr/>
    </dgm:pt>
  </dgm:ptLst>
  <dgm:cxnLst>
    <dgm:cxn modelId="{D59D6500-BCA9-48A8-9380-F945F4FB004B}" type="presOf" srcId="{A29DF18D-74E3-42F0-9158-99487D25EB7F}" destId="{F811A829-CDA3-48FA-8B25-61366F3E273D}" srcOrd="0" destOrd="0" presId="urn:microsoft.com/office/officeart/2005/8/layout/hierarchy3"/>
    <dgm:cxn modelId="{25437206-3B52-43BD-A416-ADC60DE71E97}" srcId="{31BB76D5-855C-48CF-80C7-2FF680CF0507}" destId="{9D03F548-63F5-4BEC-BE47-CA69EBB3A8D8}" srcOrd="1" destOrd="0" parTransId="{30B9F661-6E05-47B5-8861-3A01592B5C8B}" sibTransId="{2C537E35-4F5E-4CDF-8AB4-7EBF8D6C762D}"/>
    <dgm:cxn modelId="{85A35D07-5F2A-4934-A8C4-5D0BC2E92B76}" srcId="{E09D0B5B-394D-44BC-B098-46821C5669FE}" destId="{41FC4493-B502-4F48-9843-2112B7C8C54E}" srcOrd="2" destOrd="0" parTransId="{D0CF0753-C3F1-47F0-A4F9-7917ED9891B9}" sibTransId="{65374C00-B288-48A4-822F-EEFF36E021FA}"/>
    <dgm:cxn modelId="{CAAE7A0C-F7CB-4F99-8881-7AA6CEE04D1A}" type="presOf" srcId="{41FC4493-B502-4F48-9843-2112B7C8C54E}" destId="{608ECCD2-29CB-4B8A-BE27-9B57284053AE}" srcOrd="0" destOrd="0" presId="urn:microsoft.com/office/officeart/2005/8/layout/hierarchy3"/>
    <dgm:cxn modelId="{45F31514-3F6E-4877-940F-17393666BA47}" srcId="{9D03F548-63F5-4BEC-BE47-CA69EBB3A8D8}" destId="{35481444-0091-42E3-B91A-2469D452C6DF}" srcOrd="0" destOrd="0" parTransId="{42D4EFEA-8A72-4D08-B43B-8D1A6EE636B4}" sibTransId="{F61E5D1D-DD5A-4BE8-BD80-170BFAABDD6E}"/>
    <dgm:cxn modelId="{4E28251D-9D5C-4ABC-B822-CC06B9AD28D4}" srcId="{E09D0B5B-394D-44BC-B098-46821C5669FE}" destId="{34603685-0716-4A49-AA4E-37245DA8702D}" srcOrd="0" destOrd="0" parTransId="{97825F19-101D-4837-A9E0-2EF8F4DAD371}" sibTransId="{98AC031E-7665-490E-9B1E-AC559893BCF3}"/>
    <dgm:cxn modelId="{12444920-34D5-4E3B-B4DF-F1C6456A5E06}" type="presOf" srcId="{C2F27C7E-2188-4442-8519-43AE07A97BB9}" destId="{DE8EF560-AAE4-4B13-A7FC-7D81FEEF0140}" srcOrd="0" destOrd="0" presId="urn:microsoft.com/office/officeart/2005/8/layout/hierarchy3"/>
    <dgm:cxn modelId="{1E666F24-9C9B-4A0F-B0C4-3A8697D33710}" srcId="{9D03F548-63F5-4BEC-BE47-CA69EBB3A8D8}" destId="{FEBAE719-7B5D-4B37-A0BA-B0CA97C59850}" srcOrd="1" destOrd="0" parTransId="{F9517739-0F01-47B3-9491-FEB6EED45B7B}" sibTransId="{B5817B29-2976-491D-A4BC-8015597D5518}"/>
    <dgm:cxn modelId="{C23D1125-B46F-4BB9-BAA6-D5A88D562317}" srcId="{9D03F548-63F5-4BEC-BE47-CA69EBB3A8D8}" destId="{C42DC7DE-7CAC-4B68-959F-86A68BF396F0}" srcOrd="4" destOrd="0" parTransId="{F5B8F7DA-A079-4825-885A-ED4327EA11E7}" sibTransId="{504913F0-48BE-4AB2-B20A-B9C7FCF9932A}"/>
    <dgm:cxn modelId="{D5644F61-F724-4E83-8615-FB67DA391FDE}" type="presOf" srcId="{C42DC7DE-7CAC-4B68-959F-86A68BF396F0}" destId="{BD07F84F-C47C-4951-9C5F-27727EF5561E}" srcOrd="0" destOrd="0" presId="urn:microsoft.com/office/officeart/2005/8/layout/hierarchy3"/>
    <dgm:cxn modelId="{5D6AEB41-304B-4F7A-8889-FD4BBEE59871}" srcId="{9D03F548-63F5-4BEC-BE47-CA69EBB3A8D8}" destId="{EFC28117-8E01-4AEA-B88E-0701EFB3EB10}" srcOrd="5" destOrd="0" parTransId="{C89D2957-A39E-4C91-A305-72B510500F4A}" sibTransId="{A498FCD6-E5EF-4325-9F5B-80E3CE82409D}"/>
    <dgm:cxn modelId="{6F750769-FB79-4BF0-BC68-F73F9539C975}" type="presOf" srcId="{97825F19-101D-4837-A9E0-2EF8F4DAD371}" destId="{90E21E1E-B2A9-480B-B118-29FB36B12474}" srcOrd="0" destOrd="0" presId="urn:microsoft.com/office/officeart/2005/8/layout/hierarchy3"/>
    <dgm:cxn modelId="{189D836A-27D6-4A6B-8349-8BA76ED80BA5}" type="presOf" srcId="{FEBAE719-7B5D-4B37-A0BA-B0CA97C59850}" destId="{2BD1BB5D-6125-47CF-85DA-90F916277249}" srcOrd="0" destOrd="0" presId="urn:microsoft.com/office/officeart/2005/8/layout/hierarchy3"/>
    <dgm:cxn modelId="{4BCF0073-8BF6-4AB3-BAA1-C224F7C11766}" type="presOf" srcId="{9D03F548-63F5-4BEC-BE47-CA69EBB3A8D8}" destId="{DC2A9986-6060-4AC1-B012-B1476FA0B12D}" srcOrd="1" destOrd="0" presId="urn:microsoft.com/office/officeart/2005/8/layout/hierarchy3"/>
    <dgm:cxn modelId="{C3A92275-7C9A-42A0-8E50-482567DD5B1A}" srcId="{E09D0B5B-394D-44BC-B098-46821C5669FE}" destId="{C2F27C7E-2188-4442-8519-43AE07A97BB9}" srcOrd="4" destOrd="0" parTransId="{1A127E1E-CE9F-4F63-A739-141A89B86C4B}" sibTransId="{077E0AD4-56BF-439A-BD5C-9ABD0D765BC3}"/>
    <dgm:cxn modelId="{94C05256-5872-42A5-A4DF-5FA6D423FE60}" type="presOf" srcId="{2E992FE2-5872-4CC5-A4EF-7D508AD6C59F}" destId="{DD0DFE74-030B-4E0A-B799-A8CE105EC077}" srcOrd="0" destOrd="0" presId="urn:microsoft.com/office/officeart/2005/8/layout/hierarchy3"/>
    <dgm:cxn modelId="{3F616878-7C6E-478A-97D1-0672EFF0AB8A}" type="presOf" srcId="{CCC40844-0695-4647-97E9-EFFC61779B3B}" destId="{A5359AAD-CF94-4598-A476-41679DAAB947}" srcOrd="0" destOrd="0" presId="urn:microsoft.com/office/officeart/2005/8/layout/hierarchy3"/>
    <dgm:cxn modelId="{7E53BA78-5B22-49B8-829F-B0F3D7027A3D}" type="presOf" srcId="{CEECB894-4555-493A-9972-912AA1B0A3F8}" destId="{785B4B6C-0300-48EC-89D6-3E756247A31A}" srcOrd="0" destOrd="0" presId="urn:microsoft.com/office/officeart/2005/8/layout/hierarchy3"/>
    <dgm:cxn modelId="{58D34681-9CD1-4B35-ACE0-DBABB867CA15}" type="presOf" srcId="{34603685-0716-4A49-AA4E-37245DA8702D}" destId="{26AFBD0B-D5D1-4510-9320-6585F50E5792}" srcOrd="0" destOrd="0" presId="urn:microsoft.com/office/officeart/2005/8/layout/hierarchy3"/>
    <dgm:cxn modelId="{B20F4E87-4EC8-4140-B261-64EC54B6761C}" srcId="{9D03F548-63F5-4BEC-BE47-CA69EBB3A8D8}" destId="{9099BCB1-696C-4571-A259-DAEA649A297A}" srcOrd="2" destOrd="0" parTransId="{8AB2878F-B997-4588-9DE6-E9AB96968184}" sibTransId="{419F3EBF-9709-4903-B305-04A30CCBD844}"/>
    <dgm:cxn modelId="{2E7E9A87-35E8-4177-BA30-D51F3A000752}" type="presOf" srcId="{F9517739-0F01-47B3-9491-FEB6EED45B7B}" destId="{B7169B83-C504-4FDB-9492-4F1F75835FA5}" srcOrd="0" destOrd="0" presId="urn:microsoft.com/office/officeart/2005/8/layout/hierarchy3"/>
    <dgm:cxn modelId="{B45AB087-7850-450A-BA7E-E72077929DB5}" type="presOf" srcId="{2DCC1B12-1BC4-4E4B-82C6-4B155F2FCE24}" destId="{B44F35FD-1F51-43FA-ADCD-3C69A08CB885}" srcOrd="0" destOrd="0" presId="urn:microsoft.com/office/officeart/2005/8/layout/hierarchy3"/>
    <dgm:cxn modelId="{8CFBD388-21D2-4A4C-859B-BE98CFD210A9}" type="presOf" srcId="{8AB2878F-B997-4588-9DE6-E9AB96968184}" destId="{F9C4B24E-F7DD-4AA9-B6FB-39B7CFB0C6FE}" srcOrd="0" destOrd="0" presId="urn:microsoft.com/office/officeart/2005/8/layout/hierarchy3"/>
    <dgm:cxn modelId="{BB9B278A-21EA-405D-9817-96889CFB34A4}" srcId="{E09D0B5B-394D-44BC-B098-46821C5669FE}" destId="{221C336A-5BA5-4A1B-8F8D-51C54B4EF592}" srcOrd="5" destOrd="0" parTransId="{A61F0A8C-268B-447F-BE48-613B73BE8AF0}" sibTransId="{708DEE0E-A8D1-463C-A0E0-AE436EFB6328}"/>
    <dgm:cxn modelId="{FC47598D-AF48-41B4-B257-153356194D23}" type="presOf" srcId="{B7E548C0-0D99-42F0-ACBC-9EE55378881E}" destId="{2B274561-6E4F-4375-9F56-511D831C629B}" srcOrd="0" destOrd="0" presId="urn:microsoft.com/office/officeart/2005/8/layout/hierarchy3"/>
    <dgm:cxn modelId="{8A894B90-D577-4908-A63E-578FF9DF2CD9}" srcId="{9D03F548-63F5-4BEC-BE47-CA69EBB3A8D8}" destId="{2F679987-A0A5-4131-9305-694A6202C1A7}" srcOrd="6" destOrd="0" parTransId="{1335D3A8-93EE-4375-A0AD-0EDC820F44B8}" sibTransId="{2DFECF78-C1A6-46BF-89BB-240DC61E99B4}"/>
    <dgm:cxn modelId="{D96B6C99-2720-45A9-8E5D-2995F4C19D60}" type="presOf" srcId="{42D4EFEA-8A72-4D08-B43B-8D1A6EE636B4}" destId="{92B79A35-65B0-4C6E-A449-C4230453DEDF}" srcOrd="0" destOrd="0" presId="urn:microsoft.com/office/officeart/2005/8/layout/hierarchy3"/>
    <dgm:cxn modelId="{DACEEAA7-9EE9-46A5-9855-ED7B54571C9D}" srcId="{9D03F548-63F5-4BEC-BE47-CA69EBB3A8D8}" destId="{2DCC1B12-1BC4-4E4B-82C6-4B155F2FCE24}" srcOrd="3" destOrd="0" parTransId="{D864FE18-49EC-4984-AE67-E2FD8865349B}" sibTransId="{E626D6EB-857B-4AC7-803B-6704C18B5D0C}"/>
    <dgm:cxn modelId="{A0AFF5AD-E883-4176-8D25-40014D5C7E25}" type="presOf" srcId="{9099BCB1-696C-4571-A259-DAEA649A297A}" destId="{A33ECCF9-2F1C-43E2-9B88-B0AE74EF9022}" srcOrd="0" destOrd="0" presId="urn:microsoft.com/office/officeart/2005/8/layout/hierarchy3"/>
    <dgm:cxn modelId="{5FC8F3B0-39A0-4518-82AB-1FFB3FB005B0}" type="presOf" srcId="{9924D1B2-1C32-4291-ADEE-C8FCEC8FBA27}" destId="{4250AA48-849E-40C4-8562-5D79F07B0754}" srcOrd="0" destOrd="0" presId="urn:microsoft.com/office/officeart/2005/8/layout/hierarchy3"/>
    <dgm:cxn modelId="{B5C469B3-9B90-4D70-AAFB-7012174CE63E}" type="presOf" srcId="{1A127E1E-CE9F-4F63-A739-141A89B86C4B}" destId="{BCAEE274-ADFC-4FAE-962C-287507498ED3}" srcOrd="0" destOrd="0" presId="urn:microsoft.com/office/officeart/2005/8/layout/hierarchy3"/>
    <dgm:cxn modelId="{C31B7BB3-23DA-48B6-B346-CEC2397071A9}" type="presOf" srcId="{221C336A-5BA5-4A1B-8F8D-51C54B4EF592}" destId="{084E39D2-295A-4E87-8474-14907EC00CEE}" srcOrd="0" destOrd="0" presId="urn:microsoft.com/office/officeart/2005/8/layout/hierarchy3"/>
    <dgm:cxn modelId="{AD1CDBB5-79A3-4FEE-A9AA-6A3411DA3C53}" type="presOf" srcId="{2F679987-A0A5-4131-9305-694A6202C1A7}" destId="{74957DE9-C1A4-4873-AB47-116FBEDCF0B0}" srcOrd="0" destOrd="0" presId="urn:microsoft.com/office/officeart/2005/8/layout/hierarchy3"/>
    <dgm:cxn modelId="{ADA875C0-21D7-43A4-BA4E-887BD00FC9CA}" type="presOf" srcId="{FCA88801-3F4A-42D8-BF0F-9DAFB4D38FB2}" destId="{4159BD82-A2ED-4EC6-96A4-FF3C1AD4CEC6}" srcOrd="0" destOrd="0" presId="urn:microsoft.com/office/officeart/2005/8/layout/hierarchy3"/>
    <dgm:cxn modelId="{19D210C4-99DF-4145-A8C4-20D450E1CFF6}" type="presOf" srcId="{D0CF0753-C3F1-47F0-A4F9-7917ED9891B9}" destId="{B1110ED6-90EE-4439-AEA5-7B836887592E}" srcOrd="0" destOrd="0" presId="urn:microsoft.com/office/officeart/2005/8/layout/hierarchy3"/>
    <dgm:cxn modelId="{1EFBC0C6-D441-4AE1-908F-7F07437F6FA9}" type="presOf" srcId="{F5B8F7DA-A079-4825-885A-ED4327EA11E7}" destId="{47FBBA99-FE8F-4031-9216-55F896FE2842}" srcOrd="0" destOrd="0" presId="urn:microsoft.com/office/officeart/2005/8/layout/hierarchy3"/>
    <dgm:cxn modelId="{A3AA0FC8-D134-4CEC-AFC9-EF740278D48C}" srcId="{E09D0B5B-394D-44BC-B098-46821C5669FE}" destId="{2E992FE2-5872-4CC5-A4EF-7D508AD6C59F}" srcOrd="6" destOrd="0" parTransId="{B7E548C0-0D99-42F0-ACBC-9EE55378881E}" sibTransId="{2156636D-F088-414B-8CC4-0DB0CBDD0A7F}"/>
    <dgm:cxn modelId="{8AE871CD-124E-4196-AACE-44742F828AD1}" srcId="{9D03F548-63F5-4BEC-BE47-CA69EBB3A8D8}" destId="{CEECB894-4555-493A-9972-912AA1B0A3F8}" srcOrd="7" destOrd="0" parTransId="{FCA88801-3F4A-42D8-BF0F-9DAFB4D38FB2}" sibTransId="{48458F59-8140-43CC-9055-B4F83A133D1D}"/>
    <dgm:cxn modelId="{0A22F3DD-96C2-4F39-B585-E9B6E892FB60}" type="presOf" srcId="{9D03F548-63F5-4BEC-BE47-CA69EBB3A8D8}" destId="{565E0D69-8F2C-4728-999F-F0C0BCE8688F}" srcOrd="0" destOrd="0" presId="urn:microsoft.com/office/officeart/2005/8/layout/hierarchy3"/>
    <dgm:cxn modelId="{9DFB0FE1-8E2F-4A3F-8281-0C60591BF5B9}" type="presOf" srcId="{E09D0B5B-394D-44BC-B098-46821C5669FE}" destId="{78106610-1996-450D-9751-31C6CDFCDBA8}" srcOrd="1" destOrd="0" presId="urn:microsoft.com/office/officeart/2005/8/layout/hierarchy3"/>
    <dgm:cxn modelId="{C09E45E6-993D-4AAD-91A5-0F3ED62E49E6}" type="presOf" srcId="{D864FE18-49EC-4984-AE67-E2FD8865349B}" destId="{2B3C47AD-A78F-4645-986C-053210603DEA}" srcOrd="0" destOrd="0" presId="urn:microsoft.com/office/officeart/2005/8/layout/hierarchy3"/>
    <dgm:cxn modelId="{AA32B7E8-A1E3-4A98-8F95-AE52BE0BB6C0}" type="presOf" srcId="{31BB76D5-855C-48CF-80C7-2FF680CF0507}" destId="{EF2BDB82-B7C1-42EE-B948-5694C40FDC34}" srcOrd="0" destOrd="0" presId="urn:microsoft.com/office/officeart/2005/8/layout/hierarchy3"/>
    <dgm:cxn modelId="{953ADBE8-2A55-4E79-BEE1-BEBC64588661}" type="presOf" srcId="{C89D2957-A39E-4C91-A305-72B510500F4A}" destId="{F9709637-E484-40DC-BF96-695EFCCE2E19}" srcOrd="0" destOrd="0" presId="urn:microsoft.com/office/officeart/2005/8/layout/hierarchy3"/>
    <dgm:cxn modelId="{F66A56ED-027D-47F2-8981-86F55630946D}" srcId="{E09D0B5B-394D-44BC-B098-46821C5669FE}" destId="{A29DF18D-74E3-42F0-9158-99487D25EB7F}" srcOrd="1" destOrd="0" parTransId="{9924D1B2-1C32-4291-ADEE-C8FCEC8FBA27}" sibTransId="{C382A71D-B6B4-4FD8-8CD3-7EE66DE648AF}"/>
    <dgm:cxn modelId="{AB4B95ED-E164-4B39-A8F6-89A0175FE5ED}" srcId="{E09D0B5B-394D-44BC-B098-46821C5669FE}" destId="{474E0FC3-9C2D-4FBD-BF7F-F3B6AA0072CC}" srcOrd="3" destOrd="0" parTransId="{CCC40844-0695-4647-97E9-EFFC61779B3B}" sibTransId="{FD017E69-C37B-4063-9861-560A424560A7}"/>
    <dgm:cxn modelId="{FEA6AEEF-454C-43A0-8580-5C987F87128E}" srcId="{31BB76D5-855C-48CF-80C7-2FF680CF0507}" destId="{E09D0B5B-394D-44BC-B098-46821C5669FE}" srcOrd="0" destOrd="0" parTransId="{DBA39F88-DCD8-4AD4-94AD-D6B466987468}" sibTransId="{7953C0A4-A8AF-49DC-B8E5-BCED016CEACD}"/>
    <dgm:cxn modelId="{1C3FB5F3-F620-43ED-B965-D9D2FA997F2A}" type="presOf" srcId="{EFC28117-8E01-4AEA-B88E-0701EFB3EB10}" destId="{724C07F3-9199-4758-A107-7A790F6698A0}" srcOrd="0" destOrd="0" presId="urn:microsoft.com/office/officeart/2005/8/layout/hierarchy3"/>
    <dgm:cxn modelId="{2065B5F8-FFBC-4F5C-B423-23F934858684}" type="presOf" srcId="{1335D3A8-93EE-4375-A0AD-0EDC820F44B8}" destId="{43D74E38-FAE1-4F25-9193-250032689848}" srcOrd="0" destOrd="0" presId="urn:microsoft.com/office/officeart/2005/8/layout/hierarchy3"/>
    <dgm:cxn modelId="{69E411FA-3EDF-49B2-A8D3-768FDDAB8FDB}" type="presOf" srcId="{35481444-0091-42E3-B91A-2469D452C6DF}" destId="{C12B8AFB-1B66-47DC-B595-A6CBA35C084F}" srcOrd="0" destOrd="0" presId="urn:microsoft.com/office/officeart/2005/8/layout/hierarchy3"/>
    <dgm:cxn modelId="{1A5B60FB-C347-4E1D-AC7E-FF6D491518F7}" type="presOf" srcId="{A61F0A8C-268B-447F-BE48-613B73BE8AF0}" destId="{6F1D5F15-8942-41B0-B079-FF0AC5B4BEBF}" srcOrd="0" destOrd="0" presId="urn:microsoft.com/office/officeart/2005/8/layout/hierarchy3"/>
    <dgm:cxn modelId="{417A83FC-B1FF-4136-8944-045250C9E8CF}" type="presOf" srcId="{E09D0B5B-394D-44BC-B098-46821C5669FE}" destId="{0BA97E84-5A18-4F27-A922-78F30FB6BEF2}" srcOrd="0" destOrd="0" presId="urn:microsoft.com/office/officeart/2005/8/layout/hierarchy3"/>
    <dgm:cxn modelId="{B48685FC-EA50-4019-B348-6219A1B7BAF9}" type="presOf" srcId="{474E0FC3-9C2D-4FBD-BF7F-F3B6AA0072CC}" destId="{D94CE4B1-0C06-4E41-B60A-F402EE6E38A4}" srcOrd="0" destOrd="0" presId="urn:microsoft.com/office/officeart/2005/8/layout/hierarchy3"/>
    <dgm:cxn modelId="{EADDCC1B-DB5F-4DD0-AC9B-D0C28F74D1CE}" type="presParOf" srcId="{EF2BDB82-B7C1-42EE-B948-5694C40FDC34}" destId="{7E6AC885-A6CB-4DC5-BFCC-669FEB03353D}" srcOrd="0" destOrd="0" presId="urn:microsoft.com/office/officeart/2005/8/layout/hierarchy3"/>
    <dgm:cxn modelId="{032751D0-7956-482B-A7C5-3ADED91A5DD9}" type="presParOf" srcId="{7E6AC885-A6CB-4DC5-BFCC-669FEB03353D}" destId="{E1175016-E713-4FCB-91C5-9F74B1388C67}" srcOrd="0" destOrd="0" presId="urn:microsoft.com/office/officeart/2005/8/layout/hierarchy3"/>
    <dgm:cxn modelId="{0EEB51D5-4B3B-4A90-B423-21EADE0EB6FB}" type="presParOf" srcId="{E1175016-E713-4FCB-91C5-9F74B1388C67}" destId="{0BA97E84-5A18-4F27-A922-78F30FB6BEF2}" srcOrd="0" destOrd="0" presId="urn:microsoft.com/office/officeart/2005/8/layout/hierarchy3"/>
    <dgm:cxn modelId="{DAD624FF-6E1B-4B0E-8B50-ADBB7679D741}" type="presParOf" srcId="{E1175016-E713-4FCB-91C5-9F74B1388C67}" destId="{78106610-1996-450D-9751-31C6CDFCDBA8}" srcOrd="1" destOrd="0" presId="urn:microsoft.com/office/officeart/2005/8/layout/hierarchy3"/>
    <dgm:cxn modelId="{A2381507-7C3E-4B04-954F-D642473B15BB}" type="presParOf" srcId="{7E6AC885-A6CB-4DC5-BFCC-669FEB03353D}" destId="{F08ED023-6095-4757-8413-58E689769C68}" srcOrd="1" destOrd="0" presId="urn:microsoft.com/office/officeart/2005/8/layout/hierarchy3"/>
    <dgm:cxn modelId="{86ABF317-8E59-48D0-A75F-07066C3E4525}" type="presParOf" srcId="{F08ED023-6095-4757-8413-58E689769C68}" destId="{90E21E1E-B2A9-480B-B118-29FB36B12474}" srcOrd="0" destOrd="0" presId="urn:microsoft.com/office/officeart/2005/8/layout/hierarchy3"/>
    <dgm:cxn modelId="{2053D4BB-9925-4F0F-A4FA-9A9F25F5133A}" type="presParOf" srcId="{F08ED023-6095-4757-8413-58E689769C68}" destId="{26AFBD0B-D5D1-4510-9320-6585F50E5792}" srcOrd="1" destOrd="0" presId="urn:microsoft.com/office/officeart/2005/8/layout/hierarchy3"/>
    <dgm:cxn modelId="{33CD0504-A985-44E5-8358-6C4E16F45F7C}" type="presParOf" srcId="{F08ED023-6095-4757-8413-58E689769C68}" destId="{4250AA48-849E-40C4-8562-5D79F07B0754}" srcOrd="2" destOrd="0" presId="urn:microsoft.com/office/officeart/2005/8/layout/hierarchy3"/>
    <dgm:cxn modelId="{0A9B2945-FD24-4A38-88D3-E6A346751494}" type="presParOf" srcId="{F08ED023-6095-4757-8413-58E689769C68}" destId="{F811A829-CDA3-48FA-8B25-61366F3E273D}" srcOrd="3" destOrd="0" presId="urn:microsoft.com/office/officeart/2005/8/layout/hierarchy3"/>
    <dgm:cxn modelId="{F2D42B1B-1A36-4B97-8330-65535194DBEE}" type="presParOf" srcId="{F08ED023-6095-4757-8413-58E689769C68}" destId="{B1110ED6-90EE-4439-AEA5-7B836887592E}" srcOrd="4" destOrd="0" presId="urn:microsoft.com/office/officeart/2005/8/layout/hierarchy3"/>
    <dgm:cxn modelId="{F25910DE-DAD2-44A4-8B41-FDC483B7B965}" type="presParOf" srcId="{F08ED023-6095-4757-8413-58E689769C68}" destId="{608ECCD2-29CB-4B8A-BE27-9B57284053AE}" srcOrd="5" destOrd="0" presId="urn:microsoft.com/office/officeart/2005/8/layout/hierarchy3"/>
    <dgm:cxn modelId="{BC77C983-883B-4B8B-81D5-A50263D7E6CC}" type="presParOf" srcId="{F08ED023-6095-4757-8413-58E689769C68}" destId="{A5359AAD-CF94-4598-A476-41679DAAB947}" srcOrd="6" destOrd="0" presId="urn:microsoft.com/office/officeart/2005/8/layout/hierarchy3"/>
    <dgm:cxn modelId="{CD647EE0-4A8F-403B-8CE7-9D02D5259F90}" type="presParOf" srcId="{F08ED023-6095-4757-8413-58E689769C68}" destId="{D94CE4B1-0C06-4E41-B60A-F402EE6E38A4}" srcOrd="7" destOrd="0" presId="urn:microsoft.com/office/officeart/2005/8/layout/hierarchy3"/>
    <dgm:cxn modelId="{D606F06E-717A-4C4F-B873-A395D02955BF}" type="presParOf" srcId="{F08ED023-6095-4757-8413-58E689769C68}" destId="{BCAEE274-ADFC-4FAE-962C-287507498ED3}" srcOrd="8" destOrd="0" presId="urn:microsoft.com/office/officeart/2005/8/layout/hierarchy3"/>
    <dgm:cxn modelId="{16241EA5-A8B5-4D8C-94E8-D15816158CE9}" type="presParOf" srcId="{F08ED023-6095-4757-8413-58E689769C68}" destId="{DE8EF560-AAE4-4B13-A7FC-7D81FEEF0140}" srcOrd="9" destOrd="0" presId="urn:microsoft.com/office/officeart/2005/8/layout/hierarchy3"/>
    <dgm:cxn modelId="{BD43F145-7A25-4F16-9D81-B40487A9D0B8}" type="presParOf" srcId="{F08ED023-6095-4757-8413-58E689769C68}" destId="{6F1D5F15-8942-41B0-B079-FF0AC5B4BEBF}" srcOrd="10" destOrd="0" presId="urn:microsoft.com/office/officeart/2005/8/layout/hierarchy3"/>
    <dgm:cxn modelId="{490252F9-7D4A-457F-A80F-00E5FBB7620E}" type="presParOf" srcId="{F08ED023-6095-4757-8413-58E689769C68}" destId="{084E39D2-295A-4E87-8474-14907EC00CEE}" srcOrd="11" destOrd="0" presId="urn:microsoft.com/office/officeart/2005/8/layout/hierarchy3"/>
    <dgm:cxn modelId="{0AFD8296-EEC3-422B-95F1-4DFB1A70B576}" type="presParOf" srcId="{F08ED023-6095-4757-8413-58E689769C68}" destId="{2B274561-6E4F-4375-9F56-511D831C629B}" srcOrd="12" destOrd="0" presId="urn:microsoft.com/office/officeart/2005/8/layout/hierarchy3"/>
    <dgm:cxn modelId="{FC155F7F-944A-4A99-8179-72B4ABAFBF3B}" type="presParOf" srcId="{F08ED023-6095-4757-8413-58E689769C68}" destId="{DD0DFE74-030B-4E0A-B799-A8CE105EC077}" srcOrd="13" destOrd="0" presId="urn:microsoft.com/office/officeart/2005/8/layout/hierarchy3"/>
    <dgm:cxn modelId="{3B3AB7AA-65D8-4A98-95FB-2859C338A89D}" type="presParOf" srcId="{EF2BDB82-B7C1-42EE-B948-5694C40FDC34}" destId="{F00055EF-92AA-4BC1-A9D2-8A8CF800A14A}" srcOrd="1" destOrd="0" presId="urn:microsoft.com/office/officeart/2005/8/layout/hierarchy3"/>
    <dgm:cxn modelId="{0A3CDD8F-54A3-4034-9225-F78776BF3AC4}" type="presParOf" srcId="{F00055EF-92AA-4BC1-A9D2-8A8CF800A14A}" destId="{F378FA61-3042-4077-ADEF-62F2F1D8CDD3}" srcOrd="0" destOrd="0" presId="urn:microsoft.com/office/officeart/2005/8/layout/hierarchy3"/>
    <dgm:cxn modelId="{32BB99AC-8FAB-43DA-8A1F-BF02381BACA0}" type="presParOf" srcId="{F378FA61-3042-4077-ADEF-62F2F1D8CDD3}" destId="{565E0D69-8F2C-4728-999F-F0C0BCE8688F}" srcOrd="0" destOrd="0" presId="urn:microsoft.com/office/officeart/2005/8/layout/hierarchy3"/>
    <dgm:cxn modelId="{D3379785-F471-4069-83BE-37FCB71A1875}" type="presParOf" srcId="{F378FA61-3042-4077-ADEF-62F2F1D8CDD3}" destId="{DC2A9986-6060-4AC1-B012-B1476FA0B12D}" srcOrd="1" destOrd="0" presId="urn:microsoft.com/office/officeart/2005/8/layout/hierarchy3"/>
    <dgm:cxn modelId="{DAD1EC66-DF95-4B70-9D4B-BDFD80F2D6E9}" type="presParOf" srcId="{F00055EF-92AA-4BC1-A9D2-8A8CF800A14A}" destId="{262EA481-4B68-498F-A751-42EA5BDE5C35}" srcOrd="1" destOrd="0" presId="urn:microsoft.com/office/officeart/2005/8/layout/hierarchy3"/>
    <dgm:cxn modelId="{1610C209-0E4D-4111-AF5C-26B805AACE55}" type="presParOf" srcId="{262EA481-4B68-498F-A751-42EA5BDE5C35}" destId="{92B79A35-65B0-4C6E-A449-C4230453DEDF}" srcOrd="0" destOrd="0" presId="urn:microsoft.com/office/officeart/2005/8/layout/hierarchy3"/>
    <dgm:cxn modelId="{C2E91482-653C-425E-8225-5C3329A6C7AA}" type="presParOf" srcId="{262EA481-4B68-498F-A751-42EA5BDE5C35}" destId="{C12B8AFB-1B66-47DC-B595-A6CBA35C084F}" srcOrd="1" destOrd="0" presId="urn:microsoft.com/office/officeart/2005/8/layout/hierarchy3"/>
    <dgm:cxn modelId="{20C254E7-635F-4AA9-819A-98948602D370}" type="presParOf" srcId="{262EA481-4B68-498F-A751-42EA5BDE5C35}" destId="{B7169B83-C504-4FDB-9492-4F1F75835FA5}" srcOrd="2" destOrd="0" presId="urn:microsoft.com/office/officeart/2005/8/layout/hierarchy3"/>
    <dgm:cxn modelId="{A5042634-B472-4A11-8865-B7F12D6128F4}" type="presParOf" srcId="{262EA481-4B68-498F-A751-42EA5BDE5C35}" destId="{2BD1BB5D-6125-47CF-85DA-90F916277249}" srcOrd="3" destOrd="0" presId="urn:microsoft.com/office/officeart/2005/8/layout/hierarchy3"/>
    <dgm:cxn modelId="{E88D2D4A-06A5-4D61-96A8-1E537A026DF0}" type="presParOf" srcId="{262EA481-4B68-498F-A751-42EA5BDE5C35}" destId="{F9C4B24E-F7DD-4AA9-B6FB-39B7CFB0C6FE}" srcOrd="4" destOrd="0" presId="urn:microsoft.com/office/officeart/2005/8/layout/hierarchy3"/>
    <dgm:cxn modelId="{8A4E53FF-6327-497B-9864-ACC9884017BF}" type="presParOf" srcId="{262EA481-4B68-498F-A751-42EA5BDE5C35}" destId="{A33ECCF9-2F1C-43E2-9B88-B0AE74EF9022}" srcOrd="5" destOrd="0" presId="urn:microsoft.com/office/officeart/2005/8/layout/hierarchy3"/>
    <dgm:cxn modelId="{7BF55937-61D5-44B1-B4D5-483BD0535F4B}" type="presParOf" srcId="{262EA481-4B68-498F-A751-42EA5BDE5C35}" destId="{2B3C47AD-A78F-4645-986C-053210603DEA}" srcOrd="6" destOrd="0" presId="urn:microsoft.com/office/officeart/2005/8/layout/hierarchy3"/>
    <dgm:cxn modelId="{525EF569-8FC6-4A0A-8D91-D2441717CFBB}" type="presParOf" srcId="{262EA481-4B68-498F-A751-42EA5BDE5C35}" destId="{B44F35FD-1F51-43FA-ADCD-3C69A08CB885}" srcOrd="7" destOrd="0" presId="urn:microsoft.com/office/officeart/2005/8/layout/hierarchy3"/>
    <dgm:cxn modelId="{C2E77303-3E39-41DE-B153-76772CCDBE53}" type="presParOf" srcId="{262EA481-4B68-498F-A751-42EA5BDE5C35}" destId="{47FBBA99-FE8F-4031-9216-55F896FE2842}" srcOrd="8" destOrd="0" presId="urn:microsoft.com/office/officeart/2005/8/layout/hierarchy3"/>
    <dgm:cxn modelId="{DD537B65-9467-419F-AC03-B6BF9E7E8BB4}" type="presParOf" srcId="{262EA481-4B68-498F-A751-42EA5BDE5C35}" destId="{BD07F84F-C47C-4951-9C5F-27727EF5561E}" srcOrd="9" destOrd="0" presId="urn:microsoft.com/office/officeart/2005/8/layout/hierarchy3"/>
    <dgm:cxn modelId="{9A2D8C75-67F8-496D-8446-152760DAAB7B}" type="presParOf" srcId="{262EA481-4B68-498F-A751-42EA5BDE5C35}" destId="{F9709637-E484-40DC-BF96-695EFCCE2E19}" srcOrd="10" destOrd="0" presId="urn:microsoft.com/office/officeart/2005/8/layout/hierarchy3"/>
    <dgm:cxn modelId="{780FC9B7-7BED-42F6-8AFB-2762DF6EDD86}" type="presParOf" srcId="{262EA481-4B68-498F-A751-42EA5BDE5C35}" destId="{724C07F3-9199-4758-A107-7A790F6698A0}" srcOrd="11" destOrd="0" presId="urn:microsoft.com/office/officeart/2005/8/layout/hierarchy3"/>
    <dgm:cxn modelId="{07180033-AE93-4F6F-BCFE-062C3A1B0869}" type="presParOf" srcId="{262EA481-4B68-498F-A751-42EA5BDE5C35}" destId="{43D74E38-FAE1-4F25-9193-250032689848}" srcOrd="12" destOrd="0" presId="urn:microsoft.com/office/officeart/2005/8/layout/hierarchy3"/>
    <dgm:cxn modelId="{8B6F7C34-FD04-42A2-874A-355F89CBA1AF}" type="presParOf" srcId="{262EA481-4B68-498F-A751-42EA5BDE5C35}" destId="{74957DE9-C1A4-4873-AB47-116FBEDCF0B0}" srcOrd="13" destOrd="0" presId="urn:microsoft.com/office/officeart/2005/8/layout/hierarchy3"/>
    <dgm:cxn modelId="{B5B24772-1F9D-4BBF-BE65-84F8DB444540}" type="presParOf" srcId="{262EA481-4B68-498F-A751-42EA5BDE5C35}" destId="{4159BD82-A2ED-4EC6-96A4-FF3C1AD4CEC6}" srcOrd="14" destOrd="0" presId="urn:microsoft.com/office/officeart/2005/8/layout/hierarchy3"/>
    <dgm:cxn modelId="{D3D3EE6E-9EF5-4EEF-BA61-E9EB079A3FC1}" type="presParOf" srcId="{262EA481-4B68-498F-A751-42EA5BDE5C35}" destId="{785B4B6C-0300-48EC-89D6-3E756247A31A}" srcOrd="1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DD4BBC-D4F6-4A6A-92D2-165B40EAB1EC}" type="doc">
      <dgm:prSet loTypeId="urn:microsoft.com/office/officeart/2005/8/layout/vList4" loCatId="list" qsTypeId="urn:microsoft.com/office/officeart/2005/8/quickstyle/simple5" qsCatId="simple" csTypeId="urn:microsoft.com/office/officeart/2005/8/colors/colorful1" csCatId="colorful" phldr="1"/>
      <dgm:spPr/>
      <dgm:t>
        <a:bodyPr/>
        <a:lstStyle/>
        <a:p>
          <a:endParaRPr lang="es-ES"/>
        </a:p>
      </dgm:t>
    </dgm:pt>
    <dgm:pt modelId="{66522948-95D4-4B7A-AC72-11FBA99D8315}">
      <dgm:prSet custT="1"/>
      <dgm:spPr>
        <a:solidFill>
          <a:schemeClr val="accent2"/>
        </a:solidFill>
      </dgm:spPr>
      <dgm:t>
        <a:bodyPr/>
        <a:lstStyle/>
        <a:p>
          <a:r>
            <a:rPr lang="en" sz="2000" b="1" dirty="0">
              <a:effectLst>
                <a:outerShdw blurRad="38100" dist="38100" dir="2700000" algn="tl">
                  <a:srgbClr val="000000">
                    <a:alpha val="43137"/>
                  </a:srgbClr>
                </a:outerShdw>
              </a:effectLst>
            </a:rPr>
            <a:t>The announced future events—if they are not conditional—must come to pass (Deut. 18:22;                                   Jer. 28:8-9; Jonah 4:2)</a:t>
          </a:r>
          <a:endParaRPr lang="es-ES" sz="2000" dirty="0">
            <a:effectLst>
              <a:outerShdw blurRad="38100" dist="38100" dir="2700000" algn="tl">
                <a:srgbClr val="000000">
                  <a:alpha val="43137"/>
                </a:srgbClr>
              </a:outerShdw>
            </a:effectLst>
          </a:endParaRPr>
        </a:p>
      </dgm:t>
    </dgm:pt>
    <dgm:pt modelId="{E30EC6F5-1EE5-4D50-966E-79C44FBFF763}" type="parTrans" cxnId="{CF552708-1143-4492-99CC-5641621478DC}">
      <dgm:prSet/>
      <dgm:spPr/>
      <dgm:t>
        <a:bodyPr/>
        <a:lstStyle/>
        <a:p>
          <a:endParaRPr lang="es-ES" sz="2000">
            <a:effectLst>
              <a:outerShdw blurRad="38100" dist="38100" dir="2700000" algn="tl">
                <a:srgbClr val="000000">
                  <a:alpha val="43137"/>
                </a:srgbClr>
              </a:outerShdw>
            </a:effectLst>
          </a:endParaRPr>
        </a:p>
      </dgm:t>
    </dgm:pt>
    <dgm:pt modelId="{4045AFDD-9B0C-484F-BFDB-600F43297423}" type="sibTrans" cxnId="{CF552708-1143-4492-99CC-5641621478DC}">
      <dgm:prSet/>
      <dgm:spPr/>
      <dgm:t>
        <a:bodyPr/>
        <a:lstStyle/>
        <a:p>
          <a:endParaRPr lang="es-ES" sz="2000">
            <a:effectLst>
              <a:outerShdw blurRad="38100" dist="38100" dir="2700000" algn="tl">
                <a:srgbClr val="000000">
                  <a:alpha val="43137"/>
                </a:srgbClr>
              </a:outerShdw>
            </a:effectLst>
          </a:endParaRPr>
        </a:p>
      </dgm:t>
    </dgm:pt>
    <dgm:pt modelId="{5EDB36BD-911F-4123-AB38-DB7E7EE7FF57}">
      <dgm:prSet custT="1"/>
      <dgm:spPr>
        <a:solidFill>
          <a:schemeClr val="accent6">
            <a:lumMod val="75000"/>
          </a:schemeClr>
        </a:solidFill>
      </dgm:spPr>
      <dgm:t>
        <a:bodyPr/>
        <a:lstStyle/>
        <a:p>
          <a:r>
            <a:rPr lang="en" sz="2000" b="1" dirty="0">
              <a:effectLst>
                <a:outerShdw blurRad="38100" dist="38100" dir="2700000" algn="tl">
                  <a:srgbClr val="000000">
                    <a:alpha val="43137"/>
                  </a:srgbClr>
                </a:outerShdw>
              </a:effectLst>
            </a:rPr>
            <a:t>His message must be in accordance with that of the earlier prophets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(Deut. 13:1-3; Isa. 8:20)</a:t>
          </a:r>
          <a:endParaRPr lang="es-ES" sz="2000" dirty="0">
            <a:effectLst>
              <a:outerShdw blurRad="38100" dist="38100" dir="2700000" algn="tl">
                <a:srgbClr val="000000">
                  <a:alpha val="43137"/>
                </a:srgbClr>
              </a:outerShdw>
            </a:effectLst>
          </a:endParaRPr>
        </a:p>
      </dgm:t>
    </dgm:pt>
    <dgm:pt modelId="{AEBA3B19-FE38-4C92-AD7F-06401E5DF721}" type="parTrans" cxnId="{D735A7E0-7043-45D8-A36C-FF705B7E65C3}">
      <dgm:prSet/>
      <dgm:spPr/>
      <dgm:t>
        <a:bodyPr/>
        <a:lstStyle/>
        <a:p>
          <a:endParaRPr lang="es-ES" sz="2000">
            <a:effectLst>
              <a:outerShdw blurRad="38100" dist="38100" dir="2700000" algn="tl">
                <a:srgbClr val="000000">
                  <a:alpha val="43137"/>
                </a:srgbClr>
              </a:outerShdw>
            </a:effectLst>
          </a:endParaRPr>
        </a:p>
      </dgm:t>
    </dgm:pt>
    <dgm:pt modelId="{E29E8D32-4CE1-481C-A5BC-9E4EC73C266C}" type="sibTrans" cxnId="{D735A7E0-7043-45D8-A36C-FF705B7E65C3}">
      <dgm:prSet/>
      <dgm:spPr/>
      <dgm:t>
        <a:bodyPr/>
        <a:lstStyle/>
        <a:p>
          <a:endParaRPr lang="es-ES" sz="2000">
            <a:effectLst>
              <a:outerShdw blurRad="38100" dist="38100" dir="2700000" algn="tl">
                <a:srgbClr val="000000">
                  <a:alpha val="43137"/>
                </a:srgbClr>
              </a:outerShdw>
            </a:effectLst>
          </a:endParaRPr>
        </a:p>
      </dgm:t>
    </dgm:pt>
    <dgm:pt modelId="{66AEC380-8428-4A20-AB08-22064E12AA90}">
      <dgm:prSet custT="1"/>
      <dgm:spPr>
        <a:solidFill>
          <a:schemeClr val="accent1">
            <a:lumMod val="50000"/>
          </a:schemeClr>
        </a:solidFill>
      </dgm:spPr>
      <dgm:t>
        <a:bodyPr/>
        <a:lstStyle/>
        <a:p>
          <a:r>
            <a:rPr lang="en" sz="2000" b="1" dirty="0">
              <a:effectLst>
                <a:outerShdw blurRad="38100" dist="38100" dir="2700000" algn="tl">
                  <a:srgbClr val="000000">
                    <a:alpha val="43137"/>
                  </a:srgbClr>
                </a:outerShdw>
              </a:effectLst>
            </a:rPr>
            <a:t>He must bear witness to the incarnation of Jesus </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(1 John 4:1-3)</a:t>
          </a:r>
          <a:endParaRPr lang="es-ES" sz="2000" dirty="0">
            <a:effectLst>
              <a:outerShdw blurRad="38100" dist="38100" dir="2700000" algn="tl">
                <a:srgbClr val="000000">
                  <a:alpha val="43137"/>
                </a:srgbClr>
              </a:outerShdw>
            </a:effectLst>
          </a:endParaRPr>
        </a:p>
      </dgm:t>
    </dgm:pt>
    <dgm:pt modelId="{3DD5602C-8742-4C83-A274-895CBCDD6B38}" type="parTrans" cxnId="{739D294B-31EE-424D-A169-7ADA10E812CA}">
      <dgm:prSet/>
      <dgm:spPr/>
      <dgm:t>
        <a:bodyPr/>
        <a:lstStyle/>
        <a:p>
          <a:endParaRPr lang="es-ES" sz="2000">
            <a:effectLst>
              <a:outerShdw blurRad="38100" dist="38100" dir="2700000" algn="tl">
                <a:srgbClr val="000000">
                  <a:alpha val="43137"/>
                </a:srgbClr>
              </a:outerShdw>
            </a:effectLst>
          </a:endParaRPr>
        </a:p>
      </dgm:t>
    </dgm:pt>
    <dgm:pt modelId="{E4BB160E-E002-43B2-ADBC-FD58964FD514}" type="sibTrans" cxnId="{739D294B-31EE-424D-A169-7ADA10E812CA}">
      <dgm:prSet/>
      <dgm:spPr/>
      <dgm:t>
        <a:bodyPr/>
        <a:lstStyle/>
        <a:p>
          <a:endParaRPr lang="es-ES" sz="2000">
            <a:effectLst>
              <a:outerShdw blurRad="38100" dist="38100" dir="2700000" algn="tl">
                <a:srgbClr val="000000">
                  <a:alpha val="43137"/>
                </a:srgbClr>
              </a:outerShdw>
            </a:effectLst>
          </a:endParaRPr>
        </a:p>
      </dgm:t>
    </dgm:pt>
    <dgm:pt modelId="{C11565B4-981B-4895-BBC0-9A1638B21B1F}">
      <dgm:prSet custT="1"/>
      <dgm:spPr>
        <a:solidFill>
          <a:schemeClr val="accent5">
            <a:lumMod val="75000"/>
          </a:schemeClr>
        </a:solidFill>
      </dgm:spPr>
      <dgm:t>
        <a:bodyPr/>
        <a:lstStyle/>
        <a:p>
          <a:r>
            <a:rPr lang="en" sz="2000" b="1" dirty="0">
              <a:effectLst>
                <a:outerShdw blurRad="38100" dist="38100" dir="2700000" algn="tl">
                  <a:srgbClr val="000000">
                    <a:alpha val="43137"/>
                  </a:srgbClr>
                </a:outerShdw>
              </a:effectLst>
            </a:rPr>
            <a:t>His life must be in accordance with the biblical message he preaches (Mt. 7:15-20)</a:t>
          </a:r>
          <a:endParaRPr lang="es-ES" sz="2000" dirty="0">
            <a:effectLst>
              <a:outerShdw blurRad="38100" dist="38100" dir="2700000" algn="tl">
                <a:srgbClr val="000000">
                  <a:alpha val="43137"/>
                </a:srgbClr>
              </a:outerShdw>
            </a:effectLst>
          </a:endParaRPr>
        </a:p>
      </dgm:t>
    </dgm:pt>
    <dgm:pt modelId="{E688BBBA-EA94-409B-861C-0720FD928B1A}" type="parTrans" cxnId="{3B297D16-43D6-4FF1-8E8C-C95163EABC3D}">
      <dgm:prSet/>
      <dgm:spPr/>
      <dgm:t>
        <a:bodyPr/>
        <a:lstStyle/>
        <a:p>
          <a:endParaRPr lang="es-ES" sz="2000">
            <a:effectLst>
              <a:outerShdw blurRad="38100" dist="38100" dir="2700000" algn="tl">
                <a:srgbClr val="000000">
                  <a:alpha val="43137"/>
                </a:srgbClr>
              </a:outerShdw>
            </a:effectLst>
          </a:endParaRPr>
        </a:p>
      </dgm:t>
    </dgm:pt>
    <dgm:pt modelId="{030BDFBF-CFC5-497C-AA94-BAF2D5B97908}" type="sibTrans" cxnId="{3B297D16-43D6-4FF1-8E8C-C95163EABC3D}">
      <dgm:prSet/>
      <dgm:spPr/>
      <dgm:t>
        <a:bodyPr/>
        <a:lstStyle/>
        <a:p>
          <a:endParaRPr lang="es-ES" sz="2000">
            <a:effectLst>
              <a:outerShdw blurRad="38100" dist="38100" dir="2700000" algn="tl">
                <a:srgbClr val="000000">
                  <a:alpha val="43137"/>
                </a:srgbClr>
              </a:outerShdw>
            </a:effectLst>
          </a:endParaRPr>
        </a:p>
      </dgm:t>
    </dgm:pt>
    <dgm:pt modelId="{7F8ECA33-52A4-4151-BB81-2492DDFF0E2E}" type="pres">
      <dgm:prSet presAssocID="{63DD4BBC-D4F6-4A6A-92D2-165B40EAB1EC}" presName="linear" presStyleCnt="0">
        <dgm:presLayoutVars>
          <dgm:dir/>
          <dgm:resizeHandles val="exact"/>
        </dgm:presLayoutVars>
      </dgm:prSet>
      <dgm:spPr/>
    </dgm:pt>
    <dgm:pt modelId="{7E016F43-9800-442D-865D-C9267665EEBF}" type="pres">
      <dgm:prSet presAssocID="{66522948-95D4-4B7A-AC72-11FBA99D8315}" presName="comp" presStyleCnt="0"/>
      <dgm:spPr/>
    </dgm:pt>
    <dgm:pt modelId="{60B8B734-275B-42A8-BFEF-BCAA27C48B7A}" type="pres">
      <dgm:prSet presAssocID="{66522948-95D4-4B7A-AC72-11FBA99D8315}" presName="box" presStyleLbl="node1" presStyleIdx="0" presStyleCnt="4"/>
      <dgm:spPr/>
    </dgm:pt>
    <dgm:pt modelId="{692670C7-56B5-4A89-8D29-2D74A4BCF953}" type="pres">
      <dgm:prSet presAssocID="{66522948-95D4-4B7A-AC72-11FBA99D8315}" presName="img" presStyleLbl="fgImgPlace1" presStyleIdx="0" presStyleCnt="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t="234" r="950"/>
          </a:stretch>
        </a:blipFill>
      </dgm:spPr>
    </dgm:pt>
    <dgm:pt modelId="{E97CA648-A7BC-40E8-A5A7-7561B04BCE5A}" type="pres">
      <dgm:prSet presAssocID="{66522948-95D4-4B7A-AC72-11FBA99D8315}" presName="text" presStyleLbl="node1" presStyleIdx="0" presStyleCnt="4">
        <dgm:presLayoutVars>
          <dgm:bulletEnabled val="1"/>
        </dgm:presLayoutVars>
      </dgm:prSet>
      <dgm:spPr/>
    </dgm:pt>
    <dgm:pt modelId="{F5D8A1EB-2A99-4112-8D73-276E8971B00E}" type="pres">
      <dgm:prSet presAssocID="{4045AFDD-9B0C-484F-BFDB-600F43297423}" presName="spacer" presStyleCnt="0"/>
      <dgm:spPr/>
    </dgm:pt>
    <dgm:pt modelId="{C65BA82C-CAA4-4F91-A67E-187602190B72}" type="pres">
      <dgm:prSet presAssocID="{5EDB36BD-911F-4123-AB38-DB7E7EE7FF57}" presName="comp" presStyleCnt="0"/>
      <dgm:spPr/>
    </dgm:pt>
    <dgm:pt modelId="{26B4C2BB-1B6F-4B86-A8C6-B33A0FE74078}" type="pres">
      <dgm:prSet presAssocID="{5EDB36BD-911F-4123-AB38-DB7E7EE7FF57}" presName="box" presStyleLbl="node1" presStyleIdx="1" presStyleCnt="4"/>
      <dgm:spPr/>
    </dgm:pt>
    <dgm:pt modelId="{1C6B2F94-D835-422E-8008-C225D4D94974}" type="pres">
      <dgm:prSet presAssocID="{5EDB36BD-911F-4123-AB38-DB7E7EE7FF57}" presName="img" presStyleLbl="f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92C7837C-6D65-44A5-BDE2-E2FB7E323297}" type="pres">
      <dgm:prSet presAssocID="{5EDB36BD-911F-4123-AB38-DB7E7EE7FF57}" presName="text" presStyleLbl="node1" presStyleIdx="1" presStyleCnt="4">
        <dgm:presLayoutVars>
          <dgm:bulletEnabled val="1"/>
        </dgm:presLayoutVars>
      </dgm:prSet>
      <dgm:spPr/>
    </dgm:pt>
    <dgm:pt modelId="{222FCF68-3133-4DFE-8E4D-F6B384D448A0}" type="pres">
      <dgm:prSet presAssocID="{E29E8D32-4CE1-481C-A5BC-9E4EC73C266C}" presName="spacer" presStyleCnt="0"/>
      <dgm:spPr/>
    </dgm:pt>
    <dgm:pt modelId="{44057D76-A20D-4052-93B1-71165AE8F7D3}" type="pres">
      <dgm:prSet presAssocID="{66AEC380-8428-4A20-AB08-22064E12AA90}" presName="comp" presStyleCnt="0"/>
      <dgm:spPr/>
    </dgm:pt>
    <dgm:pt modelId="{693D244B-9003-4E22-9513-C84DAB981AB6}" type="pres">
      <dgm:prSet presAssocID="{66AEC380-8428-4A20-AB08-22064E12AA90}" presName="box" presStyleLbl="node1" presStyleIdx="2" presStyleCnt="4"/>
      <dgm:spPr/>
    </dgm:pt>
    <dgm:pt modelId="{921B3F1D-ABA5-4709-93C9-C58732B4BBA6}" type="pres">
      <dgm:prSet presAssocID="{66AEC380-8428-4A20-AB08-22064E12AA90}" presName="img" presStyleLbl="fgImgPlace1" presStyleIdx="2" presStyleCnt="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F9FDF58-739D-4B34-9852-FA9AAAD7A62A}" type="pres">
      <dgm:prSet presAssocID="{66AEC380-8428-4A20-AB08-22064E12AA90}" presName="text" presStyleLbl="node1" presStyleIdx="2" presStyleCnt="4">
        <dgm:presLayoutVars>
          <dgm:bulletEnabled val="1"/>
        </dgm:presLayoutVars>
      </dgm:prSet>
      <dgm:spPr/>
    </dgm:pt>
    <dgm:pt modelId="{F8ECB623-F847-4368-AB73-903277AE2344}" type="pres">
      <dgm:prSet presAssocID="{E4BB160E-E002-43B2-ADBC-FD58964FD514}" presName="spacer" presStyleCnt="0"/>
      <dgm:spPr/>
    </dgm:pt>
    <dgm:pt modelId="{0F89A9DF-4C93-4E45-B95E-D218E99C7A67}" type="pres">
      <dgm:prSet presAssocID="{C11565B4-981B-4895-BBC0-9A1638B21B1F}" presName="comp" presStyleCnt="0"/>
      <dgm:spPr/>
    </dgm:pt>
    <dgm:pt modelId="{E512C3B9-88A4-4142-9DD6-976F52BA200F}" type="pres">
      <dgm:prSet presAssocID="{C11565B4-981B-4895-BBC0-9A1638B21B1F}" presName="box" presStyleLbl="node1" presStyleIdx="3" presStyleCnt="4"/>
      <dgm:spPr/>
    </dgm:pt>
    <dgm:pt modelId="{5A290414-622E-47D0-ABF3-235BBC711AFE}" type="pres">
      <dgm:prSet presAssocID="{C11565B4-981B-4895-BBC0-9A1638B21B1F}" presName="img"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166A01A-075B-4226-84F0-1A86109F4E8E}" type="pres">
      <dgm:prSet presAssocID="{C11565B4-981B-4895-BBC0-9A1638B21B1F}" presName="text" presStyleLbl="node1" presStyleIdx="3" presStyleCnt="4">
        <dgm:presLayoutVars>
          <dgm:bulletEnabled val="1"/>
        </dgm:presLayoutVars>
      </dgm:prSet>
      <dgm:spPr/>
    </dgm:pt>
  </dgm:ptLst>
  <dgm:cxnLst>
    <dgm:cxn modelId="{CF552708-1143-4492-99CC-5641621478DC}" srcId="{63DD4BBC-D4F6-4A6A-92D2-165B40EAB1EC}" destId="{66522948-95D4-4B7A-AC72-11FBA99D8315}" srcOrd="0" destOrd="0" parTransId="{E30EC6F5-1EE5-4D50-966E-79C44FBFF763}" sibTransId="{4045AFDD-9B0C-484F-BFDB-600F43297423}"/>
    <dgm:cxn modelId="{3B297D16-43D6-4FF1-8E8C-C95163EABC3D}" srcId="{63DD4BBC-D4F6-4A6A-92D2-165B40EAB1EC}" destId="{C11565B4-981B-4895-BBC0-9A1638B21B1F}" srcOrd="3" destOrd="0" parTransId="{E688BBBA-EA94-409B-861C-0720FD928B1A}" sibTransId="{030BDFBF-CFC5-497C-AA94-BAF2D5B97908}"/>
    <dgm:cxn modelId="{739D294B-31EE-424D-A169-7ADA10E812CA}" srcId="{63DD4BBC-D4F6-4A6A-92D2-165B40EAB1EC}" destId="{66AEC380-8428-4A20-AB08-22064E12AA90}" srcOrd="2" destOrd="0" parTransId="{3DD5602C-8742-4C83-A274-895CBCDD6B38}" sibTransId="{E4BB160E-E002-43B2-ADBC-FD58964FD514}"/>
    <dgm:cxn modelId="{A41DE86B-5A35-4A5E-9F16-644F997ED22B}" type="presOf" srcId="{66522948-95D4-4B7A-AC72-11FBA99D8315}" destId="{E97CA648-A7BC-40E8-A5A7-7561B04BCE5A}" srcOrd="1" destOrd="0" presId="urn:microsoft.com/office/officeart/2005/8/layout/vList4"/>
    <dgm:cxn modelId="{D251F271-E362-4942-8BA1-E266196D8E2B}" type="presOf" srcId="{63DD4BBC-D4F6-4A6A-92D2-165B40EAB1EC}" destId="{7F8ECA33-52A4-4151-BB81-2492DDFF0E2E}" srcOrd="0" destOrd="0" presId="urn:microsoft.com/office/officeart/2005/8/layout/vList4"/>
    <dgm:cxn modelId="{DDE39153-ED6B-4BB8-A3D2-15CED8185E1D}" type="presOf" srcId="{C11565B4-981B-4895-BBC0-9A1638B21B1F}" destId="{E512C3B9-88A4-4142-9DD6-976F52BA200F}" srcOrd="0" destOrd="0" presId="urn:microsoft.com/office/officeart/2005/8/layout/vList4"/>
    <dgm:cxn modelId="{6D2C3B79-FC06-4294-8F8A-E3AE5D932F4A}" type="presOf" srcId="{66AEC380-8428-4A20-AB08-22064E12AA90}" destId="{EF9FDF58-739D-4B34-9852-FA9AAAD7A62A}" srcOrd="1" destOrd="0" presId="urn:microsoft.com/office/officeart/2005/8/layout/vList4"/>
    <dgm:cxn modelId="{9CA9EA9D-A05F-4E8A-85A5-B94D6920AA9C}" type="presOf" srcId="{5EDB36BD-911F-4123-AB38-DB7E7EE7FF57}" destId="{92C7837C-6D65-44A5-BDE2-E2FB7E323297}" srcOrd="1" destOrd="0" presId="urn:microsoft.com/office/officeart/2005/8/layout/vList4"/>
    <dgm:cxn modelId="{A5011FAF-9700-40A3-9656-A3D3BE45DB71}" type="presOf" srcId="{66AEC380-8428-4A20-AB08-22064E12AA90}" destId="{693D244B-9003-4E22-9513-C84DAB981AB6}" srcOrd="0" destOrd="0" presId="urn:microsoft.com/office/officeart/2005/8/layout/vList4"/>
    <dgm:cxn modelId="{9FF9CBB6-586D-447F-94CB-D0BF4BB0E8D8}" type="presOf" srcId="{66522948-95D4-4B7A-AC72-11FBA99D8315}" destId="{60B8B734-275B-42A8-BFEF-BCAA27C48B7A}" srcOrd="0" destOrd="0" presId="urn:microsoft.com/office/officeart/2005/8/layout/vList4"/>
    <dgm:cxn modelId="{D735A7E0-7043-45D8-A36C-FF705B7E65C3}" srcId="{63DD4BBC-D4F6-4A6A-92D2-165B40EAB1EC}" destId="{5EDB36BD-911F-4123-AB38-DB7E7EE7FF57}" srcOrd="1" destOrd="0" parTransId="{AEBA3B19-FE38-4C92-AD7F-06401E5DF721}" sibTransId="{E29E8D32-4CE1-481C-A5BC-9E4EC73C266C}"/>
    <dgm:cxn modelId="{0CEEE2E0-AFD7-4C72-8ED3-F04358FB3DF8}" type="presOf" srcId="{5EDB36BD-911F-4123-AB38-DB7E7EE7FF57}" destId="{26B4C2BB-1B6F-4B86-A8C6-B33A0FE74078}" srcOrd="0" destOrd="0" presId="urn:microsoft.com/office/officeart/2005/8/layout/vList4"/>
    <dgm:cxn modelId="{D9E058E7-37A4-49A2-BFE2-F3470CDCCD19}" type="presOf" srcId="{C11565B4-981B-4895-BBC0-9A1638B21B1F}" destId="{F166A01A-075B-4226-84F0-1A86109F4E8E}" srcOrd="1" destOrd="0" presId="urn:microsoft.com/office/officeart/2005/8/layout/vList4"/>
    <dgm:cxn modelId="{3D1B5D04-A41F-456F-BB28-3AE0CAE7090F}" type="presParOf" srcId="{7F8ECA33-52A4-4151-BB81-2492DDFF0E2E}" destId="{7E016F43-9800-442D-865D-C9267665EEBF}" srcOrd="0" destOrd="0" presId="urn:microsoft.com/office/officeart/2005/8/layout/vList4"/>
    <dgm:cxn modelId="{72F8A9E2-99E6-4B8F-83DC-6AE9E74A4D1A}" type="presParOf" srcId="{7E016F43-9800-442D-865D-C9267665EEBF}" destId="{60B8B734-275B-42A8-BFEF-BCAA27C48B7A}" srcOrd="0" destOrd="0" presId="urn:microsoft.com/office/officeart/2005/8/layout/vList4"/>
    <dgm:cxn modelId="{1F38F869-19D2-41A6-90A3-6CA3556EC4A7}" type="presParOf" srcId="{7E016F43-9800-442D-865D-C9267665EEBF}" destId="{692670C7-56B5-4A89-8D29-2D74A4BCF953}" srcOrd="1" destOrd="0" presId="urn:microsoft.com/office/officeart/2005/8/layout/vList4"/>
    <dgm:cxn modelId="{91857774-C577-4050-B8F1-E0AFFCA8E727}" type="presParOf" srcId="{7E016F43-9800-442D-865D-C9267665EEBF}" destId="{E97CA648-A7BC-40E8-A5A7-7561B04BCE5A}" srcOrd="2" destOrd="0" presId="urn:microsoft.com/office/officeart/2005/8/layout/vList4"/>
    <dgm:cxn modelId="{924184DB-5D54-4752-87E3-4A3646DBAC39}" type="presParOf" srcId="{7F8ECA33-52A4-4151-BB81-2492DDFF0E2E}" destId="{F5D8A1EB-2A99-4112-8D73-276E8971B00E}" srcOrd="1" destOrd="0" presId="urn:microsoft.com/office/officeart/2005/8/layout/vList4"/>
    <dgm:cxn modelId="{C16B3B13-31DD-4440-8574-4F8C8EDDE7AF}" type="presParOf" srcId="{7F8ECA33-52A4-4151-BB81-2492DDFF0E2E}" destId="{C65BA82C-CAA4-4F91-A67E-187602190B72}" srcOrd="2" destOrd="0" presId="urn:microsoft.com/office/officeart/2005/8/layout/vList4"/>
    <dgm:cxn modelId="{7C67901D-4163-4D2D-9C84-EB7AEDA3041B}" type="presParOf" srcId="{C65BA82C-CAA4-4F91-A67E-187602190B72}" destId="{26B4C2BB-1B6F-4B86-A8C6-B33A0FE74078}" srcOrd="0" destOrd="0" presId="urn:microsoft.com/office/officeart/2005/8/layout/vList4"/>
    <dgm:cxn modelId="{EE8146EA-38C7-4CF7-BEC3-A1518D568913}" type="presParOf" srcId="{C65BA82C-CAA4-4F91-A67E-187602190B72}" destId="{1C6B2F94-D835-422E-8008-C225D4D94974}" srcOrd="1" destOrd="0" presId="urn:microsoft.com/office/officeart/2005/8/layout/vList4"/>
    <dgm:cxn modelId="{BE5D57AB-C4AC-4106-85DB-996E652ADC21}" type="presParOf" srcId="{C65BA82C-CAA4-4F91-A67E-187602190B72}" destId="{92C7837C-6D65-44A5-BDE2-E2FB7E323297}" srcOrd="2" destOrd="0" presId="urn:microsoft.com/office/officeart/2005/8/layout/vList4"/>
    <dgm:cxn modelId="{C8F86702-F1EC-4DE9-A7FC-CBD806B9437A}" type="presParOf" srcId="{7F8ECA33-52A4-4151-BB81-2492DDFF0E2E}" destId="{222FCF68-3133-4DFE-8E4D-F6B384D448A0}" srcOrd="3" destOrd="0" presId="urn:microsoft.com/office/officeart/2005/8/layout/vList4"/>
    <dgm:cxn modelId="{6EE29FE4-B17D-4DC9-84AC-50F11AC22B34}" type="presParOf" srcId="{7F8ECA33-52A4-4151-BB81-2492DDFF0E2E}" destId="{44057D76-A20D-4052-93B1-71165AE8F7D3}" srcOrd="4" destOrd="0" presId="urn:microsoft.com/office/officeart/2005/8/layout/vList4"/>
    <dgm:cxn modelId="{27A26FFC-0E8E-4BFC-96A0-67171B432DEE}" type="presParOf" srcId="{44057D76-A20D-4052-93B1-71165AE8F7D3}" destId="{693D244B-9003-4E22-9513-C84DAB981AB6}" srcOrd="0" destOrd="0" presId="urn:microsoft.com/office/officeart/2005/8/layout/vList4"/>
    <dgm:cxn modelId="{A456B0CE-547C-43CB-8D3C-4803265DF6C0}" type="presParOf" srcId="{44057D76-A20D-4052-93B1-71165AE8F7D3}" destId="{921B3F1D-ABA5-4709-93C9-C58732B4BBA6}" srcOrd="1" destOrd="0" presId="urn:microsoft.com/office/officeart/2005/8/layout/vList4"/>
    <dgm:cxn modelId="{E4CABC05-B32A-4936-91AE-0E746A25582F}" type="presParOf" srcId="{44057D76-A20D-4052-93B1-71165AE8F7D3}" destId="{EF9FDF58-739D-4B34-9852-FA9AAAD7A62A}" srcOrd="2" destOrd="0" presId="urn:microsoft.com/office/officeart/2005/8/layout/vList4"/>
    <dgm:cxn modelId="{CCF7F4AD-6F7F-411C-A1D0-A967E6C0C863}" type="presParOf" srcId="{7F8ECA33-52A4-4151-BB81-2492DDFF0E2E}" destId="{F8ECB623-F847-4368-AB73-903277AE2344}" srcOrd="5" destOrd="0" presId="urn:microsoft.com/office/officeart/2005/8/layout/vList4"/>
    <dgm:cxn modelId="{EE10B3D9-1384-476E-BAEA-92D0C50C9A06}" type="presParOf" srcId="{7F8ECA33-52A4-4151-BB81-2492DDFF0E2E}" destId="{0F89A9DF-4C93-4E45-B95E-D218E99C7A67}" srcOrd="6" destOrd="0" presId="urn:microsoft.com/office/officeart/2005/8/layout/vList4"/>
    <dgm:cxn modelId="{FA4572E3-391E-444B-8535-5CF2CF95975F}" type="presParOf" srcId="{0F89A9DF-4C93-4E45-B95E-D218E99C7A67}" destId="{E512C3B9-88A4-4142-9DD6-976F52BA200F}" srcOrd="0" destOrd="0" presId="urn:microsoft.com/office/officeart/2005/8/layout/vList4"/>
    <dgm:cxn modelId="{E7DA2333-0241-4F56-B9C6-2BFAE8AB68C2}" type="presParOf" srcId="{0F89A9DF-4C93-4E45-B95E-D218E99C7A67}" destId="{5A290414-622E-47D0-ABF3-235BBC711AFE}" srcOrd="1" destOrd="0" presId="urn:microsoft.com/office/officeart/2005/8/layout/vList4"/>
    <dgm:cxn modelId="{0E3D2063-C435-4ADE-9CBC-22B104D6CCB4}" type="presParOf" srcId="{0F89A9DF-4C93-4E45-B95E-D218E99C7A67}" destId="{F166A01A-075B-4226-84F0-1A86109F4E8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5E57F-EEDF-48ED-998D-606EC744B46B}">
      <dsp:nvSpPr>
        <dsp:cNvPr id="0" name=""/>
        <dsp:cNvSpPr/>
      </dsp:nvSpPr>
      <dsp:spPr>
        <a:xfrm>
          <a:off x="0" y="0"/>
          <a:ext cx="7086600" cy="987304"/>
        </a:xfrm>
        <a:prstGeom prst="rect">
          <a:avLst/>
        </a:prstGeom>
        <a:solidFill>
          <a:srgbClr val="7030A0"/>
        </a:solidFill>
        <a:ln>
          <a:noFill/>
        </a:ln>
        <a:effectLst/>
        <a:scene3d>
          <a:camera prst="orthographicFront"/>
          <a:lightRig rig="threePt" dir="t"/>
        </a:scene3d>
        <a:sp3d>
          <a:bevelT w="165100" prst="coolSlant"/>
        </a:sp3d>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What gifts does Paul give as examples, among the many others that exist? (1 Cor. 12:8-10; Rom. 12:6-8; Eph. 4:11-12)</a:t>
          </a:r>
          <a:endParaRPr lang="es-ES" sz="2000" kern="1200" dirty="0">
            <a:effectLst>
              <a:outerShdw blurRad="38100" dist="38100" dir="2700000" algn="tl">
                <a:srgbClr val="000000">
                  <a:alpha val="43137"/>
                </a:srgbClr>
              </a:outerShdw>
            </a:effectLst>
          </a:endParaRPr>
        </a:p>
      </dsp:txBody>
      <dsp:txXfrm>
        <a:off x="0" y="0"/>
        <a:ext cx="7086600" cy="987304"/>
      </dsp:txXfrm>
    </dsp:sp>
    <dsp:sp modelId="{04DE4015-5369-40CD-A02D-45D8EC5F7704}">
      <dsp:nvSpPr>
        <dsp:cNvPr id="0" name=""/>
        <dsp:cNvSpPr/>
      </dsp:nvSpPr>
      <dsp:spPr>
        <a:xfrm>
          <a:off x="2105" y="967521"/>
          <a:ext cx="2753478" cy="429381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dkEdge">
          <a:bevelT w="8200" h="38100" prst="coolSlant"/>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 sz="2000" b="1" kern="1200" dirty="0">
              <a:solidFill>
                <a:schemeClr val="bg1"/>
              </a:solidFill>
              <a:highlight>
                <a:srgbClr val="800000"/>
              </a:highlight>
            </a:rPr>
            <a:t>1 Corinthians 12:8-10</a:t>
          </a:r>
          <a:endParaRPr lang="es-ES" sz="2000" kern="1200" dirty="0">
            <a:solidFill>
              <a:schemeClr val="bg1"/>
            </a:solidFill>
            <a:highlight>
              <a:srgbClr val="800000"/>
            </a:highlight>
          </a:endParaRPr>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Word of wisdom</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Word of </a:t>
          </a:r>
          <a:r>
            <a:rPr lang="es-ES" sz="2000" b="1" kern="1200" dirty="0" err="1"/>
            <a:t>knowledge</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Faith</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Health</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To perform miracles</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Prophecy</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Discernment of spirits</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n" sz="2000" b="1" kern="1200" dirty="0"/>
            <a:t>Tongues</a:t>
          </a:r>
          <a:endParaRPr lang="es-ES" sz="2000" kern="1200" dirty="0"/>
        </a:p>
        <a:p>
          <a:pPr marL="265113" lvl="1" indent="0" algn="l" defTabSz="889000">
            <a:lnSpc>
              <a:spcPct val="90000"/>
            </a:lnSpc>
            <a:spcBef>
              <a:spcPct val="0"/>
            </a:spcBef>
            <a:spcAft>
              <a:spcPct val="15000"/>
            </a:spcAft>
            <a:buSzPct val="120000"/>
            <a:buFont typeface="Arial" panose="020B0604020202020204" pitchFamily="34" charset="0"/>
            <a:buNone/>
          </a:pPr>
          <a:r>
            <a:rPr lang="es-ES" sz="2000" b="1" kern="1200" dirty="0"/>
            <a:t>I</a:t>
          </a:r>
          <a:r>
            <a:rPr lang="en" sz="2000" b="1" kern="1200" dirty="0"/>
            <a:t>nterpretation of tongues</a:t>
          </a:r>
          <a:endParaRPr lang="es-ES" sz="2000" kern="1200" dirty="0"/>
        </a:p>
      </dsp:txBody>
      <dsp:txXfrm>
        <a:off x="2105" y="967521"/>
        <a:ext cx="2753478" cy="4293819"/>
      </dsp:txXfrm>
    </dsp:sp>
    <dsp:sp modelId="{8F95F10C-CDF9-4461-A7BC-9BC3BD7F92C5}">
      <dsp:nvSpPr>
        <dsp:cNvPr id="0" name=""/>
        <dsp:cNvSpPr/>
      </dsp:nvSpPr>
      <dsp:spPr>
        <a:xfrm>
          <a:off x="2755583" y="967521"/>
          <a:ext cx="2096913" cy="4293819"/>
        </a:xfrm>
        <a:prstGeom prst="rect">
          <a:avLst/>
        </a:prstGeom>
        <a:solidFill>
          <a:schemeClr val="accent6">
            <a:lumMod val="20000"/>
            <a:lumOff val="80000"/>
          </a:schemeClr>
        </a:solidFill>
        <a:ln>
          <a:noFill/>
        </a:ln>
        <a:effectLst>
          <a:outerShdw blurRad="63500" sx="102000" sy="102000" algn="ctr" rotWithShape="0">
            <a:prstClr val="black">
              <a:alpha val="40000"/>
            </a:prstClr>
          </a:outerShdw>
        </a:effectLst>
        <a:scene3d>
          <a:camera prst="orthographicFront"/>
          <a:lightRig rig="flat" dir="t"/>
        </a:scene3d>
        <a:sp3d prstMaterial="dkEdge">
          <a:bevelT w="8200" h="38100" prst="coolSlant"/>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 sz="2000" b="1" kern="1200" dirty="0">
              <a:solidFill>
                <a:schemeClr val="bg1"/>
              </a:solidFill>
              <a:highlight>
                <a:srgbClr val="000080"/>
              </a:highlight>
            </a:rPr>
            <a:t>Romans 12:6-8</a:t>
          </a:r>
          <a:endParaRPr lang="es-ES" sz="2000" kern="1200" dirty="0">
            <a:solidFill>
              <a:schemeClr val="bg1"/>
            </a:solidFill>
            <a:highlight>
              <a:srgbClr val="000080"/>
            </a:highlight>
          </a:endParaRPr>
        </a:p>
        <a:p>
          <a:pPr marL="265113" lvl="1" indent="0" algn="l" defTabSz="889000">
            <a:lnSpc>
              <a:spcPct val="90000"/>
            </a:lnSpc>
            <a:spcBef>
              <a:spcPct val="0"/>
            </a:spcBef>
            <a:spcAft>
              <a:spcPct val="15000"/>
            </a:spcAft>
            <a:buNone/>
          </a:pPr>
          <a:r>
            <a:rPr lang="en" sz="2000" b="1" kern="1200" dirty="0"/>
            <a:t>Service</a:t>
          </a:r>
          <a:endParaRPr lang="es-ES" sz="2000" kern="1200" dirty="0"/>
        </a:p>
        <a:p>
          <a:pPr marL="265113" lvl="1" indent="0" algn="l" defTabSz="889000">
            <a:lnSpc>
              <a:spcPct val="90000"/>
            </a:lnSpc>
            <a:spcBef>
              <a:spcPct val="0"/>
            </a:spcBef>
            <a:spcAft>
              <a:spcPct val="15000"/>
            </a:spcAft>
            <a:buNone/>
          </a:pPr>
          <a:r>
            <a:rPr lang="en" sz="2000" b="1" kern="1200" dirty="0"/>
            <a:t>Teaching</a:t>
          </a:r>
          <a:endParaRPr lang="es-ES" sz="2000" kern="1200" dirty="0"/>
        </a:p>
        <a:p>
          <a:pPr marL="265113" lvl="1" indent="0" algn="l" defTabSz="889000">
            <a:lnSpc>
              <a:spcPct val="90000"/>
            </a:lnSpc>
            <a:spcBef>
              <a:spcPct val="0"/>
            </a:spcBef>
            <a:spcAft>
              <a:spcPct val="15000"/>
            </a:spcAft>
            <a:buNone/>
          </a:pPr>
          <a:r>
            <a:rPr lang="en" sz="2000" b="1" kern="1200" dirty="0"/>
            <a:t>Exhortation</a:t>
          </a:r>
          <a:endParaRPr lang="es-ES" sz="2000" kern="1200" dirty="0"/>
        </a:p>
        <a:p>
          <a:pPr marL="265113" lvl="1" indent="0" algn="l" defTabSz="889000">
            <a:lnSpc>
              <a:spcPct val="90000"/>
            </a:lnSpc>
            <a:spcBef>
              <a:spcPct val="0"/>
            </a:spcBef>
            <a:spcAft>
              <a:spcPct val="15000"/>
            </a:spcAft>
            <a:buNone/>
          </a:pPr>
          <a:r>
            <a:rPr lang="en" sz="2000" b="1" kern="1200" dirty="0"/>
            <a:t>Generosity</a:t>
          </a:r>
          <a:endParaRPr lang="es-ES" sz="2000" kern="1200" dirty="0"/>
        </a:p>
        <a:p>
          <a:pPr marL="265113" lvl="1" indent="0" algn="l" defTabSz="889000">
            <a:lnSpc>
              <a:spcPct val="90000"/>
            </a:lnSpc>
            <a:spcBef>
              <a:spcPct val="0"/>
            </a:spcBef>
            <a:spcAft>
              <a:spcPct val="15000"/>
            </a:spcAft>
            <a:buNone/>
          </a:pPr>
          <a:r>
            <a:rPr lang="en" sz="2000" b="1" kern="1200" dirty="0"/>
            <a:t>Leadership</a:t>
          </a:r>
          <a:endParaRPr lang="es-ES" sz="2000" kern="1200" dirty="0"/>
        </a:p>
        <a:p>
          <a:pPr marL="265113" lvl="1" indent="0" algn="l" defTabSz="889000">
            <a:lnSpc>
              <a:spcPct val="90000"/>
            </a:lnSpc>
            <a:spcBef>
              <a:spcPct val="0"/>
            </a:spcBef>
            <a:spcAft>
              <a:spcPct val="15000"/>
            </a:spcAft>
            <a:buNone/>
          </a:pPr>
          <a:r>
            <a:rPr lang="en" sz="2000" b="1" kern="1200" dirty="0"/>
            <a:t>Mercy</a:t>
          </a:r>
          <a:endParaRPr lang="es-ES" sz="2000" kern="1200" dirty="0"/>
        </a:p>
      </dsp:txBody>
      <dsp:txXfrm>
        <a:off x="2755583" y="967521"/>
        <a:ext cx="2096913" cy="4293819"/>
      </dsp:txXfrm>
    </dsp:sp>
    <dsp:sp modelId="{BE5080B9-EA33-42BA-9920-DB396A08385A}">
      <dsp:nvSpPr>
        <dsp:cNvPr id="0" name=""/>
        <dsp:cNvSpPr/>
      </dsp:nvSpPr>
      <dsp:spPr>
        <a:xfrm>
          <a:off x="4852497" y="967521"/>
          <a:ext cx="2231997" cy="4293819"/>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63500" sx="102000" sy="102000" algn="ctr" rotWithShape="0">
            <a:prstClr val="black">
              <a:alpha val="40000"/>
            </a:prstClr>
          </a:outerShdw>
        </a:effectLst>
        <a:scene3d>
          <a:camera prst="orthographicFront"/>
          <a:lightRig rig="flat" dir="t"/>
        </a:scene3d>
        <a:sp3d prstMaterial="dkEdge">
          <a:bevelT w="8200" h="38100" prst="coolSlant"/>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 sz="2000" b="1" kern="1200" dirty="0">
              <a:solidFill>
                <a:schemeClr val="bg1"/>
              </a:solidFill>
              <a:highlight>
                <a:srgbClr val="008000"/>
              </a:highlight>
            </a:rPr>
            <a:t>Ephesians 4:11-12</a:t>
          </a:r>
          <a:endParaRPr lang="es-ES" sz="2000" kern="1200" dirty="0">
            <a:solidFill>
              <a:schemeClr val="bg1"/>
            </a:solidFill>
            <a:highlight>
              <a:srgbClr val="008000"/>
            </a:highlight>
          </a:endParaRPr>
        </a:p>
        <a:p>
          <a:pPr marL="265113" lvl="1" indent="0" algn="l" defTabSz="889000">
            <a:lnSpc>
              <a:spcPct val="90000"/>
            </a:lnSpc>
            <a:spcBef>
              <a:spcPct val="0"/>
            </a:spcBef>
            <a:spcAft>
              <a:spcPct val="15000"/>
            </a:spcAft>
            <a:buNone/>
          </a:pPr>
          <a:r>
            <a:rPr lang="en" sz="2000" b="1" kern="1200" dirty="0"/>
            <a:t>Apostleship</a:t>
          </a:r>
          <a:endParaRPr lang="es-ES" sz="2000" kern="1200" dirty="0"/>
        </a:p>
        <a:p>
          <a:pPr marL="265113" lvl="1" indent="0" algn="l" defTabSz="889000">
            <a:lnSpc>
              <a:spcPct val="90000"/>
            </a:lnSpc>
            <a:spcBef>
              <a:spcPct val="0"/>
            </a:spcBef>
            <a:spcAft>
              <a:spcPct val="15000"/>
            </a:spcAft>
            <a:buNone/>
          </a:pPr>
          <a:r>
            <a:rPr lang="en" sz="2000" b="1" kern="1200" dirty="0"/>
            <a:t>Evangelism</a:t>
          </a:r>
          <a:endParaRPr lang="es-ES" sz="2000" kern="1200" dirty="0"/>
        </a:p>
        <a:p>
          <a:pPr marL="265113" lvl="1" indent="0" algn="l" defTabSz="889000">
            <a:lnSpc>
              <a:spcPct val="90000"/>
            </a:lnSpc>
            <a:spcBef>
              <a:spcPct val="0"/>
            </a:spcBef>
            <a:spcAft>
              <a:spcPct val="15000"/>
            </a:spcAft>
            <a:buNone/>
          </a:pPr>
          <a:r>
            <a:rPr lang="en" sz="2000" b="1" kern="1200" dirty="0" err="1"/>
            <a:t>Pastorate </a:t>
          </a:r>
          <a:r>
            <a:rPr lang="en" sz="2000" b="1" kern="1200" dirty="0"/>
            <a:t>and Master's Degree</a:t>
          </a:r>
          <a:endParaRPr lang="es-ES" sz="2000" kern="1200" dirty="0"/>
        </a:p>
      </dsp:txBody>
      <dsp:txXfrm>
        <a:off x="4852497" y="967521"/>
        <a:ext cx="2231997" cy="4293819"/>
      </dsp:txXfrm>
    </dsp:sp>
    <dsp:sp modelId="{B00CF8A6-0B05-4DFB-B00A-95CE37E31A83}">
      <dsp:nvSpPr>
        <dsp:cNvPr id="0" name=""/>
        <dsp:cNvSpPr/>
      </dsp:nvSpPr>
      <dsp:spPr>
        <a:xfrm>
          <a:off x="0" y="5179631"/>
          <a:ext cx="7086600" cy="200655"/>
        </a:xfrm>
        <a:prstGeom prst="rect">
          <a:avLst/>
        </a:prstGeom>
        <a:solidFill>
          <a:srgbClr val="7030A0"/>
        </a:solidFill>
        <a:ln>
          <a:noFill/>
        </a:ln>
        <a:effectLst/>
        <a:scene3d>
          <a:camera prst="orthographicFront"/>
          <a:lightRig rig="threePt" dir="t"/>
        </a:scene3d>
        <a:sp3d>
          <a:bevelT w="165100" prst="coolSlant"/>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A97E84-5A18-4F27-A922-78F30FB6BEF2}">
      <dsp:nvSpPr>
        <dsp:cNvPr id="0" name=""/>
        <dsp:cNvSpPr/>
      </dsp:nvSpPr>
      <dsp:spPr>
        <a:xfrm>
          <a:off x="3806" y="23309"/>
          <a:ext cx="2590431" cy="50894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What love does</a:t>
          </a:r>
        </a:p>
      </dsp:txBody>
      <dsp:txXfrm>
        <a:off x="18712" y="38215"/>
        <a:ext cx="2560619" cy="479133"/>
      </dsp:txXfrm>
    </dsp:sp>
    <dsp:sp modelId="{90E21E1E-B2A9-480B-B118-29FB36B12474}">
      <dsp:nvSpPr>
        <dsp:cNvPr id="0" name=""/>
        <dsp:cNvSpPr/>
      </dsp:nvSpPr>
      <dsp:spPr>
        <a:xfrm>
          <a:off x="262849" y="532254"/>
          <a:ext cx="259043" cy="381709"/>
        </a:xfrm>
        <a:custGeom>
          <a:avLst/>
          <a:gdLst/>
          <a:ahLst/>
          <a:cxnLst/>
          <a:rect l="0" t="0" r="0" b="0"/>
          <a:pathLst>
            <a:path>
              <a:moveTo>
                <a:pt x="0" y="0"/>
              </a:moveTo>
              <a:lnTo>
                <a:pt x="0" y="381709"/>
              </a:lnTo>
              <a:lnTo>
                <a:pt x="259043" y="381709"/>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6AFBD0B-D5D1-4510-9320-6585F50E5792}">
      <dsp:nvSpPr>
        <dsp:cNvPr id="0" name=""/>
        <dsp:cNvSpPr/>
      </dsp:nvSpPr>
      <dsp:spPr>
        <a:xfrm>
          <a:off x="521893" y="659491"/>
          <a:ext cx="2072345" cy="508945"/>
        </a:xfrm>
        <a:prstGeom prst="roundRect">
          <a:avLst>
            <a:gd name="adj" fmla="val 10000"/>
          </a:avLst>
        </a:prstGeom>
        <a:solidFill>
          <a:schemeClr val="accent1">
            <a:lumMod val="20000"/>
            <a:lumOff val="80000"/>
          </a:schemeClr>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is patient</a:t>
          </a:r>
        </a:p>
      </dsp:txBody>
      <dsp:txXfrm>
        <a:off x="536799" y="674397"/>
        <a:ext cx="2042533" cy="479133"/>
      </dsp:txXfrm>
    </dsp:sp>
    <dsp:sp modelId="{4250AA48-849E-40C4-8562-5D79F07B0754}">
      <dsp:nvSpPr>
        <dsp:cNvPr id="0" name=""/>
        <dsp:cNvSpPr/>
      </dsp:nvSpPr>
      <dsp:spPr>
        <a:xfrm>
          <a:off x="262849" y="532254"/>
          <a:ext cx="259043" cy="1017891"/>
        </a:xfrm>
        <a:custGeom>
          <a:avLst/>
          <a:gdLst/>
          <a:ahLst/>
          <a:cxnLst/>
          <a:rect l="0" t="0" r="0" b="0"/>
          <a:pathLst>
            <a:path>
              <a:moveTo>
                <a:pt x="0" y="0"/>
              </a:moveTo>
              <a:lnTo>
                <a:pt x="0" y="1017891"/>
              </a:lnTo>
              <a:lnTo>
                <a:pt x="259043" y="1017891"/>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11A829-CDA3-48FA-8B25-61366F3E273D}">
      <dsp:nvSpPr>
        <dsp:cNvPr id="0" name=""/>
        <dsp:cNvSpPr/>
      </dsp:nvSpPr>
      <dsp:spPr>
        <a:xfrm>
          <a:off x="521893" y="1295673"/>
          <a:ext cx="2072345" cy="508945"/>
        </a:xfrm>
        <a:prstGeom prst="roundRect">
          <a:avLst>
            <a:gd name="adj" fmla="val 10000"/>
          </a:avLst>
        </a:prstGeom>
        <a:solidFill>
          <a:schemeClr val="accent2">
            <a:lumMod val="20000"/>
            <a:lumOff val="80000"/>
          </a:schemeClr>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is kind</a:t>
          </a:r>
        </a:p>
      </dsp:txBody>
      <dsp:txXfrm>
        <a:off x="536799" y="1310579"/>
        <a:ext cx="2042533" cy="479133"/>
      </dsp:txXfrm>
    </dsp:sp>
    <dsp:sp modelId="{B1110ED6-90EE-4439-AEA5-7B836887592E}">
      <dsp:nvSpPr>
        <dsp:cNvPr id="0" name=""/>
        <dsp:cNvSpPr/>
      </dsp:nvSpPr>
      <dsp:spPr>
        <a:xfrm>
          <a:off x="262849" y="532254"/>
          <a:ext cx="259043" cy="1654073"/>
        </a:xfrm>
        <a:custGeom>
          <a:avLst/>
          <a:gdLst/>
          <a:ahLst/>
          <a:cxnLst/>
          <a:rect l="0" t="0" r="0" b="0"/>
          <a:pathLst>
            <a:path>
              <a:moveTo>
                <a:pt x="0" y="0"/>
              </a:moveTo>
              <a:lnTo>
                <a:pt x="0" y="1654073"/>
              </a:lnTo>
              <a:lnTo>
                <a:pt x="259043" y="1654073"/>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ECCD2-29CB-4B8A-BE27-9B57284053AE}">
      <dsp:nvSpPr>
        <dsp:cNvPr id="0" name=""/>
        <dsp:cNvSpPr/>
      </dsp:nvSpPr>
      <dsp:spPr>
        <a:xfrm>
          <a:off x="521893" y="1931855"/>
          <a:ext cx="2072345" cy="508945"/>
        </a:xfrm>
        <a:prstGeom prst="roundRect">
          <a:avLst>
            <a:gd name="adj" fmla="val 10000"/>
          </a:avLst>
        </a:prstGeom>
        <a:solidFill>
          <a:schemeClr val="accent3">
            <a:lumMod val="20000"/>
            <a:lumOff val="80000"/>
          </a:schemeClr>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rejoices in the truth</a:t>
          </a:r>
        </a:p>
      </dsp:txBody>
      <dsp:txXfrm>
        <a:off x="536799" y="1946761"/>
        <a:ext cx="2042533" cy="479133"/>
      </dsp:txXfrm>
    </dsp:sp>
    <dsp:sp modelId="{A5359AAD-CF94-4598-A476-41679DAAB947}">
      <dsp:nvSpPr>
        <dsp:cNvPr id="0" name=""/>
        <dsp:cNvSpPr/>
      </dsp:nvSpPr>
      <dsp:spPr>
        <a:xfrm>
          <a:off x="262849" y="532254"/>
          <a:ext cx="259043" cy="2290255"/>
        </a:xfrm>
        <a:custGeom>
          <a:avLst/>
          <a:gdLst/>
          <a:ahLst/>
          <a:cxnLst/>
          <a:rect l="0" t="0" r="0" b="0"/>
          <a:pathLst>
            <a:path>
              <a:moveTo>
                <a:pt x="0" y="0"/>
              </a:moveTo>
              <a:lnTo>
                <a:pt x="0" y="2290255"/>
              </a:lnTo>
              <a:lnTo>
                <a:pt x="259043" y="2290255"/>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94CE4B1-0C06-4E41-B60A-F402EE6E38A4}">
      <dsp:nvSpPr>
        <dsp:cNvPr id="0" name=""/>
        <dsp:cNvSpPr/>
      </dsp:nvSpPr>
      <dsp:spPr>
        <a:xfrm>
          <a:off x="521893" y="2568037"/>
          <a:ext cx="2072345" cy="508945"/>
        </a:xfrm>
        <a:prstGeom prst="roundRect">
          <a:avLst>
            <a:gd name="adj" fmla="val 10000"/>
          </a:avLst>
        </a:prstGeom>
        <a:solidFill>
          <a:srgbClr val="DDFFDD"/>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excuses everything</a:t>
          </a:r>
        </a:p>
      </dsp:txBody>
      <dsp:txXfrm>
        <a:off x="536799" y="2582943"/>
        <a:ext cx="2042533" cy="479133"/>
      </dsp:txXfrm>
    </dsp:sp>
    <dsp:sp modelId="{BCAEE274-ADFC-4FAE-962C-287507498ED3}">
      <dsp:nvSpPr>
        <dsp:cNvPr id="0" name=""/>
        <dsp:cNvSpPr/>
      </dsp:nvSpPr>
      <dsp:spPr>
        <a:xfrm>
          <a:off x="262849" y="532254"/>
          <a:ext cx="259043" cy="2926437"/>
        </a:xfrm>
        <a:custGeom>
          <a:avLst/>
          <a:gdLst/>
          <a:ahLst/>
          <a:cxnLst/>
          <a:rect l="0" t="0" r="0" b="0"/>
          <a:pathLst>
            <a:path>
              <a:moveTo>
                <a:pt x="0" y="0"/>
              </a:moveTo>
              <a:lnTo>
                <a:pt x="0" y="2926437"/>
              </a:lnTo>
              <a:lnTo>
                <a:pt x="259043" y="2926437"/>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E8EF560-AAE4-4B13-A7FC-7D81FEEF0140}">
      <dsp:nvSpPr>
        <dsp:cNvPr id="0" name=""/>
        <dsp:cNvSpPr/>
      </dsp:nvSpPr>
      <dsp:spPr>
        <a:xfrm>
          <a:off x="521893" y="3204219"/>
          <a:ext cx="2072345" cy="508945"/>
        </a:xfrm>
        <a:prstGeom prst="roundRect">
          <a:avLst>
            <a:gd name="adj" fmla="val 10000"/>
          </a:avLst>
        </a:prstGeom>
        <a:solidFill>
          <a:schemeClr val="accent5">
            <a:lumMod val="20000"/>
            <a:lumOff val="80000"/>
          </a:schemeClr>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believes everything</a:t>
          </a:r>
          <a:endParaRPr lang="es-ES" sz="2000" b="1" kern="1200" dirty="0"/>
        </a:p>
      </dsp:txBody>
      <dsp:txXfrm>
        <a:off x="536799" y="3219125"/>
        <a:ext cx="2042533" cy="479133"/>
      </dsp:txXfrm>
    </dsp:sp>
    <dsp:sp modelId="{6F1D5F15-8942-41B0-B079-FF0AC5B4BEBF}">
      <dsp:nvSpPr>
        <dsp:cNvPr id="0" name=""/>
        <dsp:cNvSpPr/>
      </dsp:nvSpPr>
      <dsp:spPr>
        <a:xfrm>
          <a:off x="262849" y="532254"/>
          <a:ext cx="259043" cy="3562619"/>
        </a:xfrm>
        <a:custGeom>
          <a:avLst/>
          <a:gdLst/>
          <a:ahLst/>
          <a:cxnLst/>
          <a:rect l="0" t="0" r="0" b="0"/>
          <a:pathLst>
            <a:path>
              <a:moveTo>
                <a:pt x="0" y="0"/>
              </a:moveTo>
              <a:lnTo>
                <a:pt x="0" y="3562619"/>
              </a:lnTo>
              <a:lnTo>
                <a:pt x="259043" y="3562619"/>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4E39D2-295A-4E87-8474-14907EC00CEE}">
      <dsp:nvSpPr>
        <dsp:cNvPr id="0" name=""/>
        <dsp:cNvSpPr/>
      </dsp:nvSpPr>
      <dsp:spPr>
        <a:xfrm>
          <a:off x="521893" y="3840401"/>
          <a:ext cx="2072345" cy="508945"/>
        </a:xfrm>
        <a:prstGeom prst="roundRect">
          <a:avLst>
            <a:gd name="adj" fmla="val 10000"/>
          </a:avLst>
        </a:prstGeom>
        <a:solidFill>
          <a:schemeClr val="accent6">
            <a:lumMod val="20000"/>
            <a:lumOff val="80000"/>
          </a:schemeClr>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t>Everything awaits</a:t>
          </a:r>
          <a:endParaRPr lang="es-ES" sz="2000" b="1" kern="1200" dirty="0"/>
        </a:p>
      </dsp:txBody>
      <dsp:txXfrm>
        <a:off x="536799" y="3855307"/>
        <a:ext cx="2042533" cy="479133"/>
      </dsp:txXfrm>
    </dsp:sp>
    <dsp:sp modelId="{2B274561-6E4F-4375-9F56-511D831C629B}">
      <dsp:nvSpPr>
        <dsp:cNvPr id="0" name=""/>
        <dsp:cNvSpPr/>
      </dsp:nvSpPr>
      <dsp:spPr>
        <a:xfrm>
          <a:off x="262849" y="532254"/>
          <a:ext cx="259043" cy="4198801"/>
        </a:xfrm>
        <a:custGeom>
          <a:avLst/>
          <a:gdLst/>
          <a:ahLst/>
          <a:cxnLst/>
          <a:rect l="0" t="0" r="0" b="0"/>
          <a:pathLst>
            <a:path>
              <a:moveTo>
                <a:pt x="0" y="0"/>
              </a:moveTo>
              <a:lnTo>
                <a:pt x="0" y="4198801"/>
              </a:lnTo>
              <a:lnTo>
                <a:pt x="259043" y="4198801"/>
              </a:lnTo>
            </a:path>
          </a:pathLst>
        </a:custGeom>
        <a:noFill/>
        <a:ln w="19050" cap="flat" cmpd="sng" algn="ctr">
          <a:solidFill>
            <a:schemeClr val="accent4"/>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0DFE74-030B-4E0A-B799-A8CE105EC077}">
      <dsp:nvSpPr>
        <dsp:cNvPr id="0" name=""/>
        <dsp:cNvSpPr/>
      </dsp:nvSpPr>
      <dsp:spPr>
        <a:xfrm>
          <a:off x="521893" y="4476583"/>
          <a:ext cx="2072345" cy="508945"/>
        </a:xfrm>
        <a:prstGeom prst="roundRect">
          <a:avLst>
            <a:gd name="adj" fmla="val 10000"/>
          </a:avLst>
        </a:prstGeom>
        <a:solidFill>
          <a:srgbClr val="E8D9F3"/>
        </a:solidFill>
        <a:ln w="28575" cap="flat" cmpd="sng" algn="ctr">
          <a:solidFill>
            <a:schemeClr val="accent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It endures all things</a:t>
          </a:r>
          <a:endParaRPr lang="es-ES" sz="2000" b="1" kern="1200" dirty="0"/>
        </a:p>
      </dsp:txBody>
      <dsp:txXfrm>
        <a:off x="536799" y="4491489"/>
        <a:ext cx="2042533" cy="479133"/>
      </dsp:txXfrm>
    </dsp:sp>
    <dsp:sp modelId="{565E0D69-8F2C-4728-999F-F0C0BCE8688F}">
      <dsp:nvSpPr>
        <dsp:cNvPr id="0" name=""/>
        <dsp:cNvSpPr/>
      </dsp:nvSpPr>
      <dsp:spPr>
        <a:xfrm>
          <a:off x="2848711" y="23309"/>
          <a:ext cx="3052981" cy="508945"/>
        </a:xfrm>
        <a:prstGeom prst="roundRect">
          <a:avLst>
            <a:gd name="adj" fmla="val 10000"/>
          </a:avLst>
        </a:prstGeom>
        <a:gradFill rotWithShape="0">
          <a:gsLst>
            <a:gs pos="0">
              <a:schemeClr val="accent4">
                <a:hueOff val="-5039990"/>
                <a:satOff val="0"/>
                <a:lumOff val="10000"/>
                <a:alphaOff val="0"/>
                <a:satMod val="103000"/>
                <a:lumMod val="102000"/>
                <a:tint val="94000"/>
              </a:schemeClr>
            </a:gs>
            <a:gs pos="50000">
              <a:schemeClr val="accent4">
                <a:hueOff val="-5039990"/>
                <a:satOff val="0"/>
                <a:lumOff val="10000"/>
                <a:alphaOff val="0"/>
                <a:satMod val="110000"/>
                <a:lumMod val="100000"/>
                <a:shade val="100000"/>
              </a:schemeClr>
            </a:gs>
            <a:gs pos="100000">
              <a:schemeClr val="accent4">
                <a:hueOff val="-5039990"/>
                <a:satOff val="0"/>
                <a:lumOff val="1000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What love DOES NOT do</a:t>
          </a:r>
        </a:p>
      </dsp:txBody>
      <dsp:txXfrm>
        <a:off x="2863617" y="38215"/>
        <a:ext cx="3023169" cy="479133"/>
      </dsp:txXfrm>
    </dsp:sp>
    <dsp:sp modelId="{92B79A35-65B0-4C6E-A449-C4230453DEDF}">
      <dsp:nvSpPr>
        <dsp:cNvPr id="0" name=""/>
        <dsp:cNvSpPr/>
      </dsp:nvSpPr>
      <dsp:spPr>
        <a:xfrm>
          <a:off x="3154009" y="532254"/>
          <a:ext cx="305298" cy="381709"/>
        </a:xfrm>
        <a:custGeom>
          <a:avLst/>
          <a:gdLst/>
          <a:ahLst/>
          <a:cxnLst/>
          <a:rect l="0" t="0" r="0" b="0"/>
          <a:pathLst>
            <a:path>
              <a:moveTo>
                <a:pt x="0" y="0"/>
              </a:moveTo>
              <a:lnTo>
                <a:pt x="0" y="381709"/>
              </a:lnTo>
              <a:lnTo>
                <a:pt x="305298" y="381709"/>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2B8AFB-1B66-47DC-B595-A6CBA35C084F}">
      <dsp:nvSpPr>
        <dsp:cNvPr id="0" name=""/>
        <dsp:cNvSpPr/>
      </dsp:nvSpPr>
      <dsp:spPr>
        <a:xfrm>
          <a:off x="3459307" y="659491"/>
          <a:ext cx="2072345" cy="508945"/>
        </a:xfrm>
        <a:prstGeom prst="roundRect">
          <a:avLst>
            <a:gd name="adj" fmla="val 10000"/>
          </a:avLst>
        </a:prstGeom>
        <a:solidFill>
          <a:srgbClr val="B3FFFF"/>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is not envious</a:t>
          </a:r>
        </a:p>
      </dsp:txBody>
      <dsp:txXfrm>
        <a:off x="3474213" y="674397"/>
        <a:ext cx="2042533" cy="479133"/>
      </dsp:txXfrm>
    </dsp:sp>
    <dsp:sp modelId="{B7169B83-C504-4FDB-9492-4F1F75835FA5}">
      <dsp:nvSpPr>
        <dsp:cNvPr id="0" name=""/>
        <dsp:cNvSpPr/>
      </dsp:nvSpPr>
      <dsp:spPr>
        <a:xfrm>
          <a:off x="3154009" y="532254"/>
          <a:ext cx="305298" cy="1017891"/>
        </a:xfrm>
        <a:custGeom>
          <a:avLst/>
          <a:gdLst/>
          <a:ahLst/>
          <a:cxnLst/>
          <a:rect l="0" t="0" r="0" b="0"/>
          <a:pathLst>
            <a:path>
              <a:moveTo>
                <a:pt x="0" y="0"/>
              </a:moveTo>
              <a:lnTo>
                <a:pt x="0" y="1017891"/>
              </a:lnTo>
              <a:lnTo>
                <a:pt x="305298" y="101789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D1BB5D-6125-47CF-85DA-90F916277249}">
      <dsp:nvSpPr>
        <dsp:cNvPr id="0" name=""/>
        <dsp:cNvSpPr/>
      </dsp:nvSpPr>
      <dsp:spPr>
        <a:xfrm>
          <a:off x="3459307" y="1295673"/>
          <a:ext cx="2072345" cy="508945"/>
        </a:xfrm>
        <a:prstGeom prst="roundRect">
          <a:avLst>
            <a:gd name="adj" fmla="val 10000"/>
          </a:avLst>
        </a:prstGeom>
        <a:solidFill>
          <a:srgbClr val="E8D9F3"/>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is not boastful</a:t>
          </a:r>
        </a:p>
      </dsp:txBody>
      <dsp:txXfrm>
        <a:off x="3474213" y="1310579"/>
        <a:ext cx="2042533" cy="479133"/>
      </dsp:txXfrm>
    </dsp:sp>
    <dsp:sp modelId="{F9C4B24E-F7DD-4AA9-B6FB-39B7CFB0C6FE}">
      <dsp:nvSpPr>
        <dsp:cNvPr id="0" name=""/>
        <dsp:cNvSpPr/>
      </dsp:nvSpPr>
      <dsp:spPr>
        <a:xfrm>
          <a:off x="3154009" y="532254"/>
          <a:ext cx="305298" cy="1654073"/>
        </a:xfrm>
        <a:custGeom>
          <a:avLst/>
          <a:gdLst/>
          <a:ahLst/>
          <a:cxnLst/>
          <a:rect l="0" t="0" r="0" b="0"/>
          <a:pathLst>
            <a:path>
              <a:moveTo>
                <a:pt x="0" y="0"/>
              </a:moveTo>
              <a:lnTo>
                <a:pt x="0" y="1654073"/>
              </a:lnTo>
              <a:lnTo>
                <a:pt x="305298" y="1654073"/>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33ECCF9-2F1C-43E2-9B88-B0AE74EF9022}">
      <dsp:nvSpPr>
        <dsp:cNvPr id="0" name=""/>
        <dsp:cNvSpPr/>
      </dsp:nvSpPr>
      <dsp:spPr>
        <a:xfrm>
          <a:off x="3459307" y="1931855"/>
          <a:ext cx="2072345" cy="508945"/>
        </a:xfrm>
        <a:prstGeom prst="roundRect">
          <a:avLst>
            <a:gd name="adj" fmla="val 10000"/>
          </a:avLst>
        </a:prstGeom>
        <a:solidFill>
          <a:schemeClr val="accent6">
            <a:lumMod val="20000"/>
            <a:lumOff val="80000"/>
          </a:schemeClr>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is not proud</a:t>
          </a:r>
        </a:p>
      </dsp:txBody>
      <dsp:txXfrm>
        <a:off x="3474213" y="1946761"/>
        <a:ext cx="2042533" cy="479133"/>
      </dsp:txXfrm>
    </dsp:sp>
    <dsp:sp modelId="{2B3C47AD-A78F-4645-986C-053210603DEA}">
      <dsp:nvSpPr>
        <dsp:cNvPr id="0" name=""/>
        <dsp:cNvSpPr/>
      </dsp:nvSpPr>
      <dsp:spPr>
        <a:xfrm>
          <a:off x="3154009" y="532254"/>
          <a:ext cx="305298" cy="2290255"/>
        </a:xfrm>
        <a:custGeom>
          <a:avLst/>
          <a:gdLst/>
          <a:ahLst/>
          <a:cxnLst/>
          <a:rect l="0" t="0" r="0" b="0"/>
          <a:pathLst>
            <a:path>
              <a:moveTo>
                <a:pt x="0" y="0"/>
              </a:moveTo>
              <a:lnTo>
                <a:pt x="0" y="2290255"/>
              </a:lnTo>
              <a:lnTo>
                <a:pt x="305298" y="229025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4F35FD-1F51-43FA-ADCD-3C69A08CB885}">
      <dsp:nvSpPr>
        <dsp:cNvPr id="0" name=""/>
        <dsp:cNvSpPr/>
      </dsp:nvSpPr>
      <dsp:spPr>
        <a:xfrm>
          <a:off x="3459307" y="2568037"/>
          <a:ext cx="2072345" cy="508945"/>
        </a:xfrm>
        <a:prstGeom prst="roundRect">
          <a:avLst>
            <a:gd name="adj" fmla="val 10000"/>
          </a:avLst>
        </a:prstGeom>
        <a:solidFill>
          <a:schemeClr val="accent5">
            <a:lumMod val="20000"/>
            <a:lumOff val="80000"/>
          </a:schemeClr>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He's not rude</a:t>
          </a:r>
        </a:p>
      </dsp:txBody>
      <dsp:txXfrm>
        <a:off x="3474213" y="2582943"/>
        <a:ext cx="2042533" cy="479133"/>
      </dsp:txXfrm>
    </dsp:sp>
    <dsp:sp modelId="{47FBBA99-FE8F-4031-9216-55F896FE2842}">
      <dsp:nvSpPr>
        <dsp:cNvPr id="0" name=""/>
        <dsp:cNvSpPr/>
      </dsp:nvSpPr>
      <dsp:spPr>
        <a:xfrm>
          <a:off x="3154009" y="532254"/>
          <a:ext cx="305298" cy="2926437"/>
        </a:xfrm>
        <a:custGeom>
          <a:avLst/>
          <a:gdLst/>
          <a:ahLst/>
          <a:cxnLst/>
          <a:rect l="0" t="0" r="0" b="0"/>
          <a:pathLst>
            <a:path>
              <a:moveTo>
                <a:pt x="0" y="0"/>
              </a:moveTo>
              <a:lnTo>
                <a:pt x="0" y="2926437"/>
              </a:lnTo>
              <a:lnTo>
                <a:pt x="305298" y="2926437"/>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D07F84F-C47C-4951-9C5F-27727EF5561E}">
      <dsp:nvSpPr>
        <dsp:cNvPr id="0" name=""/>
        <dsp:cNvSpPr/>
      </dsp:nvSpPr>
      <dsp:spPr>
        <a:xfrm>
          <a:off x="3459307" y="3204219"/>
          <a:ext cx="2072345" cy="508945"/>
        </a:xfrm>
        <a:prstGeom prst="roundRect">
          <a:avLst>
            <a:gd name="adj" fmla="val 10000"/>
          </a:avLst>
        </a:prstGeom>
        <a:solidFill>
          <a:srgbClr val="DDFFDD"/>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t>It's not selfish</a:t>
          </a:r>
          <a:endParaRPr lang="es-ES" sz="2000" b="1" kern="1200" dirty="0"/>
        </a:p>
      </dsp:txBody>
      <dsp:txXfrm>
        <a:off x="3474213" y="3219125"/>
        <a:ext cx="2042533" cy="479133"/>
      </dsp:txXfrm>
    </dsp:sp>
    <dsp:sp modelId="{F9709637-E484-40DC-BF96-695EFCCE2E19}">
      <dsp:nvSpPr>
        <dsp:cNvPr id="0" name=""/>
        <dsp:cNvSpPr/>
      </dsp:nvSpPr>
      <dsp:spPr>
        <a:xfrm>
          <a:off x="3154009" y="532254"/>
          <a:ext cx="305298" cy="3562619"/>
        </a:xfrm>
        <a:custGeom>
          <a:avLst/>
          <a:gdLst/>
          <a:ahLst/>
          <a:cxnLst/>
          <a:rect l="0" t="0" r="0" b="0"/>
          <a:pathLst>
            <a:path>
              <a:moveTo>
                <a:pt x="0" y="0"/>
              </a:moveTo>
              <a:lnTo>
                <a:pt x="0" y="3562619"/>
              </a:lnTo>
              <a:lnTo>
                <a:pt x="305298" y="3562619"/>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24C07F3-9199-4758-A107-7A790F6698A0}">
      <dsp:nvSpPr>
        <dsp:cNvPr id="0" name=""/>
        <dsp:cNvSpPr/>
      </dsp:nvSpPr>
      <dsp:spPr>
        <a:xfrm>
          <a:off x="3459307" y="3840401"/>
          <a:ext cx="2072345" cy="508945"/>
        </a:xfrm>
        <a:prstGeom prst="roundRect">
          <a:avLst>
            <a:gd name="adj" fmla="val 10000"/>
          </a:avLst>
        </a:prstGeom>
        <a:solidFill>
          <a:schemeClr val="accent3">
            <a:lumMod val="20000"/>
            <a:lumOff val="80000"/>
          </a:schemeClr>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doesn't get angry easily</a:t>
          </a:r>
          <a:endParaRPr lang="es-ES" sz="2000" b="1" kern="1200" dirty="0"/>
        </a:p>
      </dsp:txBody>
      <dsp:txXfrm>
        <a:off x="3474213" y="3855307"/>
        <a:ext cx="2042533" cy="479133"/>
      </dsp:txXfrm>
    </dsp:sp>
    <dsp:sp modelId="{43D74E38-FAE1-4F25-9193-250032689848}">
      <dsp:nvSpPr>
        <dsp:cNvPr id="0" name=""/>
        <dsp:cNvSpPr/>
      </dsp:nvSpPr>
      <dsp:spPr>
        <a:xfrm>
          <a:off x="3154009" y="532254"/>
          <a:ext cx="305298" cy="4198801"/>
        </a:xfrm>
        <a:custGeom>
          <a:avLst/>
          <a:gdLst/>
          <a:ahLst/>
          <a:cxnLst/>
          <a:rect l="0" t="0" r="0" b="0"/>
          <a:pathLst>
            <a:path>
              <a:moveTo>
                <a:pt x="0" y="0"/>
              </a:moveTo>
              <a:lnTo>
                <a:pt x="0" y="4198801"/>
              </a:lnTo>
              <a:lnTo>
                <a:pt x="305298" y="41988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4957DE9-C1A4-4873-AB47-116FBEDCF0B0}">
      <dsp:nvSpPr>
        <dsp:cNvPr id="0" name=""/>
        <dsp:cNvSpPr/>
      </dsp:nvSpPr>
      <dsp:spPr>
        <a:xfrm>
          <a:off x="3459307" y="4476583"/>
          <a:ext cx="2072345" cy="508945"/>
        </a:xfrm>
        <a:prstGeom prst="roundRect">
          <a:avLst>
            <a:gd name="adj" fmla="val 10000"/>
          </a:avLst>
        </a:prstGeom>
        <a:solidFill>
          <a:schemeClr val="accent2">
            <a:lumMod val="20000"/>
            <a:lumOff val="80000"/>
          </a:schemeClr>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t>He doesn't hold a grudge</a:t>
          </a:r>
          <a:endParaRPr lang="es-ES" sz="2000" b="1" kern="1200" dirty="0"/>
        </a:p>
      </dsp:txBody>
      <dsp:txXfrm>
        <a:off x="3474213" y="4491489"/>
        <a:ext cx="2042533" cy="479133"/>
      </dsp:txXfrm>
    </dsp:sp>
    <dsp:sp modelId="{4159BD82-A2ED-4EC6-96A4-FF3C1AD4CEC6}">
      <dsp:nvSpPr>
        <dsp:cNvPr id="0" name=""/>
        <dsp:cNvSpPr/>
      </dsp:nvSpPr>
      <dsp:spPr>
        <a:xfrm>
          <a:off x="3154009" y="532254"/>
          <a:ext cx="305298" cy="4834983"/>
        </a:xfrm>
        <a:custGeom>
          <a:avLst/>
          <a:gdLst/>
          <a:ahLst/>
          <a:cxnLst/>
          <a:rect l="0" t="0" r="0" b="0"/>
          <a:pathLst>
            <a:path>
              <a:moveTo>
                <a:pt x="0" y="0"/>
              </a:moveTo>
              <a:lnTo>
                <a:pt x="0" y="4834983"/>
              </a:lnTo>
              <a:lnTo>
                <a:pt x="305298" y="4834983"/>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5B4B6C-0300-48EC-89D6-3E756247A31A}">
      <dsp:nvSpPr>
        <dsp:cNvPr id="0" name=""/>
        <dsp:cNvSpPr/>
      </dsp:nvSpPr>
      <dsp:spPr>
        <a:xfrm>
          <a:off x="3459307" y="5112766"/>
          <a:ext cx="2072345" cy="508945"/>
        </a:xfrm>
        <a:prstGeom prst="roundRect">
          <a:avLst>
            <a:gd name="adj" fmla="val 10000"/>
          </a:avLst>
        </a:prstGeom>
        <a:solidFill>
          <a:schemeClr val="accent1">
            <a:lumMod val="20000"/>
            <a:lumOff val="80000"/>
          </a:schemeClr>
        </a:solidFill>
        <a:ln w="28575"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a:t>He does not delight in evil</a:t>
          </a:r>
          <a:endParaRPr lang="es-ES" sz="2000" b="1" kern="1200" dirty="0"/>
        </a:p>
      </dsp:txBody>
      <dsp:txXfrm>
        <a:off x="3474213" y="5127672"/>
        <a:ext cx="2042533" cy="4791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8B734-275B-42A8-BFEF-BCAA27C48B7A}">
      <dsp:nvSpPr>
        <dsp:cNvPr id="0" name=""/>
        <dsp:cNvSpPr/>
      </dsp:nvSpPr>
      <dsp:spPr>
        <a:xfrm>
          <a:off x="0" y="0"/>
          <a:ext cx="5015064" cy="1262552"/>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announced future events—if they are not conditional—must come to pass (Deut. 18:22;                                   Jer. 28:8-9; Jonah 4:2)</a:t>
          </a:r>
          <a:endParaRPr lang="es-ES" sz="2000" kern="1200" dirty="0">
            <a:effectLst>
              <a:outerShdw blurRad="38100" dist="38100" dir="2700000" algn="tl">
                <a:srgbClr val="000000">
                  <a:alpha val="43137"/>
                </a:srgbClr>
              </a:outerShdw>
            </a:effectLst>
          </a:endParaRPr>
        </a:p>
      </dsp:txBody>
      <dsp:txXfrm>
        <a:off x="1129268" y="0"/>
        <a:ext cx="3885795" cy="1262552"/>
      </dsp:txXfrm>
    </dsp:sp>
    <dsp:sp modelId="{692670C7-56B5-4A89-8D29-2D74A4BCF953}">
      <dsp:nvSpPr>
        <dsp:cNvPr id="0" name=""/>
        <dsp:cNvSpPr/>
      </dsp:nvSpPr>
      <dsp:spPr>
        <a:xfrm>
          <a:off x="126255" y="126255"/>
          <a:ext cx="1003012" cy="1010041"/>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t="234" r="95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B4C2BB-1B6F-4B86-A8C6-B33A0FE74078}">
      <dsp:nvSpPr>
        <dsp:cNvPr id="0" name=""/>
        <dsp:cNvSpPr/>
      </dsp:nvSpPr>
      <dsp:spPr>
        <a:xfrm>
          <a:off x="0" y="1388807"/>
          <a:ext cx="5015064" cy="1262552"/>
        </a:xfrm>
        <a:prstGeom prst="roundRect">
          <a:avLst>
            <a:gd name="adj" fmla="val 10000"/>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His message must be in accordance with that of the earlier prophets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(Deut. 13:1-3; Isa. 8:20)</a:t>
          </a:r>
          <a:endParaRPr lang="es-ES" sz="2000" kern="1200" dirty="0">
            <a:effectLst>
              <a:outerShdw blurRad="38100" dist="38100" dir="2700000" algn="tl">
                <a:srgbClr val="000000">
                  <a:alpha val="43137"/>
                </a:srgbClr>
              </a:outerShdw>
            </a:effectLst>
          </a:endParaRPr>
        </a:p>
      </dsp:txBody>
      <dsp:txXfrm>
        <a:off x="1129268" y="1388807"/>
        <a:ext cx="3885795" cy="1262552"/>
      </dsp:txXfrm>
    </dsp:sp>
    <dsp:sp modelId="{1C6B2F94-D835-422E-8008-C225D4D94974}">
      <dsp:nvSpPr>
        <dsp:cNvPr id="0" name=""/>
        <dsp:cNvSpPr/>
      </dsp:nvSpPr>
      <dsp:spPr>
        <a:xfrm>
          <a:off x="126255" y="1515062"/>
          <a:ext cx="1003012" cy="1010041"/>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93D244B-9003-4E22-9513-C84DAB981AB6}">
      <dsp:nvSpPr>
        <dsp:cNvPr id="0" name=""/>
        <dsp:cNvSpPr/>
      </dsp:nvSpPr>
      <dsp:spPr>
        <a:xfrm>
          <a:off x="0" y="2777615"/>
          <a:ext cx="5015064" cy="1262552"/>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 must bear witness to the incarnation of Jesus </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(1 John 4:1-3)</a:t>
          </a:r>
          <a:endParaRPr lang="es-ES" sz="2000" kern="1200" dirty="0">
            <a:effectLst>
              <a:outerShdw blurRad="38100" dist="38100" dir="2700000" algn="tl">
                <a:srgbClr val="000000">
                  <a:alpha val="43137"/>
                </a:srgbClr>
              </a:outerShdw>
            </a:effectLst>
          </a:endParaRPr>
        </a:p>
      </dsp:txBody>
      <dsp:txXfrm>
        <a:off x="1129268" y="2777615"/>
        <a:ext cx="3885795" cy="1262552"/>
      </dsp:txXfrm>
    </dsp:sp>
    <dsp:sp modelId="{921B3F1D-ABA5-4709-93C9-C58732B4BBA6}">
      <dsp:nvSpPr>
        <dsp:cNvPr id="0" name=""/>
        <dsp:cNvSpPr/>
      </dsp:nvSpPr>
      <dsp:spPr>
        <a:xfrm>
          <a:off x="126255" y="2903870"/>
          <a:ext cx="1003012" cy="1010041"/>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512C3B9-88A4-4142-9DD6-976F52BA200F}">
      <dsp:nvSpPr>
        <dsp:cNvPr id="0" name=""/>
        <dsp:cNvSpPr/>
      </dsp:nvSpPr>
      <dsp:spPr>
        <a:xfrm>
          <a:off x="0" y="4166422"/>
          <a:ext cx="5015064" cy="1262552"/>
        </a:xfrm>
        <a:prstGeom prst="roundRect">
          <a:avLst>
            <a:gd name="adj" fmla="val 10000"/>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His life must be in accordance with the biblical message he preaches (Mt. 7:15-20)</a:t>
          </a:r>
          <a:endParaRPr lang="es-ES" sz="2000" kern="1200" dirty="0">
            <a:effectLst>
              <a:outerShdw blurRad="38100" dist="38100" dir="2700000" algn="tl">
                <a:srgbClr val="000000">
                  <a:alpha val="43137"/>
                </a:srgbClr>
              </a:outerShdw>
            </a:effectLst>
          </a:endParaRPr>
        </a:p>
      </dsp:txBody>
      <dsp:txXfrm>
        <a:off x="1129268" y="4166422"/>
        <a:ext cx="3885795" cy="1262552"/>
      </dsp:txXfrm>
    </dsp:sp>
    <dsp:sp modelId="{5A290414-622E-47D0-ABF3-235BBC711AFE}">
      <dsp:nvSpPr>
        <dsp:cNvPr id="0" name=""/>
        <dsp:cNvSpPr/>
      </dsp:nvSpPr>
      <dsp:spPr>
        <a:xfrm>
          <a:off x="126255" y="4292677"/>
          <a:ext cx="1003012" cy="1010041"/>
        </a:xfrm>
        <a:prstGeom prst="roundRect">
          <a:avLst>
            <a:gd name="adj" fmla="val 10000"/>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7EF02-5961-2208-252F-E342F95A71C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A7E4B4-680D-E8AA-68BA-21D85893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B6FB721-2CD5-BB22-76FA-73635DAB135E}"/>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2EEB63C8-CEA4-E1B7-6947-FEB8D497037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76BDA9-161C-C957-1A69-3124CA009B61}"/>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358460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5FF0D-2D4B-9204-856E-15F279703BB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123CC6-CD5B-A86A-CD65-A5B249D62E2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D17358-809E-7EBE-790D-6A275D10F510}"/>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354BC581-9ADA-6E40-5071-809717B856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503D1DF-EB09-84D0-400D-7E09AC5DA179}"/>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424617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27EBDF8-026B-866A-436D-80B01540FFA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911D14-EC8B-0395-A762-69DCC10092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A971FD3-5966-3BDC-A9B3-70680435650C}"/>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CE8FB65C-CDAF-CB91-A77A-A506A03F91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08438AE-12A8-2559-4C67-DBF1F8948A0E}"/>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257489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84917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86710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42367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943000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468858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49784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20392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2796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CD762-F59F-AA76-BA89-7C16032EA7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53F4893-4564-4004-AE1E-869D034023D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AF2FC1-FF74-828A-32C5-B82540F46749}"/>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8F3CEA3B-4D82-40DE-DEBD-1BC286D8C77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8473F9-8DB8-C19A-F706-F3CC240C8591}"/>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269319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72743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899820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752924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FAD3DB-BD3B-C884-5F23-16E37AEA64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3F040-164F-86CD-DACA-E6C1343DED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D89C330-023F-802A-27D0-5AC71EC6EC61}"/>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CF4358FC-3121-EDA9-88E1-343FE9F5406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5D3FE-39C2-D950-FA24-D7185D1C7853}"/>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226427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BDCFC-0487-B6CC-A627-1CA264249AF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6CAAE5F-4A71-7B97-8A59-324D2468920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7172CD-480F-9691-0BE0-4871CFA8C59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FFFC14D-A4D8-5CF4-70DA-120E245E2E52}"/>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6" name="Marcador de pie de página 5">
            <a:extLst>
              <a:ext uri="{FF2B5EF4-FFF2-40B4-BE49-F238E27FC236}">
                <a16:creationId xmlns:a16="http://schemas.microsoft.com/office/drawing/2014/main" id="{E9180282-AFC6-E157-81B6-06CE012FB27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CB6C0D7-401D-8BFA-B31E-3718FCA09C1A}"/>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413001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C4FA59-8144-A2FB-FBC5-8D95B742962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D2B84F-A710-8A94-1E93-6E9294007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CC92DAB-BEA5-B574-EFC2-E897565740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F2AF45-DC93-C4D1-50ED-9E2AE96D72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10F63BD-962D-D3F9-D11A-27FC244FAF3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8C9B2FA-C32E-F8E1-B6BB-6C89C8AD6B57}"/>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8" name="Marcador de pie de página 7">
            <a:extLst>
              <a:ext uri="{FF2B5EF4-FFF2-40B4-BE49-F238E27FC236}">
                <a16:creationId xmlns:a16="http://schemas.microsoft.com/office/drawing/2014/main" id="{6CBA8FE1-CA1A-611D-1D5D-7EB50AFBD55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C215CEB-CF75-73D5-AA02-094A08020083}"/>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393880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79F2A-ED85-29D6-071E-A408FA5351F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8926351-770B-EFB8-0C2F-DBCEE752A70C}"/>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4" name="Marcador de pie de página 3">
            <a:extLst>
              <a:ext uri="{FF2B5EF4-FFF2-40B4-BE49-F238E27FC236}">
                <a16:creationId xmlns:a16="http://schemas.microsoft.com/office/drawing/2014/main" id="{32D9BD35-3F8C-1731-8E9B-77381EA7058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BB0B4D9-2802-49EB-AD23-515ACCF78E8E}"/>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14160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36E4E8-3A9B-145E-5C1E-CE5B33A21A43}"/>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3" name="Marcador de pie de página 2">
            <a:extLst>
              <a:ext uri="{FF2B5EF4-FFF2-40B4-BE49-F238E27FC236}">
                <a16:creationId xmlns:a16="http://schemas.microsoft.com/office/drawing/2014/main" id="{3CA6A1F6-A5AE-862B-BD38-3F3E08414B5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0884241-E082-8458-6F97-EA2B1AEE608A}"/>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10077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3190D-6FDE-5A24-FCA0-05743018D8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CA784-A33C-D2D7-D0BA-163556F4A1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FC32B7-7A2C-FD26-4AA0-9C2606E4F0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72D5607-FC50-7819-DAF9-2DD95F2E352C}"/>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6" name="Marcador de pie de página 5">
            <a:extLst>
              <a:ext uri="{FF2B5EF4-FFF2-40B4-BE49-F238E27FC236}">
                <a16:creationId xmlns:a16="http://schemas.microsoft.com/office/drawing/2014/main" id="{5B8701E5-9EF8-2707-3D7C-A31CC472288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2FF108C-4632-C058-0316-5A8F0715BFE7}"/>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302186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CC9452-B44C-69A3-0EE1-5C13325B0E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A078126-B4B4-7103-E739-931EEA2E4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CFB48AC-6952-4502-BB16-22BF1369BF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CFAA6F2-8BC6-F45B-ACE2-9226ED1D8219}"/>
              </a:ext>
            </a:extLst>
          </p:cNvPr>
          <p:cNvSpPr>
            <a:spLocks noGrp="1"/>
          </p:cNvSpPr>
          <p:nvPr>
            <p:ph type="dt" sz="half" idx="10"/>
          </p:nvPr>
        </p:nvSpPr>
        <p:spPr/>
        <p:txBody>
          <a:bodyPr/>
          <a:lstStyle/>
          <a:p>
            <a:fld id="{B817FC6F-DE05-4E80-ABE1-D36EEC5DD787}" type="datetimeFigureOut">
              <a:rPr lang="es-ES" smtClean="0"/>
              <a:t>12/07/2026</a:t>
            </a:fld>
            <a:endParaRPr lang="es-ES"/>
          </a:p>
        </p:txBody>
      </p:sp>
      <p:sp>
        <p:nvSpPr>
          <p:cNvPr id="6" name="Marcador de pie de página 5">
            <a:extLst>
              <a:ext uri="{FF2B5EF4-FFF2-40B4-BE49-F238E27FC236}">
                <a16:creationId xmlns:a16="http://schemas.microsoft.com/office/drawing/2014/main" id="{8B1F1058-6ECD-259E-FECD-AFD564F13CD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F9FEC2-3DE8-8CAA-5507-930A0DD18669}"/>
              </a:ext>
            </a:extLst>
          </p:cNvPr>
          <p:cNvSpPr>
            <a:spLocks noGrp="1"/>
          </p:cNvSpPr>
          <p:nvPr>
            <p:ph type="sldNum" sz="quarter" idx="12"/>
          </p:nvPr>
        </p:nvSpPr>
        <p:spPr/>
        <p:txBody>
          <a:bodyPr/>
          <a:lstStyle/>
          <a:p>
            <a:fld id="{BAE3234D-05F6-44C7-AA0E-289375DB2FD6}" type="slidenum">
              <a:rPr lang="es-ES" smtClean="0"/>
              <a:t>‹Nº›</a:t>
            </a:fld>
            <a:endParaRPr lang="es-ES"/>
          </a:p>
        </p:txBody>
      </p:sp>
    </p:spTree>
    <p:extLst>
      <p:ext uri="{BB962C8B-B14F-4D97-AF65-F5344CB8AC3E}">
        <p14:creationId xmlns:p14="http://schemas.microsoft.com/office/powerpoint/2010/main" val="116781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E805A1-583A-F0A6-6649-0F903D89FB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490BB5-B847-882F-E611-405503D02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BB8266-20F3-43DC-D232-EF68889C04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17FC6F-DE05-4E80-ABE1-D36EEC5DD787}" type="datetimeFigureOut">
              <a:rPr lang="es-ES" smtClean="0"/>
              <a:t>12/07/2026</a:t>
            </a:fld>
            <a:endParaRPr lang="es-ES"/>
          </a:p>
        </p:txBody>
      </p:sp>
      <p:sp>
        <p:nvSpPr>
          <p:cNvPr id="5" name="Marcador de pie de página 4">
            <a:extLst>
              <a:ext uri="{FF2B5EF4-FFF2-40B4-BE49-F238E27FC236}">
                <a16:creationId xmlns:a16="http://schemas.microsoft.com/office/drawing/2014/main" id="{A1A2BC50-4BD2-7780-734C-6F43BEF9D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F0DF032-6047-0224-D2F9-575C4FAA4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E3234D-05F6-44C7-AA0E-289375DB2FD6}" type="slidenum">
              <a:rPr lang="es-ES" smtClean="0"/>
              <a:t>‹Nº›</a:t>
            </a:fld>
            <a:endParaRPr lang="es-ES"/>
          </a:p>
        </p:txBody>
      </p:sp>
    </p:spTree>
    <p:extLst>
      <p:ext uri="{BB962C8B-B14F-4D97-AF65-F5344CB8AC3E}">
        <p14:creationId xmlns:p14="http://schemas.microsoft.com/office/powerpoint/2010/main" val="38537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12/07/2026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9719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49.jpeg"/><Relationship Id="rId4" Type="http://schemas.openxmlformats.org/officeDocument/2006/relationships/diagramLayout" Target="../diagrams/layout3.xml"/><Relationship Id="rId9" Type="http://schemas.openxmlformats.org/officeDocument/2006/relationships/image" Target="../media/image48.jpeg"/></Relationships>
</file>

<file path=ppt/slides/_rels/slide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svg"/><Relationship Id="rId4" Type="http://schemas.openxmlformats.org/officeDocument/2006/relationships/diagramLayout" Target="../diagrams/layout1.xml"/><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3.wdp"/><Relationship Id="rId4" Type="http://schemas.openxmlformats.org/officeDocument/2006/relationships/diagramData" Target="../diagrams/data2.xml"/><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A0A70-5973-073C-A5ED-AD756911F6DE}"/>
            </a:ext>
          </a:extLst>
        </p:cNvPr>
        <p:cNvGrpSpPr/>
        <p:nvPr/>
      </p:nvGrpSpPr>
      <p:grpSpPr>
        <a:xfrm>
          <a:off x="0" y="0"/>
          <a:ext cx="0" cy="0"/>
          <a:chOff x="0" y="0"/>
          <a:chExt cx="0" cy="0"/>
        </a:xfrm>
      </p:grpSpPr>
      <p:grpSp>
        <p:nvGrpSpPr>
          <p:cNvPr id="5" name="Grupo 4">
            <a:extLst>
              <a:ext uri="{FF2B5EF4-FFF2-40B4-BE49-F238E27FC236}">
                <a16:creationId xmlns:a16="http://schemas.microsoft.com/office/drawing/2014/main" id="{2451F060-145F-E4DE-FD96-6BBDC64E5885}"/>
              </a:ext>
            </a:extLst>
          </p:cNvPr>
          <p:cNvGrpSpPr>
            <a:grpSpLocks noGrp="1" noUngrp="1" noRot="1" noMove="1" noResize="1"/>
          </p:cNvGrpSpPr>
          <p:nvPr/>
        </p:nvGrpSpPr>
        <p:grpSpPr>
          <a:xfrm>
            <a:off x="0" y="0"/>
            <a:ext cx="12192000" cy="6858000"/>
            <a:chOff x="0" y="0"/>
            <a:chExt cx="12192000" cy="6858000"/>
          </a:xfrm>
        </p:grpSpPr>
        <p:pic>
          <p:nvPicPr>
            <p:cNvPr id="3" name="Imagen 2">
              <a:extLst>
                <a:ext uri="{FF2B5EF4-FFF2-40B4-BE49-F238E27FC236}">
                  <a16:creationId xmlns:a16="http://schemas.microsoft.com/office/drawing/2014/main" id="{61B57755-82F6-9A98-CE4A-BB51423968B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275672"/>
            </a:xfrm>
            <a:prstGeom prst="rect">
              <a:avLst/>
            </a:prstGeom>
          </p:spPr>
        </p:pic>
        <p:pic>
          <p:nvPicPr>
            <p:cNvPr id="4" name="Imagen 3">
              <a:extLst>
                <a:ext uri="{FF2B5EF4-FFF2-40B4-BE49-F238E27FC236}">
                  <a16:creationId xmlns:a16="http://schemas.microsoft.com/office/drawing/2014/main" id="{C91BB69B-B31A-A4F4-E751-F8D158C56F3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flipV="1">
              <a:off x="0" y="6275672"/>
              <a:ext cx="12192000" cy="582328"/>
            </a:xfrm>
            <a:prstGeom prst="rect">
              <a:avLst/>
            </a:prstGeom>
          </p:spPr>
        </p:pic>
      </p:grpSp>
      <p:sp>
        <p:nvSpPr>
          <p:cNvPr id="7" name="CuadroTexto 6">
            <a:extLst>
              <a:ext uri="{FF2B5EF4-FFF2-40B4-BE49-F238E27FC236}">
                <a16:creationId xmlns:a16="http://schemas.microsoft.com/office/drawing/2014/main" id="{DB0355D6-6C34-12CD-D64D-601DF27DC239}"/>
              </a:ext>
            </a:extLst>
          </p:cNvPr>
          <p:cNvSpPr txBox="1"/>
          <p:nvPr/>
        </p:nvSpPr>
        <p:spPr>
          <a:xfrm>
            <a:off x="385762" y="5541442"/>
            <a:ext cx="11420475" cy="1107996"/>
          </a:xfrm>
          <a:prstGeom prst="rect">
            <a:avLst/>
          </a:prstGeom>
          <a:noFill/>
        </p:spPr>
        <p:txBody>
          <a:bodyPr wrap="square" rtlCol="0">
            <a:prstTxWarp prst="textDeflateTop">
              <a:avLst>
                <a:gd name="adj" fmla="val 41404"/>
              </a:avLst>
            </a:prstTxWarp>
            <a:spAutoFit/>
            <a:scene3d>
              <a:camera prst="orthographicFront"/>
              <a:lightRig rig="threePt" dir="t"/>
            </a:scene3d>
            <a:sp3d extrusionH="57150">
              <a:bevelT w="38100" h="38100" prst="relaxedInset"/>
            </a:sp3d>
          </a:bodyPr>
          <a:lstStyle/>
          <a:p>
            <a:pPr algn="ctr"/>
            <a:r>
              <a:rPr lang="en" sz="7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SPIRITUAL GIFTS</a:t>
            </a:r>
          </a:p>
        </p:txBody>
      </p:sp>
      <p:sp>
        <p:nvSpPr>
          <p:cNvPr id="9" name="CuadroTexto 8">
            <a:extLst>
              <a:ext uri="{FF2B5EF4-FFF2-40B4-BE49-F238E27FC236}">
                <a16:creationId xmlns:a16="http://schemas.microsoft.com/office/drawing/2014/main" id="{532932FE-37BD-5457-BCA6-43B14BDE15F1}"/>
              </a:ext>
            </a:extLst>
          </p:cNvPr>
          <p:cNvSpPr txBox="1"/>
          <p:nvPr/>
        </p:nvSpPr>
        <p:spPr>
          <a:xfrm>
            <a:off x="9773265" y="1641987"/>
            <a:ext cx="2229533" cy="646331"/>
          </a:xfrm>
          <a:prstGeom prst="rect">
            <a:avLst/>
          </a:prstGeom>
          <a:noFill/>
        </p:spPr>
        <p:txBody>
          <a:bodyPr wrap="square" rtlCol="0">
            <a:spAutoFit/>
          </a:bodyPr>
          <a:lstStyle/>
          <a:p>
            <a:pPr algn="ctr"/>
            <a:r>
              <a:rPr lang="en" b="1" dirty="0">
                <a:solidFill>
                  <a:srgbClr val="FFEFCA"/>
                </a:solidFill>
                <a:effectLst>
                  <a:outerShdw blurRad="38100" dist="38100" dir="2700000" algn="tl">
                    <a:srgbClr val="000000">
                      <a:alpha val="43137"/>
                    </a:srgbClr>
                  </a:outerShdw>
                </a:effectLst>
              </a:rPr>
              <a:t>Lesson 6 for </a:t>
            </a:r>
            <a:br>
              <a:rPr lang="es-ES" b="1" dirty="0">
                <a:solidFill>
                  <a:srgbClr val="FFEFCA"/>
                </a:solidFill>
                <a:effectLst>
                  <a:outerShdw blurRad="38100" dist="38100" dir="2700000" algn="tl">
                    <a:srgbClr val="000000">
                      <a:alpha val="43137"/>
                    </a:srgbClr>
                  </a:outerShdw>
                </a:effectLst>
              </a:rPr>
            </a:br>
            <a:r>
              <a:rPr lang="en" b="1" dirty="0">
                <a:solidFill>
                  <a:srgbClr val="FFEFCA"/>
                </a:solidFill>
                <a:effectLst>
                  <a:outerShdw blurRad="38100" dist="38100" dir="2700000" algn="tl">
                    <a:srgbClr val="000000">
                      <a:alpha val="43137"/>
                    </a:srgbClr>
                  </a:outerShdw>
                </a:effectLst>
              </a:rPr>
              <a:t>August 8, 2026</a:t>
            </a:r>
          </a:p>
        </p:txBody>
      </p:sp>
    </p:spTree>
    <p:extLst>
      <p:ext uri="{BB962C8B-B14F-4D97-AF65-F5344CB8AC3E}">
        <p14:creationId xmlns:p14="http://schemas.microsoft.com/office/powerpoint/2010/main" val="420526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549E58-1C64-769C-2A2F-5CA42BBE1027}"/>
            </a:ext>
          </a:extLst>
        </p:cNvPr>
        <p:cNvGrpSpPr/>
        <p:nvPr/>
      </p:nvGrpSpPr>
      <p:grpSpPr>
        <a:xfrm>
          <a:off x="0" y="0"/>
          <a:ext cx="0" cy="0"/>
          <a:chOff x="0" y="0"/>
          <a:chExt cx="0" cy="0"/>
        </a:xfrm>
      </p:grpSpPr>
      <p:sp>
        <p:nvSpPr>
          <p:cNvPr id="4" name="Diagrama de flujo: preparación 3">
            <a:extLst>
              <a:ext uri="{FF2B5EF4-FFF2-40B4-BE49-F238E27FC236}">
                <a16:creationId xmlns:a16="http://schemas.microsoft.com/office/drawing/2014/main" id="{9A982D0F-48D1-0C1E-6F68-DA0FFDA34468}"/>
              </a:ext>
            </a:extLst>
          </p:cNvPr>
          <p:cNvSpPr>
            <a:spLocks noGrp="1" noRot="1" noMove="1" noResize="1" noEditPoints="1" noAdjustHandles="1" noChangeArrowheads="1" noChangeShapeType="1"/>
          </p:cNvSpPr>
          <p:nvPr/>
        </p:nvSpPr>
        <p:spPr>
          <a:xfrm>
            <a:off x="230862" y="1655489"/>
            <a:ext cx="7084543" cy="4629804"/>
          </a:xfrm>
          <a:custGeom>
            <a:avLst/>
            <a:gdLst>
              <a:gd name="csX0" fmla="*/ 0 w 10000"/>
              <a:gd name="csY0" fmla="*/ 5000 h 10000"/>
              <a:gd name="csX1" fmla="*/ 2000 w 10000"/>
              <a:gd name="csY1" fmla="*/ 0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00 h 10000"/>
              <a:gd name="csX1" fmla="*/ 2507 w 10000"/>
              <a:gd name="csY1" fmla="*/ 292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21 h 10021"/>
              <a:gd name="csX1" fmla="*/ 2466 w 10000"/>
              <a:gd name="csY1" fmla="*/ 0 h 10021"/>
              <a:gd name="csX2" fmla="*/ 8000 w 10000"/>
              <a:gd name="csY2" fmla="*/ 2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507 w 10000"/>
              <a:gd name="csY2" fmla="*/ 626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07 w 10000"/>
              <a:gd name="csY4" fmla="*/ 8789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34 w 10000"/>
              <a:gd name="csY4" fmla="*/ 9979 h 10021"/>
              <a:gd name="csX5" fmla="*/ 2000 w 10000"/>
              <a:gd name="csY5" fmla="*/ 10021 h 10021"/>
              <a:gd name="csX6" fmla="*/ 0 w 10000"/>
              <a:gd name="csY6" fmla="*/ 5021 h 10021"/>
              <a:gd name="csX0" fmla="*/ 0 w 10000"/>
              <a:gd name="csY0" fmla="*/ 5021 h 9979"/>
              <a:gd name="csX1" fmla="*/ 2466 w 10000"/>
              <a:gd name="csY1" fmla="*/ 0 h 9979"/>
              <a:gd name="csX2" fmla="*/ 7452 w 10000"/>
              <a:gd name="csY2" fmla="*/ 41 h 9979"/>
              <a:gd name="csX3" fmla="*/ 10000 w 10000"/>
              <a:gd name="csY3" fmla="*/ 5021 h 9979"/>
              <a:gd name="csX4" fmla="*/ 7534 w 10000"/>
              <a:gd name="csY4" fmla="*/ 9979 h 9979"/>
              <a:gd name="csX5" fmla="*/ 2479 w 10000"/>
              <a:gd name="csY5" fmla="*/ 7933 h 9979"/>
              <a:gd name="csX6" fmla="*/ 0 w 10000"/>
              <a:gd name="csY6" fmla="*/ 5021 h 9979"/>
              <a:gd name="csX0" fmla="*/ 0 w 10000"/>
              <a:gd name="csY0" fmla="*/ 5032 h 10000"/>
              <a:gd name="csX1" fmla="*/ 2466 w 10000"/>
              <a:gd name="csY1" fmla="*/ 0 h 10000"/>
              <a:gd name="csX2" fmla="*/ 7452 w 10000"/>
              <a:gd name="csY2" fmla="*/ 41 h 10000"/>
              <a:gd name="csX3" fmla="*/ 10000 w 10000"/>
              <a:gd name="csY3" fmla="*/ 5032 h 10000"/>
              <a:gd name="csX4" fmla="*/ 7534 w 10000"/>
              <a:gd name="csY4" fmla="*/ 10000 h 10000"/>
              <a:gd name="csX5" fmla="*/ 2493 w 10000"/>
              <a:gd name="csY5" fmla="*/ 10000 h 10000"/>
              <a:gd name="csX6" fmla="*/ 0 w 10000"/>
              <a:gd name="csY6" fmla="*/ 5032 h 10000"/>
              <a:gd name="csX0" fmla="*/ 0 w 9548"/>
              <a:gd name="csY0" fmla="*/ 5116 h 10000"/>
              <a:gd name="csX1" fmla="*/ 2014 w 9548"/>
              <a:gd name="csY1" fmla="*/ 0 h 10000"/>
              <a:gd name="csX2" fmla="*/ 7000 w 9548"/>
              <a:gd name="csY2" fmla="*/ 41 h 10000"/>
              <a:gd name="csX3" fmla="*/ 9548 w 9548"/>
              <a:gd name="csY3" fmla="*/ 5032 h 10000"/>
              <a:gd name="csX4" fmla="*/ 7082 w 9548"/>
              <a:gd name="csY4" fmla="*/ 10000 h 10000"/>
              <a:gd name="csX5" fmla="*/ 2041 w 9548"/>
              <a:gd name="csY5" fmla="*/ 10000 h 10000"/>
              <a:gd name="csX6" fmla="*/ 0 w 9548"/>
              <a:gd name="csY6" fmla="*/ 5116 h 10000"/>
              <a:gd name="csX0" fmla="*/ 0 w 10531"/>
              <a:gd name="csY0" fmla="*/ 4970 h 10000"/>
              <a:gd name="csX1" fmla="*/ 2640 w 10531"/>
              <a:gd name="csY1" fmla="*/ 0 h 10000"/>
              <a:gd name="csX2" fmla="*/ 7862 w 10531"/>
              <a:gd name="csY2" fmla="*/ 41 h 10000"/>
              <a:gd name="csX3" fmla="*/ 10531 w 10531"/>
              <a:gd name="csY3" fmla="*/ 5032 h 10000"/>
              <a:gd name="csX4" fmla="*/ 7948 w 10531"/>
              <a:gd name="csY4" fmla="*/ 10000 h 10000"/>
              <a:gd name="csX5" fmla="*/ 2669 w 10531"/>
              <a:gd name="csY5" fmla="*/ 10000 h 10000"/>
              <a:gd name="csX6" fmla="*/ 0 w 10531"/>
              <a:gd name="csY6" fmla="*/ 4970 h 10000"/>
              <a:gd name="csX0" fmla="*/ 0 w 10187"/>
              <a:gd name="csY0" fmla="*/ 4970 h 10000"/>
              <a:gd name="csX1" fmla="*/ 2640 w 10187"/>
              <a:gd name="csY1" fmla="*/ 0 h 10000"/>
              <a:gd name="csX2" fmla="*/ 7862 w 10187"/>
              <a:gd name="csY2" fmla="*/ 41 h 10000"/>
              <a:gd name="csX3" fmla="*/ 10187 w 10187"/>
              <a:gd name="csY3" fmla="*/ 5011 h 10000"/>
              <a:gd name="csX4" fmla="*/ 7948 w 10187"/>
              <a:gd name="csY4" fmla="*/ 10000 h 10000"/>
              <a:gd name="csX5" fmla="*/ 2669 w 10187"/>
              <a:gd name="csY5" fmla="*/ 10000 h 10000"/>
              <a:gd name="csX6" fmla="*/ 0 w 10187"/>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2669 w 10560"/>
              <a:gd name="csY5" fmla="*/ 10000 h 10000"/>
              <a:gd name="csX6" fmla="*/ 0 w 10560"/>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3028 w 10560"/>
              <a:gd name="csY5" fmla="*/ 9247 h 10000"/>
              <a:gd name="csX6" fmla="*/ 0 w 10560"/>
              <a:gd name="csY6" fmla="*/ 4970 h 10000"/>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00 h 10063"/>
              <a:gd name="csX5" fmla="*/ 2669 w 10560"/>
              <a:gd name="csY5" fmla="*/ 10063 h 10063"/>
              <a:gd name="csX6" fmla="*/ 0 w 10560"/>
              <a:gd name="csY6" fmla="*/ 4970 h 10063"/>
              <a:gd name="csX0" fmla="*/ 0 w 10560"/>
              <a:gd name="csY0" fmla="*/ 4970 h 10105"/>
              <a:gd name="csX1" fmla="*/ 2640 w 10560"/>
              <a:gd name="csY1" fmla="*/ 0 h 10105"/>
              <a:gd name="csX2" fmla="*/ 7862 w 10560"/>
              <a:gd name="csY2" fmla="*/ 41 h 10105"/>
              <a:gd name="csX3" fmla="*/ 10560 w 10560"/>
              <a:gd name="csY3" fmla="*/ 5011 h 10105"/>
              <a:gd name="csX4" fmla="*/ 7962 w 10560"/>
              <a:gd name="csY4" fmla="*/ 10105 h 10105"/>
              <a:gd name="csX5" fmla="*/ 2669 w 10560"/>
              <a:gd name="csY5" fmla="*/ 10063 h 10105"/>
              <a:gd name="csX6" fmla="*/ 0 w 10560"/>
              <a:gd name="csY6" fmla="*/ 4970 h 10105"/>
              <a:gd name="csX0" fmla="*/ 0 w 10560"/>
              <a:gd name="csY0" fmla="*/ 4970 h 10063"/>
              <a:gd name="csX1" fmla="*/ 2640 w 10560"/>
              <a:gd name="csY1" fmla="*/ 0 h 10063"/>
              <a:gd name="csX2" fmla="*/ 7862 w 10560"/>
              <a:gd name="csY2" fmla="*/ 41 h 10063"/>
              <a:gd name="csX3" fmla="*/ 10560 w 10560"/>
              <a:gd name="csY3" fmla="*/ 5011 h 10063"/>
              <a:gd name="csX4" fmla="*/ 7919 w 10560"/>
              <a:gd name="csY4" fmla="*/ 9582 h 10063"/>
              <a:gd name="csX5" fmla="*/ 2669 w 10560"/>
              <a:gd name="csY5" fmla="*/ 10063 h 10063"/>
              <a:gd name="csX6" fmla="*/ 0 w 10560"/>
              <a:gd name="csY6" fmla="*/ 4970 h 10063"/>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704 w 10560"/>
              <a:gd name="csY2" fmla="*/ 73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919 w 10560"/>
              <a:gd name="csY2" fmla="*/ 20 h 10063"/>
              <a:gd name="csX3" fmla="*/ 10560 w 10560"/>
              <a:gd name="csY3" fmla="*/ 5011 h 10063"/>
              <a:gd name="csX4" fmla="*/ 7948 w 10560"/>
              <a:gd name="csY4" fmla="*/ 10042 h 10063"/>
              <a:gd name="csX5" fmla="*/ 2669 w 10560"/>
              <a:gd name="csY5" fmla="*/ 10063 h 10063"/>
              <a:gd name="csX6" fmla="*/ 0 w 10560"/>
              <a:gd name="csY6" fmla="*/ 4970 h 1006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560" h="10063">
                <a:moveTo>
                  <a:pt x="0" y="4970"/>
                </a:moveTo>
                <a:lnTo>
                  <a:pt x="2640" y="0"/>
                </a:lnTo>
                <a:lnTo>
                  <a:pt x="7919" y="20"/>
                </a:lnTo>
                <a:lnTo>
                  <a:pt x="10560" y="5011"/>
                </a:lnTo>
                <a:lnTo>
                  <a:pt x="7948" y="10042"/>
                </a:lnTo>
                <a:lnTo>
                  <a:pt x="2669" y="10063"/>
                </a:lnTo>
                <a:lnTo>
                  <a:pt x="0" y="497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C7D76ED3-A42D-699B-C08F-1036C21B47B2}"/>
              </a:ext>
            </a:extLst>
          </p:cNvPr>
          <p:cNvSpPr txBox="1"/>
          <p:nvPr/>
        </p:nvSpPr>
        <p:spPr>
          <a:xfrm>
            <a:off x="6792828" y="299775"/>
            <a:ext cx="5294397" cy="2123658"/>
          </a:xfrm>
          <a:prstGeom prst="rect">
            <a:avLst/>
          </a:prstGeom>
          <a:noFill/>
        </p:spPr>
        <p:txBody>
          <a:bodyPr wrap="square">
            <a:spAutoFit/>
          </a:bodyPr>
          <a:lstStyle/>
          <a:p>
            <a:pPr algn="ctr"/>
            <a:r>
              <a:rPr lang="en" sz="6600" b="1" dirty="0">
                <a:ln w="13462">
                  <a:solidFill>
                    <a:schemeClr val="bg1"/>
                  </a:solidFill>
                  <a:prstDash val="solid"/>
                </a:ln>
                <a:solidFill>
                  <a:srgbClr val="7030A0"/>
                </a:solidFill>
                <a:effectLst>
                  <a:outerShdw dist="38100" dir="2700000" algn="bl" rotWithShape="0">
                    <a:schemeClr val="accent5"/>
                  </a:outerShdw>
                </a:effectLst>
              </a:rPr>
              <a:t>SPECIAL GIFTS</a:t>
            </a:r>
          </a:p>
        </p:txBody>
      </p:sp>
    </p:spTree>
    <p:extLst>
      <p:ext uri="{BB962C8B-B14F-4D97-AF65-F5344CB8AC3E}">
        <p14:creationId xmlns:p14="http://schemas.microsoft.com/office/powerpoint/2010/main" val="41753232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C10D60-E0DE-44A0-9E9F-25BC9745E131}"/>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en" sz="4400" b="1" spc="600" dirty="0">
                <a:ln w="12700" cmpd="sng">
                  <a:solidFill>
                    <a:schemeClr val="accent3"/>
                  </a:solidFill>
                  <a:prstDash val="solid"/>
                </a:ln>
                <a:gradFill>
                  <a:gsLst>
                    <a:gs pos="0">
                      <a:schemeClr val="accent3"/>
                    </a:gs>
                    <a:gs pos="4000">
                      <a:schemeClr val="accent3">
                        <a:lumMod val="60000"/>
                        <a:lumOff val="40000"/>
                      </a:schemeClr>
                    </a:gs>
                    <a:gs pos="87000">
                      <a:schemeClr val="accent3">
                        <a:lumMod val="20000"/>
                        <a:lumOff val="80000"/>
                      </a:schemeClr>
                    </a:gs>
                  </a:gsLst>
                  <a:lin ang="5400000"/>
                </a:gradFill>
                <a:effectLst>
                  <a:outerShdw blurRad="38100" dist="38100" dir="2700000" algn="tl">
                    <a:srgbClr val="000000">
                      <a:alpha val="43137"/>
                    </a:srgbClr>
                  </a:outerShdw>
                </a:effectLst>
              </a:rPr>
              <a:t>THE GIFT OF TONGUES</a:t>
            </a:r>
          </a:p>
        </p:txBody>
      </p:sp>
      <p:sp>
        <p:nvSpPr>
          <p:cNvPr id="5" name="CuadroTexto 4">
            <a:extLst>
              <a:ext uri="{FF2B5EF4-FFF2-40B4-BE49-F238E27FC236}">
                <a16:creationId xmlns:a16="http://schemas.microsoft.com/office/drawing/2014/main" id="{67022596-226C-AF9D-F51F-FC1981FF46D2}"/>
              </a:ext>
            </a:extLst>
          </p:cNvPr>
          <p:cNvSpPr txBox="1"/>
          <p:nvPr/>
        </p:nvSpPr>
        <p:spPr>
          <a:xfrm>
            <a:off x="0" y="643022"/>
            <a:ext cx="12192000" cy="338554"/>
          </a:xfrm>
          <a:prstGeom prst="rect">
            <a:avLst/>
          </a:prstGeom>
          <a:noFill/>
        </p:spPr>
        <p:txBody>
          <a:bodyPr wrap="square">
            <a:spAutoFit/>
          </a:bodyPr>
          <a:lstStyle/>
          <a:p>
            <a:pPr algn="ctr"/>
            <a:r>
              <a:rPr lang="en"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For this reason the one who speaks in a tongue should pray that they may interpret what they say</a:t>
            </a:r>
            <a:r>
              <a:rPr lang="en" sz="16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2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(1 Corinthians 14:13)</a:t>
            </a:r>
          </a:p>
        </p:txBody>
      </p:sp>
      <p:sp>
        <p:nvSpPr>
          <p:cNvPr id="6" name="CuadroTexto 5">
            <a:extLst>
              <a:ext uri="{FF2B5EF4-FFF2-40B4-BE49-F238E27FC236}">
                <a16:creationId xmlns:a16="http://schemas.microsoft.com/office/drawing/2014/main" id="{ED6563F8-FF8C-8D45-713C-04F1CDC0B684}"/>
              </a:ext>
            </a:extLst>
          </p:cNvPr>
          <p:cNvSpPr txBox="1"/>
          <p:nvPr/>
        </p:nvSpPr>
        <p:spPr>
          <a:xfrm>
            <a:off x="238124" y="1038225"/>
            <a:ext cx="7600951" cy="1015663"/>
          </a:xfrm>
          <a:prstGeom prst="rect">
            <a:avLst/>
          </a:prstGeom>
          <a:noFill/>
        </p:spPr>
        <p:txBody>
          <a:bodyPr wrap="square" rtlCol="0">
            <a:spAutoFit/>
          </a:bodyPr>
          <a:lstStyle/>
          <a:p>
            <a:pPr>
              <a:spcBef>
                <a:spcPts val="600"/>
              </a:spcBef>
            </a:pPr>
            <a:r>
              <a:rPr lang="en" sz="2000" b="1" dirty="0"/>
              <a:t>Paul's emphasis on the gift of tongue and its proper use implies that it was being misused by members of the Corinthian church, causing disorder and confusion in public worship (1 Cor. 14:23).</a:t>
            </a:r>
          </a:p>
        </p:txBody>
      </p:sp>
      <p:pic>
        <p:nvPicPr>
          <p:cNvPr id="4" name="Imagen 3">
            <a:extLst>
              <a:ext uri="{FF2B5EF4-FFF2-40B4-BE49-F238E27FC236}">
                <a16:creationId xmlns:a16="http://schemas.microsoft.com/office/drawing/2014/main" id="{BC56712A-EDA4-ACC1-4120-B41F7395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9076" y="1324817"/>
            <a:ext cx="4114800" cy="5318185"/>
          </a:xfrm>
          <a:prstGeom prst="rect">
            <a:avLst/>
          </a:prstGeom>
          <a:effectLst>
            <a:innerShdw blurRad="114300">
              <a:prstClr val="black"/>
            </a:innerShdw>
          </a:effectLst>
        </p:spPr>
      </p:pic>
      <p:pic>
        <p:nvPicPr>
          <p:cNvPr id="8" name="Imagen 7">
            <a:extLst>
              <a:ext uri="{FF2B5EF4-FFF2-40B4-BE49-F238E27FC236}">
                <a16:creationId xmlns:a16="http://schemas.microsoft.com/office/drawing/2014/main" id="{CEBFE441-913B-7F6D-ED46-D764BD0A82E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62225" y="4718114"/>
            <a:ext cx="2857500" cy="197301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BE27E12D-1EA7-4EB3-07E9-C67F8998B418}"/>
              </a:ext>
            </a:extLst>
          </p:cNvPr>
          <p:cNvSpPr txBox="1"/>
          <p:nvPr/>
        </p:nvSpPr>
        <p:spPr>
          <a:xfrm>
            <a:off x="3130551" y="4611231"/>
            <a:ext cx="4708522" cy="2246769"/>
          </a:xfrm>
          <a:prstGeom prst="rect">
            <a:avLst/>
          </a:prstGeom>
          <a:noFill/>
        </p:spPr>
        <p:txBody>
          <a:bodyPr wrap="square">
            <a:spAutoFit/>
          </a:bodyPr>
          <a:lstStyle/>
          <a:p>
            <a:pPr>
              <a:spcBef>
                <a:spcPts val="600"/>
              </a:spcBef>
            </a:pPr>
            <a:r>
              <a:rPr lang="en" sz="2000" b="1" dirty="0"/>
              <a:t>In reality, this longing encompasses all the gifts (1 Cor. 14:1). Paul had already made it clear that “</a:t>
            </a:r>
            <a:r>
              <a:rPr lang="en-US" sz="2000" b="1" dirty="0"/>
              <a:t>Now to each one the manifestation of the Spirit is given for the common good</a:t>
            </a:r>
            <a:r>
              <a:rPr lang="en" sz="2000" b="1" dirty="0"/>
              <a:t>” (1 Cor. 12:7 </a:t>
            </a:r>
            <a:r>
              <a:rPr lang="en" sz="1600" b="1" dirty="0"/>
              <a:t>)</a:t>
            </a:r>
            <a:r>
              <a:rPr lang="en" sz="2000" b="1" dirty="0"/>
              <a:t>. Therefore, not everyone receives the same gifts.</a:t>
            </a:r>
          </a:p>
        </p:txBody>
      </p:sp>
      <p:sp>
        <p:nvSpPr>
          <p:cNvPr id="7" name="CuadroTexto 6">
            <a:extLst>
              <a:ext uri="{FF2B5EF4-FFF2-40B4-BE49-F238E27FC236}">
                <a16:creationId xmlns:a16="http://schemas.microsoft.com/office/drawing/2014/main" id="{207EB4B5-18AA-C318-9BD1-685263F8CE4F}"/>
              </a:ext>
            </a:extLst>
          </p:cNvPr>
          <p:cNvSpPr txBox="1"/>
          <p:nvPr/>
        </p:nvSpPr>
        <p:spPr>
          <a:xfrm>
            <a:off x="238121" y="3522821"/>
            <a:ext cx="76009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Paul's desire that all should speak in tongue has been misinterpreted by those who think that we should all have that gift (1 Cor. 14:5).</a:t>
            </a:r>
          </a:p>
        </p:txBody>
      </p:sp>
      <p:sp>
        <p:nvSpPr>
          <p:cNvPr id="11" name="CuadroTexto 10">
            <a:extLst>
              <a:ext uri="{FF2B5EF4-FFF2-40B4-BE49-F238E27FC236}">
                <a16:creationId xmlns:a16="http://schemas.microsoft.com/office/drawing/2014/main" id="{2888A547-BE8E-0129-D327-36CA3FDF21C2}"/>
              </a:ext>
            </a:extLst>
          </p:cNvPr>
          <p:cNvSpPr txBox="1"/>
          <p:nvPr/>
        </p:nvSpPr>
        <p:spPr>
          <a:xfrm>
            <a:off x="238121" y="2126635"/>
            <a:ext cx="760095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gift of tongue is the ability to speak human or angelic languages unknown to the person (1 Cor. 13:1). When this language is unknown to the listener, it needs interpretation</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(Acts 2:8; 1 Cor. 14:2, 13-14, 27-28).</a:t>
            </a:r>
          </a:p>
        </p:txBody>
      </p:sp>
    </p:spTree>
    <p:extLst>
      <p:ext uri="{BB962C8B-B14F-4D97-AF65-F5344CB8AC3E}">
        <p14:creationId xmlns:p14="http://schemas.microsoft.com/office/powerpoint/2010/main" val="2837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4"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7543595-9ADD-5CB1-8CEF-4DD7989004E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A49002-E7D8-B920-2358-048FB5574A53}"/>
              </a:ext>
            </a:extLst>
          </p:cNvPr>
          <p:cNvSpPr txBox="1"/>
          <p:nvPr/>
        </p:nvSpPr>
        <p:spPr>
          <a:xfrm>
            <a:off x="0" y="0"/>
            <a:ext cx="12192000" cy="769441"/>
          </a:xfrm>
          <a:prstGeom prst="rect">
            <a:avLst/>
          </a:prstGeom>
          <a:noFill/>
        </p:spPr>
        <p:txBody>
          <a:bodyPr wrap="square">
            <a:spAutoFit/>
            <a:scene3d>
              <a:camera prst="orthographicFront"/>
              <a:lightRig rig="sunrise" dir="t"/>
            </a:scene3d>
            <a:sp3d extrusionH="57150" contourW="25400">
              <a:bevelT h="25400" prst="softRound"/>
              <a:contourClr>
                <a:schemeClr val="accent2"/>
              </a:contourClr>
            </a:sp3d>
          </a:bodyPr>
          <a:lstStyle/>
          <a:p>
            <a:pPr algn="ctr"/>
            <a:r>
              <a:rPr lang="en" sz="4400" b="1" spc="600" dirty="0">
                <a:ln w="22225">
                  <a:noFill/>
                  <a:prstDash val="solid"/>
                </a:ln>
                <a:solidFill>
                  <a:schemeClr val="accent2">
                    <a:lumMod val="40000"/>
                    <a:lumOff val="60000"/>
                  </a:schemeClr>
                </a:solidFill>
                <a:effectLst>
                  <a:outerShdw blurRad="38100" dist="38100" dir="2700000" algn="tl">
                    <a:srgbClr val="000000">
                      <a:alpha val="43137"/>
                    </a:srgbClr>
                  </a:outerShdw>
                </a:effectLst>
              </a:rPr>
              <a:t>THE GIFT OF PROPHECY</a:t>
            </a:r>
          </a:p>
        </p:txBody>
      </p:sp>
      <p:sp>
        <p:nvSpPr>
          <p:cNvPr id="5" name="CuadroTexto 4">
            <a:extLst>
              <a:ext uri="{FF2B5EF4-FFF2-40B4-BE49-F238E27FC236}">
                <a16:creationId xmlns:a16="http://schemas.microsoft.com/office/drawing/2014/main" id="{536D062B-E8F7-0278-8C98-47A5CF93003F}"/>
              </a:ext>
            </a:extLst>
          </p:cNvPr>
          <p:cNvSpPr txBox="1"/>
          <p:nvPr/>
        </p:nvSpPr>
        <p:spPr>
          <a:xfrm>
            <a:off x="0" y="643622"/>
            <a:ext cx="12192000" cy="338554"/>
          </a:xfrm>
          <a:prstGeom prst="rect">
            <a:avLst/>
          </a:prstGeom>
          <a:noFill/>
        </p:spPr>
        <p:txBody>
          <a:bodyPr wrap="square">
            <a:spAutoFit/>
          </a:bodyPr>
          <a:lstStyle/>
          <a:p>
            <a:pPr algn="ctr"/>
            <a:r>
              <a:rPr lang="en" sz="1600" b="1" dirty="0">
                <a:solidFill>
                  <a:schemeClr val="accent6">
                    <a:lumMod val="50000"/>
                  </a:schemeClr>
                </a:solidFill>
                <a:latin typeface="Comic Sans MS" panose="030F0702030302020204" pitchFamily="66" charset="0"/>
              </a:rPr>
              <a:t>“</a:t>
            </a:r>
            <a:r>
              <a:rPr lang="en-US" sz="1600" b="1" dirty="0">
                <a:solidFill>
                  <a:schemeClr val="accent6">
                    <a:lumMod val="50000"/>
                  </a:schemeClr>
                </a:solidFill>
                <a:latin typeface="Comic Sans MS" panose="030F0702030302020204" pitchFamily="66" charset="0"/>
              </a:rPr>
              <a:t>But the one who prophesies speaks to people for their strengthening, encouraging and comfort</a:t>
            </a:r>
            <a:r>
              <a:rPr lang="en" sz="1600" b="1" dirty="0">
                <a:solidFill>
                  <a:schemeClr val="accent6">
                    <a:lumMod val="50000"/>
                  </a:schemeClr>
                </a:solidFill>
                <a:latin typeface="Comic Sans MS" panose="030F0702030302020204" pitchFamily="66" charset="0"/>
              </a:rPr>
              <a:t>” </a:t>
            </a:r>
            <a:r>
              <a:rPr lang="en" sz="1200" b="1" dirty="0">
                <a:solidFill>
                  <a:schemeClr val="accent6">
                    <a:lumMod val="50000"/>
                  </a:schemeClr>
                </a:solidFill>
                <a:latin typeface="Comic Sans MS" panose="030F0702030302020204" pitchFamily="66" charset="0"/>
              </a:rPr>
              <a:t>(1 Corinthians 14:3)</a:t>
            </a:r>
            <a:endParaRPr lang="es-ES" sz="1600" b="1" dirty="0">
              <a:solidFill>
                <a:schemeClr val="accent6">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2083103-6558-9A1C-B3CF-8D6C5F881B7C}"/>
              </a:ext>
            </a:extLst>
          </p:cNvPr>
          <p:cNvSpPr txBox="1"/>
          <p:nvPr/>
        </p:nvSpPr>
        <p:spPr>
          <a:xfrm>
            <a:off x="2314374" y="1132271"/>
            <a:ext cx="4625441" cy="1631216"/>
          </a:xfrm>
          <a:prstGeom prst="rect">
            <a:avLst/>
          </a:prstGeom>
          <a:noFill/>
        </p:spPr>
        <p:txBody>
          <a:bodyPr wrap="square" rtlCol="0">
            <a:spAutoFit/>
          </a:bodyPr>
          <a:lstStyle/>
          <a:p>
            <a:pPr>
              <a:spcBef>
                <a:spcPts val="600"/>
              </a:spcBef>
            </a:pPr>
            <a:r>
              <a:rPr lang="en" sz="2000" b="1" dirty="0"/>
              <a:t>We must not limit the gift of prophecy to predicting future events. The primary use of the gift of prophecy is for edification, exhortation, and consolation (1 Cor. 14:3).</a:t>
            </a:r>
          </a:p>
        </p:txBody>
      </p:sp>
      <p:graphicFrame>
        <p:nvGraphicFramePr>
          <p:cNvPr id="2" name="Diagrama 1">
            <a:extLst>
              <a:ext uri="{FF2B5EF4-FFF2-40B4-BE49-F238E27FC236}">
                <a16:creationId xmlns:a16="http://schemas.microsoft.com/office/drawing/2014/main" id="{A5B00F00-415F-DA14-E152-0EE78B85AAC0}"/>
              </a:ext>
            </a:extLst>
          </p:cNvPr>
          <p:cNvGraphicFramePr/>
          <p:nvPr>
            <p:extLst>
              <p:ext uri="{D42A27DB-BD31-4B8C-83A1-F6EECF244321}">
                <p14:modId xmlns:p14="http://schemas.microsoft.com/office/powerpoint/2010/main" val="1595134236"/>
              </p:ext>
            </p:extLst>
          </p:nvPr>
        </p:nvGraphicFramePr>
        <p:xfrm>
          <a:off x="7035766" y="1247776"/>
          <a:ext cx="5015064" cy="5432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a:extLst>
              <a:ext uri="{FF2B5EF4-FFF2-40B4-BE49-F238E27FC236}">
                <a16:creationId xmlns:a16="http://schemas.microsoft.com/office/drawing/2014/main" id="{D9C59E1D-2B16-1B0A-9749-A65FC2EC282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5557" y="1113026"/>
            <a:ext cx="2092491" cy="1565450"/>
          </a:xfrm>
          <a:prstGeom prst="rect">
            <a:avLst/>
          </a:prstGeom>
          <a:solidFill>
            <a:srgbClr val="FFFFFF">
              <a:shade val="85000"/>
            </a:srgbClr>
          </a:solidFill>
          <a:ln w="28575"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uadroTexto 9">
            <a:extLst>
              <a:ext uri="{FF2B5EF4-FFF2-40B4-BE49-F238E27FC236}">
                <a16:creationId xmlns:a16="http://schemas.microsoft.com/office/drawing/2014/main" id="{1574158A-BEA9-A150-5666-E62C71C29E6F}"/>
              </a:ext>
            </a:extLst>
          </p:cNvPr>
          <p:cNvSpPr txBox="1"/>
          <p:nvPr/>
        </p:nvSpPr>
        <p:spPr>
          <a:xfrm>
            <a:off x="141171" y="2737113"/>
            <a:ext cx="4240330" cy="2246769"/>
          </a:xfrm>
          <a:prstGeom prst="rect">
            <a:avLst/>
          </a:prstGeom>
          <a:noFill/>
        </p:spPr>
        <p:txBody>
          <a:bodyPr wrap="square">
            <a:spAutoFit/>
          </a:bodyPr>
          <a:lstStyle/>
          <a:p>
            <a:pPr>
              <a:spcBef>
                <a:spcPts val="600"/>
              </a:spcBef>
            </a:pPr>
            <a:r>
              <a:rPr lang="en" sz="2000" b="1" dirty="0"/>
              <a:t>Paul highlights this gift above others (1 Cor. 14:1, 4, 22-25). But he also urges that it be used correctly so as not to create confusion: “but let everything be done decently and in order” </a:t>
            </a:r>
            <a:br>
              <a:rPr lang="es-ES" sz="2000" b="1" dirty="0"/>
            </a:br>
            <a:r>
              <a:rPr lang="en" sz="2000" b="1" dirty="0"/>
              <a:t>(1 Cor. 14:40; see 1 Cor. 14:29-33).</a:t>
            </a:r>
          </a:p>
        </p:txBody>
      </p:sp>
      <p:sp>
        <p:nvSpPr>
          <p:cNvPr id="12" name="CuadroTexto 11">
            <a:extLst>
              <a:ext uri="{FF2B5EF4-FFF2-40B4-BE49-F238E27FC236}">
                <a16:creationId xmlns:a16="http://schemas.microsoft.com/office/drawing/2014/main" id="{6D813A6C-1159-F60E-C4E3-6C8433BCC4F4}"/>
              </a:ext>
            </a:extLst>
          </p:cNvPr>
          <p:cNvSpPr txBox="1"/>
          <p:nvPr/>
        </p:nvSpPr>
        <p:spPr>
          <a:xfrm>
            <a:off x="2695074" y="4928634"/>
            <a:ext cx="4244741" cy="1938992"/>
          </a:xfrm>
          <a:prstGeom prst="rect">
            <a:avLst/>
          </a:prstGeom>
          <a:noFill/>
        </p:spPr>
        <p:txBody>
          <a:bodyPr wrap="square">
            <a:spAutoFit/>
          </a:bodyPr>
          <a:lstStyle/>
          <a:p>
            <a:pPr>
              <a:spcBef>
                <a:spcPts val="600"/>
              </a:spcBef>
            </a:pPr>
            <a:r>
              <a:rPr lang="en" sz="2000" b="1" dirty="0"/>
              <a:t>As a characteristic gift of the remnant church, it had its special manifestation in the life and work of Ellen G. White (Rev. 12:17; 19:10). But how can we recognize a true prophet?</a:t>
            </a:r>
          </a:p>
        </p:txBody>
      </p:sp>
      <p:pic>
        <p:nvPicPr>
          <p:cNvPr id="14" name="Imagen 13">
            <a:extLst>
              <a:ext uri="{FF2B5EF4-FFF2-40B4-BE49-F238E27FC236}">
                <a16:creationId xmlns:a16="http://schemas.microsoft.com/office/drawing/2014/main" id="{A301A7AC-4C51-4B97-701A-A96A467A87E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54807" y="5006668"/>
            <a:ext cx="2444316" cy="1673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AC71BB6E-F178-9085-C474-08FB30218B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4381500" y="2806404"/>
            <a:ext cx="2425318" cy="2032096"/>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6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0-#ppt_w/2"/>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92670C7-56B5-4A89-8D29-2D74A4BCF953}"/>
                                            </p:graphicEl>
                                          </p:spTgt>
                                        </p:tgtEl>
                                        <p:attrNameLst>
                                          <p:attrName>style.visibility</p:attrName>
                                        </p:attrNameLst>
                                      </p:cBhvr>
                                      <p:to>
                                        <p:strVal val="visible"/>
                                      </p:to>
                                    </p:set>
                                    <p:anim calcmode="lin" valueType="num">
                                      <p:cBhvr>
                                        <p:cTn id="55" dur="500" fill="hold"/>
                                        <p:tgtEl>
                                          <p:spTgt spid="2">
                                            <p:graphicEl>
                                              <a:dgm id="{692670C7-56B5-4A89-8D29-2D74A4BCF953}"/>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92670C7-56B5-4A89-8D29-2D74A4BCF953}"/>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92670C7-56B5-4A89-8D29-2D74A4BCF953}"/>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60B8B734-275B-42A8-BFEF-BCAA27C48B7A}"/>
                                            </p:graphicEl>
                                          </p:spTgt>
                                        </p:tgtEl>
                                        <p:attrNameLst>
                                          <p:attrName>style.visibility</p:attrName>
                                        </p:attrNameLst>
                                      </p:cBhvr>
                                      <p:to>
                                        <p:strVal val="visible"/>
                                      </p:to>
                                    </p:set>
                                    <p:animEffect transition="in" filter="wipe(left)">
                                      <p:cBhvr>
                                        <p:cTn id="61" dur="500"/>
                                        <p:tgtEl>
                                          <p:spTgt spid="2">
                                            <p:graphicEl>
                                              <a:dgm id="{60B8B734-275B-42A8-BFEF-BCAA27C48B7A}"/>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1C6B2F94-D835-422E-8008-C225D4D94974}"/>
                                            </p:graphicEl>
                                          </p:spTgt>
                                        </p:tgtEl>
                                        <p:attrNameLst>
                                          <p:attrName>style.visibility</p:attrName>
                                        </p:attrNameLst>
                                      </p:cBhvr>
                                      <p:to>
                                        <p:strVal val="visible"/>
                                      </p:to>
                                    </p:set>
                                    <p:anim calcmode="lin" valueType="num">
                                      <p:cBhvr>
                                        <p:cTn id="66" dur="500" fill="hold"/>
                                        <p:tgtEl>
                                          <p:spTgt spid="2">
                                            <p:graphicEl>
                                              <a:dgm id="{1C6B2F94-D835-422E-8008-C225D4D94974}"/>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1C6B2F94-D835-422E-8008-C225D4D94974}"/>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1C6B2F94-D835-422E-8008-C225D4D9497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26B4C2BB-1B6F-4B86-A8C6-B33A0FE74078}"/>
                                            </p:graphicEl>
                                          </p:spTgt>
                                        </p:tgtEl>
                                        <p:attrNameLst>
                                          <p:attrName>style.visibility</p:attrName>
                                        </p:attrNameLst>
                                      </p:cBhvr>
                                      <p:to>
                                        <p:strVal val="visible"/>
                                      </p:to>
                                    </p:set>
                                    <p:animEffect transition="in" filter="wipe(left)">
                                      <p:cBhvr>
                                        <p:cTn id="72" dur="500"/>
                                        <p:tgtEl>
                                          <p:spTgt spid="2">
                                            <p:graphicEl>
                                              <a:dgm id="{26B4C2BB-1B6F-4B86-A8C6-B33A0FE7407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921B3F1D-ABA5-4709-93C9-C58732B4BBA6}"/>
                                            </p:graphicEl>
                                          </p:spTgt>
                                        </p:tgtEl>
                                        <p:attrNameLst>
                                          <p:attrName>style.visibility</p:attrName>
                                        </p:attrNameLst>
                                      </p:cBhvr>
                                      <p:to>
                                        <p:strVal val="visible"/>
                                      </p:to>
                                    </p:set>
                                    <p:anim calcmode="lin" valueType="num">
                                      <p:cBhvr>
                                        <p:cTn id="77" dur="500" fill="hold"/>
                                        <p:tgtEl>
                                          <p:spTgt spid="2">
                                            <p:graphicEl>
                                              <a:dgm id="{921B3F1D-ABA5-4709-93C9-C58732B4BBA6}"/>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921B3F1D-ABA5-4709-93C9-C58732B4BBA6}"/>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921B3F1D-ABA5-4709-93C9-C58732B4BBA6}"/>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693D244B-9003-4E22-9513-C84DAB981AB6}"/>
                                            </p:graphicEl>
                                          </p:spTgt>
                                        </p:tgtEl>
                                        <p:attrNameLst>
                                          <p:attrName>style.visibility</p:attrName>
                                        </p:attrNameLst>
                                      </p:cBhvr>
                                      <p:to>
                                        <p:strVal val="visible"/>
                                      </p:to>
                                    </p:set>
                                    <p:animEffect transition="in" filter="wipe(left)">
                                      <p:cBhvr>
                                        <p:cTn id="83" dur="500"/>
                                        <p:tgtEl>
                                          <p:spTgt spid="2">
                                            <p:graphicEl>
                                              <a:dgm id="{693D244B-9003-4E22-9513-C84DAB981AB6}"/>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5A290414-622E-47D0-ABF3-235BBC711AFE}"/>
                                            </p:graphicEl>
                                          </p:spTgt>
                                        </p:tgtEl>
                                        <p:attrNameLst>
                                          <p:attrName>style.visibility</p:attrName>
                                        </p:attrNameLst>
                                      </p:cBhvr>
                                      <p:to>
                                        <p:strVal val="visible"/>
                                      </p:to>
                                    </p:set>
                                    <p:anim calcmode="lin" valueType="num">
                                      <p:cBhvr>
                                        <p:cTn id="88" dur="500" fill="hold"/>
                                        <p:tgtEl>
                                          <p:spTgt spid="2">
                                            <p:graphicEl>
                                              <a:dgm id="{5A290414-622E-47D0-ABF3-235BBC711AFE}"/>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5A290414-622E-47D0-ABF3-235BBC711AFE}"/>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5A290414-622E-47D0-ABF3-235BBC711AF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E512C3B9-88A4-4142-9DD6-976F52BA200F}"/>
                                            </p:graphicEl>
                                          </p:spTgt>
                                        </p:tgtEl>
                                        <p:attrNameLst>
                                          <p:attrName>style.visibility</p:attrName>
                                        </p:attrNameLst>
                                      </p:cBhvr>
                                      <p:to>
                                        <p:strVal val="visible"/>
                                      </p:to>
                                    </p:set>
                                    <p:animEffect transition="in" filter="wipe(left)">
                                      <p:cBhvr>
                                        <p:cTn id="94" dur="500"/>
                                        <p:tgtEl>
                                          <p:spTgt spid="2">
                                            <p:graphicEl>
                                              <a:dgm id="{E512C3B9-88A4-4142-9DD6-976F52BA200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187A4E1-6AF8-ED0F-2D93-70326430002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42F0C52-BA05-E09D-99BA-D672334A7F0E}"/>
              </a:ext>
            </a:extLst>
          </p:cNvPr>
          <p:cNvSpPr txBox="1"/>
          <p:nvPr/>
        </p:nvSpPr>
        <p:spPr>
          <a:xfrm>
            <a:off x="1143000" y="866686"/>
            <a:ext cx="10953750"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In all the Lord’s arrangements, there is nothing more beautiful than His plan of giving to men and women a diversity of gifts. The church is His garden, adorned with a variety of trees, plants, and flowers. He does not expect the hyssop to assume the proportions of the cedar, nor the olive to reach the height of the stately palm. Many have received but a limited religious and intellectual training, but God has a work for this class to do, if they will labor in humility, trusting in Him</a:t>
            </a:r>
            <a:r>
              <a:rPr lang="en" sz="2400" b="1" dirty="0">
                <a:latin typeface="Constantia" panose="02030602050306030303" pitchFamily="18" charset="0"/>
              </a:rPr>
              <a:t>…”</a:t>
            </a:r>
          </a:p>
          <a:p>
            <a:pPr>
              <a:spcBef>
                <a:spcPts val="600"/>
              </a:spcBef>
            </a:pPr>
            <a:r>
              <a:rPr lang="en-US" sz="2400" b="1" dirty="0">
                <a:latin typeface="Constantia" panose="02030602050306030303" pitchFamily="18" charset="0"/>
              </a:rPr>
              <a:t>Different gifts are imparted to different ones, that the workers may feel their need of one another. God bestows these gifts, and they are employed in His service, not to glorify the possessor, not to uplift man, but to uplift the world’s Redeemer. </a:t>
            </a:r>
            <a:r>
              <a:rPr lang="en-US" sz="2400" b="1">
                <a:latin typeface="Constantia" panose="02030602050306030303" pitchFamily="18" charset="0"/>
              </a:rPr>
              <a:t>They are to be used for the good of all mankind, by representing the truth, not testifying to a falsehood</a:t>
            </a:r>
            <a:r>
              <a:rPr lang="en" sz="2400" b="1">
                <a:latin typeface="Constantia" panose="02030602050306030303" pitchFamily="18" charset="0"/>
              </a:rPr>
              <a:t>.</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D1E34BAA-9490-0067-290E-E1E5F5E11BFD}"/>
              </a:ext>
            </a:extLst>
          </p:cNvPr>
          <p:cNvSpPr txBox="1"/>
          <p:nvPr/>
        </p:nvSpPr>
        <p:spPr>
          <a:xfrm>
            <a:off x="8567707" y="5767060"/>
            <a:ext cx="3529043" cy="338554"/>
          </a:xfrm>
          <a:prstGeom prst="rect">
            <a:avLst/>
          </a:prstGeom>
          <a:noFill/>
        </p:spPr>
        <p:txBody>
          <a:bodyPr wrap="none" rtlCol="0">
            <a:spAutoFit/>
          </a:bodyPr>
          <a:lstStyle/>
          <a:p>
            <a:pPr algn="r"/>
            <a:r>
              <a:rPr lang="en" sz="1600" b="1" dirty="0"/>
              <a:t>EGW (Ye Shall Receive Power, July 1)</a:t>
            </a:r>
          </a:p>
        </p:txBody>
      </p:sp>
    </p:spTree>
    <p:extLst>
      <p:ext uri="{BB962C8B-B14F-4D97-AF65-F5344CB8AC3E}">
        <p14:creationId xmlns:p14="http://schemas.microsoft.com/office/powerpoint/2010/main" val="34810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FC6302-19BB-17A2-9F98-8EA7BC0E9B32}"/>
              </a:ext>
            </a:extLst>
          </p:cNvPr>
          <p:cNvSpPr txBox="1"/>
          <p:nvPr/>
        </p:nvSpPr>
        <p:spPr>
          <a:xfrm>
            <a:off x="2714322" y="38500"/>
            <a:ext cx="4677077" cy="184665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rPr>
              <a:t>“Pursue love, and earnestly desire the spiritual gifts, especially that you may prophesy”</a:t>
            </a:r>
            <a:endParaRPr kumimoji="0" lang="es-ES" sz="24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rPr>
              <a:t>(1 Corinthians 14:1, </a:t>
            </a:r>
            <a:r>
              <a:rPr kumimoji="0" lang="es-ES" sz="1400" b="1" i="0" u="none" strike="noStrike" kern="1200" cap="none" spc="0" normalizeH="0" baseline="0" noProof="0" dirty="0" err="1">
                <a:ln>
                  <a:noFill/>
                </a:ln>
                <a:solidFill>
                  <a:srgbClr val="A02B93">
                    <a:lumMod val="75000"/>
                  </a:srgbClr>
                </a:solidFill>
                <a:effectLst/>
                <a:uLnTx/>
                <a:uFillTx/>
                <a:latin typeface="Comic Sans MS" panose="030F0702030302020204" pitchFamily="66" charset="0"/>
                <a:ea typeface="+mn-ea"/>
                <a:cs typeface="+mn-cs"/>
              </a:rPr>
              <a:t>ESV</a:t>
            </a:r>
            <a:r>
              <a:rPr kumimoji="0" lang="es-ES" sz="18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72293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B3AEB14-802F-BE6B-6D90-6684B9A91804}"/>
              </a:ext>
            </a:extLst>
          </p:cNvPr>
          <p:cNvSpPr txBox="1"/>
          <p:nvPr/>
        </p:nvSpPr>
        <p:spPr>
          <a:xfrm>
            <a:off x="6858000" y="3359468"/>
            <a:ext cx="5334000" cy="3400931"/>
          </a:xfrm>
          <a:prstGeom prst="rect">
            <a:avLst/>
          </a:prstGeom>
          <a:noFill/>
          <a:effectLst/>
        </p:spPr>
        <p:txBody>
          <a:bodyPr wrap="square" rtlCol="0">
            <a:spAutoFit/>
          </a:bodyPr>
          <a:lstStyle/>
          <a:p>
            <a:pPr>
              <a:spcBef>
                <a:spcPts val="600"/>
              </a:spcBef>
            </a:pPr>
            <a:r>
              <a:rPr lang="en" sz="2000" b="1" dirty="0">
                <a:highlight>
                  <a:srgbClr val="FC918D"/>
                </a:highlight>
              </a:rPr>
              <a:t> Spiritual gifts:</a:t>
            </a:r>
          </a:p>
          <a:p>
            <a:pPr lvl="1">
              <a:spcBef>
                <a:spcPts val="600"/>
              </a:spcBef>
            </a:pPr>
            <a:r>
              <a:rPr lang="en" sz="2000" b="1" dirty="0"/>
              <a:t>Many gifts, one Giver.</a:t>
            </a:r>
          </a:p>
          <a:p>
            <a:pPr lvl="1">
              <a:spcBef>
                <a:spcPts val="600"/>
              </a:spcBef>
            </a:pPr>
            <a:r>
              <a:rPr lang="en" sz="2000" b="1" dirty="0"/>
              <a:t>Many members, one body.</a:t>
            </a:r>
          </a:p>
          <a:p>
            <a:pPr>
              <a:spcBef>
                <a:spcPts val="1800"/>
              </a:spcBef>
            </a:pPr>
            <a:r>
              <a:rPr lang="en" sz="2000" b="1" dirty="0">
                <a:highlight>
                  <a:srgbClr val="FCBE62"/>
                </a:highlight>
              </a:rPr>
              <a:t> The unifying element:</a:t>
            </a:r>
          </a:p>
          <a:p>
            <a:pPr lvl="1">
              <a:spcBef>
                <a:spcPts val="600"/>
              </a:spcBef>
            </a:pPr>
            <a:r>
              <a:rPr lang="en" sz="2000" b="1" dirty="0"/>
              <a:t>The excellence of love.</a:t>
            </a:r>
          </a:p>
          <a:p>
            <a:pPr>
              <a:spcBef>
                <a:spcPts val="1800"/>
              </a:spcBef>
            </a:pPr>
            <a:r>
              <a:rPr lang="en" sz="2000" b="1" dirty="0">
                <a:highlight>
                  <a:srgbClr val="8ABDEA"/>
                </a:highlight>
              </a:rPr>
              <a:t> Special gifts:</a:t>
            </a:r>
          </a:p>
          <a:p>
            <a:pPr lvl="1">
              <a:spcBef>
                <a:spcPts val="600"/>
              </a:spcBef>
            </a:pPr>
            <a:r>
              <a:rPr lang="en" sz="2000" b="1" dirty="0"/>
              <a:t>The gift of tongues.</a:t>
            </a:r>
          </a:p>
          <a:p>
            <a:pPr lvl="1">
              <a:spcBef>
                <a:spcPts val="600"/>
              </a:spcBef>
            </a:pPr>
            <a:r>
              <a:rPr lang="en" sz="2000" b="1" dirty="0"/>
              <a:t>The gift of prophecy.</a:t>
            </a:r>
          </a:p>
        </p:txBody>
      </p:sp>
      <p:sp>
        <p:nvSpPr>
          <p:cNvPr id="3" name="CuadroTexto 2">
            <a:extLst>
              <a:ext uri="{FF2B5EF4-FFF2-40B4-BE49-F238E27FC236}">
                <a16:creationId xmlns:a16="http://schemas.microsoft.com/office/drawing/2014/main" id="{D33E5960-AC99-9503-2A00-A0FE619FE795}"/>
              </a:ext>
            </a:extLst>
          </p:cNvPr>
          <p:cNvSpPr txBox="1"/>
          <p:nvPr/>
        </p:nvSpPr>
        <p:spPr>
          <a:xfrm>
            <a:off x="161924" y="28069"/>
            <a:ext cx="6534151" cy="1631216"/>
          </a:xfrm>
          <a:prstGeom prst="rect">
            <a:avLst/>
          </a:prstGeom>
          <a:noFill/>
        </p:spPr>
        <p:txBody>
          <a:bodyPr wrap="square" rtlCol="0">
            <a:spAutoFit/>
          </a:bodyPr>
          <a:lstStyle/>
          <a:p>
            <a:pPr>
              <a:spcBef>
                <a:spcPts val="600"/>
              </a:spcBef>
            </a:pPr>
            <a:r>
              <a:rPr lang="en" sz="2000" b="1" dirty="0"/>
              <a:t>It is clear that the church in Corinth was divided on various issues. They disagreed about the preachers; about how to eat; about whether to marry or remain single; and about which of the spiritual gifts should be most honored.</a:t>
            </a:r>
          </a:p>
        </p:txBody>
      </p:sp>
      <p:pic>
        <p:nvPicPr>
          <p:cNvPr id="7" name="Imagen 6">
            <a:extLst>
              <a:ext uri="{FF2B5EF4-FFF2-40B4-BE49-F238E27FC236}">
                <a16:creationId xmlns:a16="http://schemas.microsoft.com/office/drawing/2014/main" id="{4D33211D-BCCC-DD17-4A73-75BDA40B080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6858001" y="167131"/>
            <a:ext cx="5172076" cy="3016209"/>
          </a:xfrm>
          <a:prstGeom prst="rect">
            <a:avLst/>
          </a:prstGeom>
          <a:solidFill>
            <a:srgbClr val="FFFFFF">
              <a:shade val="85000"/>
            </a:srgbClr>
          </a:solidFill>
          <a:ln w="88900" cap="sq">
            <a:solidFill>
              <a:srgbClr val="A1E3B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8C7BF935-E81C-A5ED-DCE9-D9FD72AF65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7407" y="3352056"/>
            <a:ext cx="418239" cy="419123"/>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id="{25AE0574-2F52-FFF7-46CB-97FAE80BB763}"/>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6469012" y="5555199"/>
            <a:ext cx="381101" cy="381101"/>
          </a:xfrm>
          <a:prstGeom prst="rect">
            <a:avLst/>
          </a:prstGeom>
          <a:effectLst>
            <a:outerShdw blurRad="50800" dist="38100" dir="8100000" algn="tr" rotWithShape="0">
              <a:prstClr val="black">
                <a:alpha val="40000"/>
              </a:prstClr>
            </a:outerShdw>
          </a:effectLst>
        </p:spPr>
      </p:pic>
      <p:pic>
        <p:nvPicPr>
          <p:cNvPr id="25" name="Imagen 24">
            <a:extLst>
              <a:ext uri="{FF2B5EF4-FFF2-40B4-BE49-F238E27FC236}">
                <a16:creationId xmlns:a16="http://schemas.microsoft.com/office/drawing/2014/main" id="{85F1FC7A-7CF4-05A5-BAEF-BE4C2B2E99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60241" y="4647715"/>
            <a:ext cx="381985" cy="412049"/>
          </a:xfrm>
          <a:prstGeom prst="rect">
            <a:avLst/>
          </a:prstGeom>
          <a:effectLst>
            <a:outerShdw blurRad="50800" dist="38100" dir="8100000" algn="tr" rotWithShape="0">
              <a:prstClr val="black">
                <a:alpha val="40000"/>
              </a:prstClr>
            </a:outerShdw>
          </a:effectLst>
        </p:spPr>
      </p:pic>
      <p:pic>
        <p:nvPicPr>
          <p:cNvPr id="31" name="Imagen 30">
            <a:extLst>
              <a:ext uri="{FF2B5EF4-FFF2-40B4-BE49-F238E27FC236}">
                <a16:creationId xmlns:a16="http://schemas.microsoft.com/office/drawing/2014/main" id="{C3B489EB-8658-A4A4-247C-5FD185BE8AD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886877" y="3836137"/>
            <a:ext cx="442762" cy="214087"/>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9F180D6D-219D-07BE-AAA5-AE1CA2CDDD5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86877" y="6431734"/>
            <a:ext cx="442762" cy="214087"/>
          </a:xfrm>
          <a:prstGeom prst="rect">
            <a:avLst/>
          </a:prstGeom>
          <a:effectLst>
            <a:outerShdw blurRad="50800" dist="38100" dir="8100000" algn="tr" rotWithShape="0">
              <a:prstClr val="black">
                <a:alpha val="40000"/>
              </a:prstClr>
            </a:outerShdw>
          </a:effectLst>
        </p:spPr>
      </p:pic>
      <p:pic>
        <p:nvPicPr>
          <p:cNvPr id="35" name="Imagen 34">
            <a:extLst>
              <a:ext uri="{FF2B5EF4-FFF2-40B4-BE49-F238E27FC236}">
                <a16:creationId xmlns:a16="http://schemas.microsoft.com/office/drawing/2014/main" id="{346B966A-C039-2EBD-5E44-FB7DB3A5AB1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886877" y="6042999"/>
            <a:ext cx="442762" cy="21408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BFC50B-E378-80A2-B7DC-9FBAB40C9B9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886877" y="5137589"/>
            <a:ext cx="442762" cy="214087"/>
          </a:xfrm>
          <a:prstGeom prst="rect">
            <a:avLst/>
          </a:prstGeom>
          <a:effectLst>
            <a:outerShdw blurRad="50800" dist="38100" dir="8100000" algn="tr" rotWithShape="0">
              <a:prstClr val="black">
                <a:alpha val="40000"/>
              </a:prstClr>
            </a:outerShdw>
          </a:effectLst>
        </p:spPr>
      </p:pic>
      <p:pic>
        <p:nvPicPr>
          <p:cNvPr id="41" name="Imagen 40">
            <a:extLst>
              <a:ext uri="{FF2B5EF4-FFF2-40B4-BE49-F238E27FC236}">
                <a16:creationId xmlns:a16="http://schemas.microsoft.com/office/drawing/2014/main" id="{E6D7233C-DD47-1FEC-D31F-52E55A14774A}"/>
              </a:ext>
            </a:extLst>
          </p:cNvPr>
          <p:cNvPicPr>
            <a:picLocks noChangeAspect="1"/>
          </p:cNvPicPr>
          <p:nvPr/>
        </p:nvPicPr>
        <p:blipFill>
          <a:blip r:embed="rId13" cstate="email">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886877" y="4218436"/>
            <a:ext cx="442762" cy="21408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B285859-F5F5-0E28-7D70-977F4ECEFF53}"/>
              </a:ext>
            </a:extLst>
          </p:cNvPr>
          <p:cNvSpPr txBox="1"/>
          <p:nvPr/>
        </p:nvSpPr>
        <p:spPr>
          <a:xfrm>
            <a:off x="161922" y="2934886"/>
            <a:ext cx="653415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Which gift is the best? None! Why?</a:t>
            </a:r>
          </a:p>
        </p:txBody>
      </p:sp>
      <p:sp>
        <p:nvSpPr>
          <p:cNvPr id="9" name="CuadroTexto 8">
            <a:extLst>
              <a:ext uri="{FF2B5EF4-FFF2-40B4-BE49-F238E27FC236}">
                <a16:creationId xmlns:a16="http://schemas.microsoft.com/office/drawing/2014/main" id="{FFEE8BA1-2694-56D0-58C9-0BEDF8AD1077}"/>
              </a:ext>
            </a:extLst>
          </p:cNvPr>
          <p:cNvSpPr txBox="1"/>
          <p:nvPr/>
        </p:nvSpPr>
        <p:spPr>
          <a:xfrm>
            <a:off x="161921" y="1789254"/>
            <a:ext cx="653415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Once he has answered the initial problems, Paul shows how spiritual gifts go from being a problem to being a means of unity (1 Cor. 12-14).</a:t>
            </a:r>
          </a:p>
        </p:txBody>
      </p:sp>
      <p:pic>
        <p:nvPicPr>
          <p:cNvPr id="5" name="Imagen 4">
            <a:extLst>
              <a:ext uri="{FF2B5EF4-FFF2-40B4-BE49-F238E27FC236}">
                <a16:creationId xmlns:a16="http://schemas.microsoft.com/office/drawing/2014/main" id="{9DD09EAB-1FE5-2AA1-978A-43567FA48EB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61924" y="3429000"/>
            <a:ext cx="5699307" cy="3261868"/>
          </a:xfrm>
          <a:prstGeom prst="rect">
            <a:avLst/>
          </a:prstGeom>
          <a:solidFill>
            <a:srgbClr val="FFFFFF">
              <a:shade val="85000"/>
            </a:srgbClr>
          </a:solidFill>
          <a:ln w="88900" cap="sq">
            <a:solidFill>
              <a:srgbClr val="FFFDA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408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 calcmode="lin" valueType="num">
                                      <p:cBhvr>
                                        <p:cTn id="34" dur="500" fill="hold"/>
                                        <p:tgtEl>
                                          <p:spTgt spid="19"/>
                                        </p:tgtEl>
                                        <p:attrNameLst>
                                          <p:attrName>style.rotation</p:attrName>
                                        </p:attrNameLst>
                                      </p:cBhvr>
                                      <p:tavLst>
                                        <p:tav tm="0">
                                          <p:val>
                                            <p:fltVal val="360"/>
                                          </p:val>
                                        </p:tav>
                                        <p:tav tm="100000">
                                          <p:val>
                                            <p:fltVal val="0"/>
                                          </p:val>
                                        </p:tav>
                                      </p:tavLst>
                                    </p:anim>
                                    <p:animEffect transition="in" filter="fade">
                                      <p:cBhvr>
                                        <p:cTn id="35" dur="500"/>
                                        <p:tgtEl>
                                          <p:spTgt spid="1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17" presetClass="entr" presetSubtype="8"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ppt_x</p:attrName>
                                        </p:attrNameLst>
                                      </p:cBhvr>
                                      <p:tavLst>
                                        <p:tav tm="0">
                                          <p:val>
                                            <p:strVal val="#ppt_x-#ppt_w/2"/>
                                          </p:val>
                                        </p:tav>
                                        <p:tav tm="100000">
                                          <p:val>
                                            <p:strVal val="#ppt_x"/>
                                          </p:val>
                                        </p:tav>
                                      </p:tavLst>
                                    </p:anim>
                                    <p:anim calcmode="lin" valueType="num">
                                      <p:cBhvr>
                                        <p:cTn id="44" dur="500" fill="hold"/>
                                        <p:tgtEl>
                                          <p:spTgt spid="31"/>
                                        </p:tgtEl>
                                        <p:attrNameLst>
                                          <p:attrName>ppt_y</p:attrName>
                                        </p:attrNameLst>
                                      </p:cBhvr>
                                      <p:tavLst>
                                        <p:tav tm="0">
                                          <p:val>
                                            <p:strVal val="#ppt_y"/>
                                          </p:val>
                                        </p:tav>
                                        <p:tav tm="100000">
                                          <p:val>
                                            <p:strVal val="#ppt_y"/>
                                          </p:val>
                                        </p:tav>
                                      </p:tavLst>
                                    </p:anim>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strVal val="#ppt_h"/>
                                          </p:val>
                                        </p:tav>
                                        <p:tav tm="100000">
                                          <p:val>
                                            <p:strVal val="#ppt_h"/>
                                          </p:val>
                                        </p:tav>
                                      </p:tavLst>
                                    </p:anim>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17" presetClass="entr" presetSubtype="8"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ppt_x</p:attrName>
                                        </p:attrNameLst>
                                      </p:cBhvr>
                                      <p:tavLst>
                                        <p:tav tm="0">
                                          <p:val>
                                            <p:strVal val="#ppt_x-#ppt_w/2"/>
                                          </p:val>
                                        </p:tav>
                                        <p:tav tm="100000">
                                          <p:val>
                                            <p:strVal val="#ppt_x"/>
                                          </p:val>
                                        </p:tav>
                                      </p:tavLst>
                                    </p:anim>
                                    <p:anim calcmode="lin" valueType="num">
                                      <p:cBhvr>
                                        <p:cTn id="55" dur="500" fill="hold"/>
                                        <p:tgtEl>
                                          <p:spTgt spid="41"/>
                                        </p:tgtEl>
                                        <p:attrNameLst>
                                          <p:attrName>ppt_y</p:attrName>
                                        </p:attrNameLst>
                                      </p:cBhvr>
                                      <p:tavLst>
                                        <p:tav tm="0">
                                          <p:val>
                                            <p:strVal val="#ppt_y"/>
                                          </p:val>
                                        </p:tav>
                                        <p:tav tm="100000">
                                          <p:val>
                                            <p:strVal val="#ppt_y"/>
                                          </p:val>
                                        </p:tav>
                                      </p:tavLst>
                                    </p:anim>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strVal val="#ppt_h"/>
                                          </p:val>
                                        </p:tav>
                                        <p:tav tm="100000">
                                          <p:val>
                                            <p:strVal val="#ppt_h"/>
                                          </p:val>
                                        </p:tav>
                                      </p:tavLst>
                                    </p:anim>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 calcmode="lin" valueType="num">
                                      <p:cBhvr>
                                        <p:cTn id="68" dur="500" fill="hold"/>
                                        <p:tgtEl>
                                          <p:spTgt spid="25"/>
                                        </p:tgtEl>
                                        <p:attrNameLst>
                                          <p:attrName>style.rotation</p:attrName>
                                        </p:attrNameLst>
                                      </p:cBhvr>
                                      <p:tavLst>
                                        <p:tav tm="0">
                                          <p:val>
                                            <p:fltVal val="360"/>
                                          </p:val>
                                        </p:tav>
                                        <p:tav tm="100000">
                                          <p:val>
                                            <p:fltVal val="0"/>
                                          </p:val>
                                        </p:tav>
                                      </p:tavLst>
                                    </p:anim>
                                    <p:animEffect transition="in" filter="fade">
                                      <p:cBhvr>
                                        <p:cTn id="69" dur="500"/>
                                        <p:tgtEl>
                                          <p:spTgt spid="25"/>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par>
                          <p:cTn id="74" fill="hold">
                            <p:stCondLst>
                              <p:cond delay="1000"/>
                            </p:stCondLst>
                            <p:childTnLst>
                              <p:par>
                                <p:cTn id="75" presetID="17"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p:cTn id="77" dur="500" fill="hold"/>
                                        <p:tgtEl>
                                          <p:spTgt spid="37"/>
                                        </p:tgtEl>
                                        <p:attrNameLst>
                                          <p:attrName>ppt_x</p:attrName>
                                        </p:attrNameLst>
                                      </p:cBhvr>
                                      <p:tavLst>
                                        <p:tav tm="0">
                                          <p:val>
                                            <p:strVal val="#ppt_x-#ppt_w/2"/>
                                          </p:val>
                                        </p:tav>
                                        <p:tav tm="100000">
                                          <p:val>
                                            <p:strVal val="#ppt_x"/>
                                          </p:val>
                                        </p:tav>
                                      </p:tavLst>
                                    </p:anim>
                                    <p:anim calcmode="lin" valueType="num">
                                      <p:cBhvr>
                                        <p:cTn id="78" dur="500" fill="hold"/>
                                        <p:tgtEl>
                                          <p:spTgt spid="37"/>
                                        </p:tgtEl>
                                        <p:attrNameLst>
                                          <p:attrName>ppt_y</p:attrName>
                                        </p:attrNameLst>
                                      </p:cBhvr>
                                      <p:tavLst>
                                        <p:tav tm="0">
                                          <p:val>
                                            <p:strVal val="#ppt_y"/>
                                          </p:val>
                                        </p:tav>
                                        <p:tav tm="100000">
                                          <p:val>
                                            <p:strVal val="#ppt_y"/>
                                          </p:val>
                                        </p:tav>
                                      </p:tavLst>
                                    </p:anim>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strVal val="#ppt_h"/>
                                          </p:val>
                                        </p:tav>
                                        <p:tav tm="100000">
                                          <p:val>
                                            <p:strVal val="#ppt_h"/>
                                          </p:val>
                                        </p:tav>
                                      </p:tavLst>
                                    </p:anim>
                                  </p:childTnLst>
                                </p:cTn>
                              </p:par>
                            </p:childTnLst>
                          </p:cTn>
                        </p:par>
                        <p:par>
                          <p:cTn id="81" fill="hold">
                            <p:stCondLst>
                              <p:cond delay="1500"/>
                            </p:stCondLst>
                            <p:childTnLst>
                              <p:par>
                                <p:cTn id="82" presetID="22" presetClass="entr" presetSubtype="8" fill="hold" grpId="0" nodeType="after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Effect transition="in" filter="wipe(left)">
                                      <p:cBhvr>
                                        <p:cTn id="84" dur="500"/>
                                        <p:tgtEl>
                                          <p:spTgt spid="2">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entr" presetSubtype="0" decel="10000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 calcmode="lin" valueType="num">
                                      <p:cBhvr>
                                        <p:cTn id="91" dur="500" fill="hold"/>
                                        <p:tgtEl>
                                          <p:spTgt spid="23"/>
                                        </p:tgtEl>
                                        <p:attrNameLst>
                                          <p:attrName>style.rotation</p:attrName>
                                        </p:attrNameLst>
                                      </p:cBhvr>
                                      <p:tavLst>
                                        <p:tav tm="0">
                                          <p:val>
                                            <p:fltVal val="360"/>
                                          </p:val>
                                        </p:tav>
                                        <p:tav tm="100000">
                                          <p:val>
                                            <p:fltVal val="0"/>
                                          </p:val>
                                        </p:tav>
                                      </p:tavLst>
                                    </p:anim>
                                    <p:animEffect transition="in" filter="fade">
                                      <p:cBhvr>
                                        <p:cTn id="92" dur="500"/>
                                        <p:tgtEl>
                                          <p:spTgt spid="23"/>
                                        </p:tgtEl>
                                      </p:cBhvr>
                                    </p:animEffect>
                                  </p:childTnLst>
                                </p:cTn>
                              </p:par>
                            </p:childTnLst>
                          </p:cTn>
                        </p:par>
                        <p:par>
                          <p:cTn id="93" fill="hold">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1000"/>
                            </p:stCondLst>
                            <p:childTnLst>
                              <p:par>
                                <p:cTn id="98" presetID="17" presetClass="entr" presetSubtype="8" fill="hold" nodeType="after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ppt_x</p:attrName>
                                        </p:attrNameLst>
                                      </p:cBhvr>
                                      <p:tavLst>
                                        <p:tav tm="0">
                                          <p:val>
                                            <p:strVal val="#ppt_x-#ppt_w/2"/>
                                          </p:val>
                                        </p:tav>
                                        <p:tav tm="100000">
                                          <p:val>
                                            <p:strVal val="#ppt_x"/>
                                          </p:val>
                                        </p:tav>
                                      </p:tavLst>
                                    </p:anim>
                                    <p:anim calcmode="lin" valueType="num">
                                      <p:cBhvr>
                                        <p:cTn id="101" dur="500" fill="hold"/>
                                        <p:tgtEl>
                                          <p:spTgt spid="35"/>
                                        </p:tgtEl>
                                        <p:attrNameLst>
                                          <p:attrName>ppt_y</p:attrName>
                                        </p:attrNameLst>
                                      </p:cBhvr>
                                      <p:tavLst>
                                        <p:tav tm="0">
                                          <p:val>
                                            <p:strVal val="#ppt_y"/>
                                          </p:val>
                                        </p:tav>
                                        <p:tav tm="100000">
                                          <p:val>
                                            <p:strVal val="#ppt_y"/>
                                          </p:val>
                                        </p:tav>
                                      </p:tavLst>
                                    </p:anim>
                                    <p:anim calcmode="lin" valueType="num">
                                      <p:cBhvr>
                                        <p:cTn id="102" dur="500" fill="hold"/>
                                        <p:tgtEl>
                                          <p:spTgt spid="35"/>
                                        </p:tgtEl>
                                        <p:attrNameLst>
                                          <p:attrName>ppt_w</p:attrName>
                                        </p:attrNameLst>
                                      </p:cBhvr>
                                      <p:tavLst>
                                        <p:tav tm="0">
                                          <p:val>
                                            <p:fltVal val="0"/>
                                          </p:val>
                                        </p:tav>
                                        <p:tav tm="100000">
                                          <p:val>
                                            <p:strVal val="#ppt_w"/>
                                          </p:val>
                                        </p:tav>
                                      </p:tavLst>
                                    </p:anim>
                                    <p:anim calcmode="lin" valueType="num">
                                      <p:cBhvr>
                                        <p:cTn id="103" dur="500" fill="hold"/>
                                        <p:tgtEl>
                                          <p:spTgt spid="35"/>
                                        </p:tgtEl>
                                        <p:attrNameLst>
                                          <p:attrName>ppt_h</p:attrName>
                                        </p:attrNameLst>
                                      </p:cBhvr>
                                      <p:tavLst>
                                        <p:tav tm="0">
                                          <p:val>
                                            <p:strVal val="#ppt_h"/>
                                          </p:val>
                                        </p:tav>
                                        <p:tav tm="100000">
                                          <p:val>
                                            <p:strVal val="#ppt_h"/>
                                          </p:val>
                                        </p:tav>
                                      </p:tavLst>
                                    </p:anim>
                                  </p:childTnLst>
                                </p:cTn>
                              </p:par>
                            </p:childTnLst>
                          </p:cTn>
                        </p:par>
                        <p:par>
                          <p:cTn id="104" fill="hold">
                            <p:stCondLst>
                              <p:cond delay="1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par>
                          <p:cTn id="108" fill="hold">
                            <p:stCondLst>
                              <p:cond delay="2000"/>
                            </p:stCondLst>
                            <p:childTnLst>
                              <p:par>
                                <p:cTn id="109" presetID="17" presetClass="entr" presetSubtype="8"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500" fill="hold"/>
                                        <p:tgtEl>
                                          <p:spTgt spid="33"/>
                                        </p:tgtEl>
                                        <p:attrNameLst>
                                          <p:attrName>ppt_x</p:attrName>
                                        </p:attrNameLst>
                                      </p:cBhvr>
                                      <p:tavLst>
                                        <p:tav tm="0">
                                          <p:val>
                                            <p:strVal val="#ppt_x-#ppt_w/2"/>
                                          </p:val>
                                        </p:tav>
                                        <p:tav tm="100000">
                                          <p:val>
                                            <p:strVal val="#ppt_x"/>
                                          </p:val>
                                        </p:tav>
                                      </p:tavLst>
                                    </p:anim>
                                    <p:anim calcmode="lin" valueType="num">
                                      <p:cBhvr>
                                        <p:cTn id="112" dur="500" fill="hold"/>
                                        <p:tgtEl>
                                          <p:spTgt spid="33"/>
                                        </p:tgtEl>
                                        <p:attrNameLst>
                                          <p:attrName>ppt_y</p:attrName>
                                        </p:attrNameLst>
                                      </p:cBhvr>
                                      <p:tavLst>
                                        <p:tav tm="0">
                                          <p:val>
                                            <p:strVal val="#ppt_y"/>
                                          </p:val>
                                        </p:tav>
                                        <p:tav tm="100000">
                                          <p:val>
                                            <p:strVal val="#ppt_y"/>
                                          </p:val>
                                        </p:tav>
                                      </p:tavLst>
                                    </p:anim>
                                    <p:anim calcmode="lin" valueType="num">
                                      <p:cBhvr>
                                        <p:cTn id="113" dur="500" fill="hold"/>
                                        <p:tgtEl>
                                          <p:spTgt spid="33"/>
                                        </p:tgtEl>
                                        <p:attrNameLst>
                                          <p:attrName>ppt_w</p:attrName>
                                        </p:attrNameLst>
                                      </p:cBhvr>
                                      <p:tavLst>
                                        <p:tav tm="0">
                                          <p:val>
                                            <p:fltVal val="0"/>
                                          </p:val>
                                        </p:tav>
                                        <p:tav tm="100000">
                                          <p:val>
                                            <p:strVal val="#ppt_w"/>
                                          </p:val>
                                        </p:tav>
                                      </p:tavLst>
                                    </p:anim>
                                    <p:anim calcmode="lin" valueType="num">
                                      <p:cBhvr>
                                        <p:cTn id="114" dur="500" fill="hold"/>
                                        <p:tgtEl>
                                          <p:spTgt spid="33"/>
                                        </p:tgtEl>
                                        <p:attrNameLst>
                                          <p:attrName>ppt_h</p:attrName>
                                        </p:attrNameLst>
                                      </p:cBhvr>
                                      <p:tavLst>
                                        <p:tav tm="0">
                                          <p:val>
                                            <p:strVal val="#ppt_h"/>
                                          </p:val>
                                        </p:tav>
                                        <p:tav tm="100000">
                                          <p:val>
                                            <p:strVal val="#ppt_h"/>
                                          </p:val>
                                        </p:tav>
                                      </p:tavLst>
                                    </p:anim>
                                  </p:childTnLst>
                                </p:cTn>
                              </p:par>
                            </p:childTnLst>
                          </p:cTn>
                        </p:par>
                        <p:par>
                          <p:cTn id="115" fill="hold">
                            <p:stCondLst>
                              <p:cond delay="2500"/>
                            </p:stCondLst>
                            <p:childTnLst>
                              <p:par>
                                <p:cTn id="116" presetID="22" presetClass="entr" presetSubtype="8" fill="hold" grpId="0" nodeType="afterEffect">
                                  <p:stCondLst>
                                    <p:cond delay="0"/>
                                  </p:stCondLst>
                                  <p:childTnLst>
                                    <p:set>
                                      <p:cBhvr>
                                        <p:cTn id="117" dur="1" fill="hold">
                                          <p:stCondLst>
                                            <p:cond delay="0"/>
                                          </p:stCondLst>
                                        </p:cTn>
                                        <p:tgtEl>
                                          <p:spTgt spid="2">
                                            <p:txEl>
                                              <p:pRg st="7" end="7"/>
                                            </p:txEl>
                                          </p:spTgt>
                                        </p:tgtEl>
                                        <p:attrNameLst>
                                          <p:attrName>style.visibility</p:attrName>
                                        </p:attrNameLst>
                                      </p:cBhvr>
                                      <p:to>
                                        <p:strVal val="visible"/>
                                      </p:to>
                                    </p:set>
                                    <p:animEffect transition="in" filter="wipe(left)">
                                      <p:cBhvr>
                                        <p:cTn id="1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iagrama de flujo: preparación 3">
            <a:extLst>
              <a:ext uri="{FF2B5EF4-FFF2-40B4-BE49-F238E27FC236}">
                <a16:creationId xmlns:a16="http://schemas.microsoft.com/office/drawing/2014/main" id="{84883EA3-914B-08DD-D009-CB1A5DFB2A63}"/>
              </a:ext>
            </a:extLst>
          </p:cNvPr>
          <p:cNvSpPr>
            <a:spLocks noGrp="1" noRot="1" noMove="1" noResize="1" noEditPoints="1" noAdjustHandles="1" noChangeArrowheads="1" noChangeShapeType="1"/>
          </p:cNvSpPr>
          <p:nvPr/>
        </p:nvSpPr>
        <p:spPr>
          <a:xfrm>
            <a:off x="230862" y="1655489"/>
            <a:ext cx="7084543" cy="4629804"/>
          </a:xfrm>
          <a:custGeom>
            <a:avLst/>
            <a:gdLst>
              <a:gd name="csX0" fmla="*/ 0 w 10000"/>
              <a:gd name="csY0" fmla="*/ 5000 h 10000"/>
              <a:gd name="csX1" fmla="*/ 2000 w 10000"/>
              <a:gd name="csY1" fmla="*/ 0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00 h 10000"/>
              <a:gd name="csX1" fmla="*/ 2507 w 10000"/>
              <a:gd name="csY1" fmla="*/ 292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21 h 10021"/>
              <a:gd name="csX1" fmla="*/ 2466 w 10000"/>
              <a:gd name="csY1" fmla="*/ 0 h 10021"/>
              <a:gd name="csX2" fmla="*/ 8000 w 10000"/>
              <a:gd name="csY2" fmla="*/ 2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507 w 10000"/>
              <a:gd name="csY2" fmla="*/ 626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07 w 10000"/>
              <a:gd name="csY4" fmla="*/ 8789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34 w 10000"/>
              <a:gd name="csY4" fmla="*/ 9979 h 10021"/>
              <a:gd name="csX5" fmla="*/ 2000 w 10000"/>
              <a:gd name="csY5" fmla="*/ 10021 h 10021"/>
              <a:gd name="csX6" fmla="*/ 0 w 10000"/>
              <a:gd name="csY6" fmla="*/ 5021 h 10021"/>
              <a:gd name="csX0" fmla="*/ 0 w 10000"/>
              <a:gd name="csY0" fmla="*/ 5021 h 9979"/>
              <a:gd name="csX1" fmla="*/ 2466 w 10000"/>
              <a:gd name="csY1" fmla="*/ 0 h 9979"/>
              <a:gd name="csX2" fmla="*/ 7452 w 10000"/>
              <a:gd name="csY2" fmla="*/ 41 h 9979"/>
              <a:gd name="csX3" fmla="*/ 10000 w 10000"/>
              <a:gd name="csY3" fmla="*/ 5021 h 9979"/>
              <a:gd name="csX4" fmla="*/ 7534 w 10000"/>
              <a:gd name="csY4" fmla="*/ 9979 h 9979"/>
              <a:gd name="csX5" fmla="*/ 2479 w 10000"/>
              <a:gd name="csY5" fmla="*/ 7933 h 9979"/>
              <a:gd name="csX6" fmla="*/ 0 w 10000"/>
              <a:gd name="csY6" fmla="*/ 5021 h 9979"/>
              <a:gd name="csX0" fmla="*/ 0 w 10000"/>
              <a:gd name="csY0" fmla="*/ 5032 h 10000"/>
              <a:gd name="csX1" fmla="*/ 2466 w 10000"/>
              <a:gd name="csY1" fmla="*/ 0 h 10000"/>
              <a:gd name="csX2" fmla="*/ 7452 w 10000"/>
              <a:gd name="csY2" fmla="*/ 41 h 10000"/>
              <a:gd name="csX3" fmla="*/ 10000 w 10000"/>
              <a:gd name="csY3" fmla="*/ 5032 h 10000"/>
              <a:gd name="csX4" fmla="*/ 7534 w 10000"/>
              <a:gd name="csY4" fmla="*/ 10000 h 10000"/>
              <a:gd name="csX5" fmla="*/ 2493 w 10000"/>
              <a:gd name="csY5" fmla="*/ 10000 h 10000"/>
              <a:gd name="csX6" fmla="*/ 0 w 10000"/>
              <a:gd name="csY6" fmla="*/ 5032 h 10000"/>
              <a:gd name="csX0" fmla="*/ 0 w 9548"/>
              <a:gd name="csY0" fmla="*/ 5116 h 10000"/>
              <a:gd name="csX1" fmla="*/ 2014 w 9548"/>
              <a:gd name="csY1" fmla="*/ 0 h 10000"/>
              <a:gd name="csX2" fmla="*/ 7000 w 9548"/>
              <a:gd name="csY2" fmla="*/ 41 h 10000"/>
              <a:gd name="csX3" fmla="*/ 9548 w 9548"/>
              <a:gd name="csY3" fmla="*/ 5032 h 10000"/>
              <a:gd name="csX4" fmla="*/ 7082 w 9548"/>
              <a:gd name="csY4" fmla="*/ 10000 h 10000"/>
              <a:gd name="csX5" fmla="*/ 2041 w 9548"/>
              <a:gd name="csY5" fmla="*/ 10000 h 10000"/>
              <a:gd name="csX6" fmla="*/ 0 w 9548"/>
              <a:gd name="csY6" fmla="*/ 5116 h 10000"/>
              <a:gd name="csX0" fmla="*/ 0 w 10531"/>
              <a:gd name="csY0" fmla="*/ 4970 h 10000"/>
              <a:gd name="csX1" fmla="*/ 2640 w 10531"/>
              <a:gd name="csY1" fmla="*/ 0 h 10000"/>
              <a:gd name="csX2" fmla="*/ 7862 w 10531"/>
              <a:gd name="csY2" fmla="*/ 41 h 10000"/>
              <a:gd name="csX3" fmla="*/ 10531 w 10531"/>
              <a:gd name="csY3" fmla="*/ 5032 h 10000"/>
              <a:gd name="csX4" fmla="*/ 7948 w 10531"/>
              <a:gd name="csY4" fmla="*/ 10000 h 10000"/>
              <a:gd name="csX5" fmla="*/ 2669 w 10531"/>
              <a:gd name="csY5" fmla="*/ 10000 h 10000"/>
              <a:gd name="csX6" fmla="*/ 0 w 10531"/>
              <a:gd name="csY6" fmla="*/ 4970 h 10000"/>
              <a:gd name="csX0" fmla="*/ 0 w 10187"/>
              <a:gd name="csY0" fmla="*/ 4970 h 10000"/>
              <a:gd name="csX1" fmla="*/ 2640 w 10187"/>
              <a:gd name="csY1" fmla="*/ 0 h 10000"/>
              <a:gd name="csX2" fmla="*/ 7862 w 10187"/>
              <a:gd name="csY2" fmla="*/ 41 h 10000"/>
              <a:gd name="csX3" fmla="*/ 10187 w 10187"/>
              <a:gd name="csY3" fmla="*/ 5011 h 10000"/>
              <a:gd name="csX4" fmla="*/ 7948 w 10187"/>
              <a:gd name="csY4" fmla="*/ 10000 h 10000"/>
              <a:gd name="csX5" fmla="*/ 2669 w 10187"/>
              <a:gd name="csY5" fmla="*/ 10000 h 10000"/>
              <a:gd name="csX6" fmla="*/ 0 w 10187"/>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2669 w 10560"/>
              <a:gd name="csY5" fmla="*/ 10000 h 10000"/>
              <a:gd name="csX6" fmla="*/ 0 w 10560"/>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3028 w 10560"/>
              <a:gd name="csY5" fmla="*/ 9247 h 10000"/>
              <a:gd name="csX6" fmla="*/ 0 w 10560"/>
              <a:gd name="csY6" fmla="*/ 4970 h 10000"/>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00 h 10063"/>
              <a:gd name="csX5" fmla="*/ 2669 w 10560"/>
              <a:gd name="csY5" fmla="*/ 10063 h 10063"/>
              <a:gd name="csX6" fmla="*/ 0 w 10560"/>
              <a:gd name="csY6" fmla="*/ 4970 h 10063"/>
              <a:gd name="csX0" fmla="*/ 0 w 10560"/>
              <a:gd name="csY0" fmla="*/ 4970 h 10105"/>
              <a:gd name="csX1" fmla="*/ 2640 w 10560"/>
              <a:gd name="csY1" fmla="*/ 0 h 10105"/>
              <a:gd name="csX2" fmla="*/ 7862 w 10560"/>
              <a:gd name="csY2" fmla="*/ 41 h 10105"/>
              <a:gd name="csX3" fmla="*/ 10560 w 10560"/>
              <a:gd name="csY3" fmla="*/ 5011 h 10105"/>
              <a:gd name="csX4" fmla="*/ 7962 w 10560"/>
              <a:gd name="csY4" fmla="*/ 10105 h 10105"/>
              <a:gd name="csX5" fmla="*/ 2669 w 10560"/>
              <a:gd name="csY5" fmla="*/ 10063 h 10105"/>
              <a:gd name="csX6" fmla="*/ 0 w 10560"/>
              <a:gd name="csY6" fmla="*/ 4970 h 10105"/>
              <a:gd name="csX0" fmla="*/ 0 w 10560"/>
              <a:gd name="csY0" fmla="*/ 4970 h 10063"/>
              <a:gd name="csX1" fmla="*/ 2640 w 10560"/>
              <a:gd name="csY1" fmla="*/ 0 h 10063"/>
              <a:gd name="csX2" fmla="*/ 7862 w 10560"/>
              <a:gd name="csY2" fmla="*/ 41 h 10063"/>
              <a:gd name="csX3" fmla="*/ 10560 w 10560"/>
              <a:gd name="csY3" fmla="*/ 5011 h 10063"/>
              <a:gd name="csX4" fmla="*/ 7919 w 10560"/>
              <a:gd name="csY4" fmla="*/ 9582 h 10063"/>
              <a:gd name="csX5" fmla="*/ 2669 w 10560"/>
              <a:gd name="csY5" fmla="*/ 10063 h 10063"/>
              <a:gd name="csX6" fmla="*/ 0 w 10560"/>
              <a:gd name="csY6" fmla="*/ 4970 h 10063"/>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704 w 10560"/>
              <a:gd name="csY2" fmla="*/ 73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919 w 10560"/>
              <a:gd name="csY2" fmla="*/ 20 h 10063"/>
              <a:gd name="csX3" fmla="*/ 10560 w 10560"/>
              <a:gd name="csY3" fmla="*/ 5011 h 10063"/>
              <a:gd name="csX4" fmla="*/ 7948 w 10560"/>
              <a:gd name="csY4" fmla="*/ 10042 h 10063"/>
              <a:gd name="csX5" fmla="*/ 2669 w 10560"/>
              <a:gd name="csY5" fmla="*/ 10063 h 10063"/>
              <a:gd name="csX6" fmla="*/ 0 w 10560"/>
              <a:gd name="csY6" fmla="*/ 4970 h 1006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560" h="10063">
                <a:moveTo>
                  <a:pt x="0" y="4970"/>
                </a:moveTo>
                <a:lnTo>
                  <a:pt x="2640" y="0"/>
                </a:lnTo>
                <a:lnTo>
                  <a:pt x="7919" y="20"/>
                </a:lnTo>
                <a:lnTo>
                  <a:pt x="10560" y="5011"/>
                </a:lnTo>
                <a:lnTo>
                  <a:pt x="7948" y="10042"/>
                </a:lnTo>
                <a:lnTo>
                  <a:pt x="2669" y="10063"/>
                </a:lnTo>
                <a:lnTo>
                  <a:pt x="0" y="4970"/>
                </a:lnTo>
                <a:close/>
              </a:path>
            </a:pathLst>
          </a:custGeom>
          <a:blipFill>
            <a:blip r:embed="rId3" cstate="email">
              <a:extLst>
                <a:ext uri="{28A0092B-C50C-407E-A947-70E740481C1C}">
                  <a14:useLocalDpi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B65FD5DC-9C78-7131-BAD6-1F7733297141}"/>
              </a:ext>
            </a:extLst>
          </p:cNvPr>
          <p:cNvSpPr txBox="1"/>
          <p:nvPr/>
        </p:nvSpPr>
        <p:spPr>
          <a:xfrm>
            <a:off x="6240378" y="175950"/>
            <a:ext cx="5951622" cy="2123658"/>
          </a:xfrm>
          <a:prstGeom prst="rect">
            <a:avLst/>
          </a:prstGeom>
          <a:noFill/>
        </p:spPr>
        <p:txBody>
          <a:bodyPr wrap="square">
            <a:spAutoFit/>
          </a:bodyPr>
          <a:lstStyle/>
          <a:p>
            <a:pPr algn="ctr"/>
            <a:r>
              <a:rPr lang="en" sz="6600" b="1" dirty="0">
                <a:ln w="13462">
                  <a:solidFill>
                    <a:schemeClr val="bg1"/>
                  </a:solidFill>
                  <a:prstDash val="solid"/>
                </a:ln>
                <a:solidFill>
                  <a:schemeClr val="accent5">
                    <a:lumMod val="50000"/>
                  </a:schemeClr>
                </a:solidFill>
                <a:effectLst>
                  <a:outerShdw dist="38100" dir="2700000" algn="bl" rotWithShape="0">
                    <a:schemeClr val="accent5"/>
                  </a:outerShdw>
                </a:effectLst>
              </a:rPr>
              <a:t>SPIRITUAL GIFTS</a:t>
            </a:r>
          </a:p>
        </p:txBody>
      </p:sp>
    </p:spTree>
    <p:extLst>
      <p:ext uri="{BB962C8B-B14F-4D97-AF65-F5344CB8AC3E}">
        <p14:creationId xmlns:p14="http://schemas.microsoft.com/office/powerpoint/2010/main" val="1318475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AFA425-BC85-998E-A8E1-67A26C93786C}"/>
              </a:ext>
            </a:extLst>
          </p:cNvPr>
          <p:cNvSpPr txBox="1"/>
          <p:nvPr/>
        </p:nvSpPr>
        <p:spPr>
          <a:xfrm>
            <a:off x="0" y="0"/>
            <a:ext cx="10067923" cy="769441"/>
          </a:xfrm>
          <a:prstGeom prst="rect">
            <a:avLst/>
          </a:prstGeom>
          <a:noFill/>
        </p:spPr>
        <p:txBody>
          <a:bodyPr wrap="square">
            <a:spAutoFit/>
          </a:bodyPr>
          <a:lstStyle/>
          <a:p>
            <a:pPr algn="ctr"/>
            <a:r>
              <a:rPr lang="en" sz="4400" b="1" dirty="0">
                <a:ln w="6600">
                  <a:solidFill>
                    <a:schemeClr val="accent2"/>
                  </a:solidFill>
                  <a:prstDash val="solid"/>
                </a:ln>
                <a:solidFill>
                  <a:schemeClr val="bg1"/>
                </a:solidFill>
                <a:effectLst>
                  <a:outerShdw dist="38100" dir="2700000" algn="tl" rotWithShape="0">
                    <a:schemeClr val="accent2">
                      <a:lumMod val="50000"/>
                    </a:schemeClr>
                  </a:outerShdw>
                </a:effectLst>
              </a:rPr>
              <a:t>MANY GIFTS, ONE GIVER</a:t>
            </a:r>
          </a:p>
        </p:txBody>
      </p:sp>
      <p:sp>
        <p:nvSpPr>
          <p:cNvPr id="5" name="CuadroTexto 4">
            <a:extLst>
              <a:ext uri="{FF2B5EF4-FFF2-40B4-BE49-F238E27FC236}">
                <a16:creationId xmlns:a16="http://schemas.microsoft.com/office/drawing/2014/main" id="{F686DAD3-F801-E604-25B7-89F179979399}"/>
              </a:ext>
            </a:extLst>
          </p:cNvPr>
          <p:cNvSpPr txBox="1"/>
          <p:nvPr/>
        </p:nvSpPr>
        <p:spPr>
          <a:xfrm>
            <a:off x="0" y="718125"/>
            <a:ext cx="10067923" cy="338554"/>
          </a:xfrm>
          <a:prstGeom prst="rect">
            <a:avLst/>
          </a:prstGeom>
          <a:noFill/>
        </p:spPr>
        <p:txBody>
          <a:bodyPr wrap="square">
            <a:spAutoFit/>
          </a:bodyPr>
          <a:lstStyle/>
          <a:p>
            <a:pPr algn="ctr"/>
            <a:r>
              <a:rPr lang="en" sz="1600"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But there are differences of gifts, but the same Spirit</a:t>
            </a:r>
            <a:r>
              <a:rPr lang="en" sz="1600"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(1 Corinthians 12:4)</a:t>
            </a:r>
          </a:p>
        </p:txBody>
      </p:sp>
      <p:sp>
        <p:nvSpPr>
          <p:cNvPr id="6" name="CuadroTexto 5">
            <a:extLst>
              <a:ext uri="{FF2B5EF4-FFF2-40B4-BE49-F238E27FC236}">
                <a16:creationId xmlns:a16="http://schemas.microsoft.com/office/drawing/2014/main" id="{1302D915-36EE-0120-0FF0-6D0AA9696243}"/>
              </a:ext>
            </a:extLst>
          </p:cNvPr>
          <p:cNvSpPr txBox="1"/>
          <p:nvPr/>
        </p:nvSpPr>
        <p:spPr>
          <a:xfrm>
            <a:off x="314325" y="1135381"/>
            <a:ext cx="9753598" cy="400110"/>
          </a:xfrm>
          <a:prstGeom prst="rect">
            <a:avLst/>
          </a:prstGeom>
          <a:noFill/>
        </p:spPr>
        <p:txBody>
          <a:bodyPr wrap="square" rtlCol="0">
            <a:spAutoFit/>
          </a:bodyPr>
          <a:lstStyle/>
          <a:p>
            <a:pPr algn="ctr">
              <a:spcBef>
                <a:spcPts val="600"/>
              </a:spcBef>
            </a:pPr>
            <a:r>
              <a:rPr lang="en" sz="2000" b="1" dirty="0"/>
              <a:t>Who gives spiritual gifts? (1 Cor. 12:4-6)</a:t>
            </a:r>
          </a:p>
        </p:txBody>
      </p:sp>
      <p:graphicFrame>
        <p:nvGraphicFramePr>
          <p:cNvPr id="7" name="Tabla 6">
            <a:extLst>
              <a:ext uri="{FF2B5EF4-FFF2-40B4-BE49-F238E27FC236}">
                <a16:creationId xmlns:a16="http://schemas.microsoft.com/office/drawing/2014/main" id="{911ACE3B-489F-A7B0-C2F7-FEACD310AC96}"/>
              </a:ext>
            </a:extLst>
          </p:cNvPr>
          <p:cNvGraphicFramePr>
            <a:graphicFrameLocks noGrp="1"/>
          </p:cNvGraphicFramePr>
          <p:nvPr>
            <p:extLst>
              <p:ext uri="{D42A27DB-BD31-4B8C-83A1-F6EECF244321}">
                <p14:modId xmlns:p14="http://schemas.microsoft.com/office/powerpoint/2010/main" val="1634407594"/>
              </p:ext>
            </p:extLst>
          </p:nvPr>
        </p:nvGraphicFramePr>
        <p:xfrm>
          <a:off x="114299" y="1599426"/>
          <a:ext cx="9563100" cy="1188720"/>
        </p:xfrm>
        <a:graphic>
          <a:graphicData uri="http://schemas.openxmlformats.org/drawingml/2006/table">
            <a:tbl>
              <a:tblPr bandRow="1">
                <a:effectLst>
                  <a:outerShdw blurRad="50800" dist="38100" dir="2700000" algn="tl" rotWithShape="0">
                    <a:prstClr val="black">
                      <a:alpha val="40000"/>
                    </a:prstClr>
                  </a:outerShdw>
                </a:effectLst>
                <a:tableStyleId>{8A107856-5554-42FB-B03E-39F5DBC370BA}</a:tableStyleId>
              </a:tblPr>
              <a:tblGrid>
                <a:gridCol w="1419226">
                  <a:extLst>
                    <a:ext uri="{9D8B030D-6E8A-4147-A177-3AD203B41FA5}">
                      <a16:colId xmlns:a16="http://schemas.microsoft.com/office/drawing/2014/main" val="2953872213"/>
                    </a:ext>
                  </a:extLst>
                </a:gridCol>
                <a:gridCol w="2952750">
                  <a:extLst>
                    <a:ext uri="{9D8B030D-6E8A-4147-A177-3AD203B41FA5}">
                      <a16:colId xmlns:a16="http://schemas.microsoft.com/office/drawing/2014/main" val="1097554260"/>
                    </a:ext>
                  </a:extLst>
                </a:gridCol>
                <a:gridCol w="1428750">
                  <a:extLst>
                    <a:ext uri="{9D8B030D-6E8A-4147-A177-3AD203B41FA5}">
                      <a16:colId xmlns:a16="http://schemas.microsoft.com/office/drawing/2014/main" val="1633178379"/>
                    </a:ext>
                  </a:extLst>
                </a:gridCol>
                <a:gridCol w="1743075">
                  <a:extLst>
                    <a:ext uri="{9D8B030D-6E8A-4147-A177-3AD203B41FA5}">
                      <a16:colId xmlns:a16="http://schemas.microsoft.com/office/drawing/2014/main" val="1700144443"/>
                    </a:ext>
                  </a:extLst>
                </a:gridCol>
                <a:gridCol w="2019299">
                  <a:extLst>
                    <a:ext uri="{9D8B030D-6E8A-4147-A177-3AD203B41FA5}">
                      <a16:colId xmlns:a16="http://schemas.microsoft.com/office/drawing/2014/main" val="62583980"/>
                    </a:ext>
                  </a:extLst>
                </a:gridCol>
              </a:tblGrid>
              <a:tr h="370840">
                <a:tc>
                  <a:txBody>
                    <a:bodyPr/>
                    <a:lstStyle/>
                    <a:p>
                      <a:r>
                        <a:rPr lang="en" sz="2000" b="1" dirty="0"/>
                        <a:t>1 Cor. 12:4</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rowSpan="3">
                  <a:txBody>
                    <a:bodyPr/>
                    <a:lstStyle/>
                    <a:p>
                      <a:r>
                        <a:rPr lang="es-ES" sz="2000" b="1" dirty="0" err="1"/>
                        <a:t>there</a:t>
                      </a:r>
                      <a:r>
                        <a:rPr lang="es-ES" sz="2000" b="1" dirty="0"/>
                        <a:t> are </a:t>
                      </a:r>
                      <a:r>
                        <a:rPr lang="es-ES" sz="2000" b="1" dirty="0" err="1"/>
                        <a:t>differences</a:t>
                      </a:r>
                      <a:r>
                        <a:rPr lang="es-ES" sz="2000" b="1" dirty="0"/>
                        <a:t> </a:t>
                      </a:r>
                      <a:r>
                        <a:rPr lang="es-ES" sz="2000" b="1" dirty="0" err="1"/>
                        <a:t>of</a:t>
                      </a:r>
                      <a:endParaRPr lang="en" sz="2000" b="1" dirty="0"/>
                    </a:p>
                  </a:txBody>
                  <a:tcPr anchor="ctr">
                    <a:lnL w="12700" cap="flat" cmpd="sng" algn="ctr">
                      <a:solidFill>
                        <a:schemeClr val="accent5">
                          <a:lumMod val="50000"/>
                        </a:schemeClr>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 sz="2000" b="1" dirty="0"/>
                        <a:t>gifts</a:t>
                      </a:r>
                    </a:p>
                  </a:txBody>
                  <a:tcPr/>
                </a:tc>
                <a:tc rowSpan="3">
                  <a:txBody>
                    <a:bodyPr/>
                    <a:lstStyle/>
                    <a:p>
                      <a:r>
                        <a:rPr lang="es-ES" sz="2000" b="1" dirty="0"/>
                        <a:t>B</a:t>
                      </a:r>
                      <a:r>
                        <a:rPr lang="en" sz="2000" b="1" dirty="0"/>
                        <a:t>ut the same</a:t>
                      </a:r>
                    </a:p>
                  </a:txBody>
                  <a:tcPr anchor="ctr">
                    <a:lnR w="12700" cap="flat" cmpd="sng" algn="ctr">
                      <a:solidFill>
                        <a:schemeClr val="accent4">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 sz="2000" b="1" dirty="0"/>
                        <a:t>Spirit</a:t>
                      </a:r>
                    </a:p>
                  </a:txBody>
                  <a:tcP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146269094"/>
                  </a:ext>
                </a:extLst>
              </a:tr>
              <a:tr h="370840">
                <a:tc>
                  <a:txBody>
                    <a:bodyPr/>
                    <a:lstStyle/>
                    <a:p>
                      <a:r>
                        <a:rPr lang="en" sz="2000" b="1" dirty="0"/>
                        <a:t>1 Cor.12:5</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20000"/>
                        <a:lumOff val="80000"/>
                      </a:schemeClr>
                    </a:solidFill>
                  </a:tcPr>
                </a:tc>
                <a:tc vMerge="1">
                  <a:txBody>
                    <a:bodyPr/>
                    <a:lstStyle/>
                    <a:p>
                      <a:endParaRPr lang="es-ES" dirty="0"/>
                    </a:p>
                  </a:txBody>
                  <a:tcPr/>
                </a:tc>
                <a:tc>
                  <a:txBody>
                    <a:bodyPr/>
                    <a:lstStyle/>
                    <a:p>
                      <a:r>
                        <a:rPr lang="en" sz="2000" b="1" dirty="0"/>
                        <a:t>ministries</a:t>
                      </a:r>
                    </a:p>
                  </a:txBody>
                  <a:tcPr/>
                </a:tc>
                <a:tc vMerge="1">
                  <a:txBody>
                    <a:bodyPr/>
                    <a:lstStyle/>
                    <a:p>
                      <a:endParaRPr lang="es-ES" dirty="0"/>
                    </a:p>
                  </a:txBody>
                  <a:tcPr/>
                </a:tc>
                <a:tc>
                  <a:txBody>
                    <a:bodyPr/>
                    <a:lstStyle/>
                    <a:p>
                      <a:r>
                        <a:rPr lang="en" sz="2000" b="1" dirty="0"/>
                        <a:t>Lord</a:t>
                      </a:r>
                    </a:p>
                  </a:txBody>
                  <a:tcP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89925097"/>
                  </a:ext>
                </a:extLst>
              </a:tr>
              <a:tr h="370840">
                <a:tc>
                  <a:txBody>
                    <a:bodyPr/>
                    <a:lstStyle/>
                    <a:p>
                      <a:r>
                        <a:rPr lang="en" sz="2000" b="1" dirty="0"/>
                        <a:t>1 Cor.12:6</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vMerge="1">
                  <a:txBody>
                    <a:bodyPr/>
                    <a:lstStyle/>
                    <a:p>
                      <a:endParaRPr lang="es-ES" dirty="0"/>
                    </a:p>
                  </a:txBody>
                  <a:tcPr/>
                </a:tc>
                <a:tc>
                  <a:txBody>
                    <a:bodyPr/>
                    <a:lstStyle/>
                    <a:p>
                      <a:r>
                        <a:rPr lang="es-ES" sz="2000" b="1" dirty="0" err="1"/>
                        <a:t>workings</a:t>
                      </a:r>
                      <a:endParaRPr lang="en" sz="2000" b="1" dirty="0"/>
                    </a:p>
                  </a:txBody>
                  <a:tcPr/>
                </a:tc>
                <a:tc vMerge="1">
                  <a:txBody>
                    <a:bodyPr/>
                    <a:lstStyle/>
                    <a:p>
                      <a:endParaRPr lang="es-ES" dirty="0"/>
                    </a:p>
                  </a:txBody>
                  <a:tcPr/>
                </a:tc>
                <a:tc>
                  <a:txBody>
                    <a:bodyPr/>
                    <a:lstStyle/>
                    <a:p>
                      <a:r>
                        <a:rPr lang="en" sz="2000" b="1" dirty="0"/>
                        <a:t>God</a:t>
                      </a:r>
                    </a:p>
                  </a:txBody>
                  <a:tcPr>
                    <a:lnL w="12700" cap="flat" cmpd="sng" algn="ctr">
                      <a:solidFill>
                        <a:schemeClr val="accent4">
                          <a:lumMod val="50000"/>
                        </a:schemeClr>
                      </a:solidFill>
                      <a:prstDash val="solid"/>
                      <a:round/>
                      <a:headEnd type="none" w="med" len="med"/>
                      <a:tailEnd type="none" w="med" len="med"/>
                    </a:lnL>
                    <a:lnR w="12700" cap="flat" cmpd="sng" algn="ctr">
                      <a:solidFill>
                        <a:schemeClr val="accent4">
                          <a:lumMod val="50000"/>
                        </a:schemeClr>
                      </a:solidFill>
                      <a:prstDash val="solid"/>
                      <a:round/>
                      <a:headEnd type="none" w="med" len="med"/>
                      <a:tailEnd type="none" w="med" len="med"/>
                    </a:lnR>
                    <a:lnT w="12700" cap="flat" cmpd="sng" algn="ctr">
                      <a:solidFill>
                        <a:schemeClr val="accent4">
                          <a:lumMod val="50000"/>
                        </a:schemeClr>
                      </a:solidFill>
                      <a:prstDash val="solid"/>
                      <a:round/>
                      <a:headEnd type="none" w="med" len="med"/>
                      <a:tailEnd type="none" w="med" len="med"/>
                    </a:lnT>
                    <a:lnB w="12700" cap="flat" cmpd="sng" algn="ctr">
                      <a:solidFill>
                        <a:schemeClr val="accent4">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81723809"/>
                  </a:ext>
                </a:extLst>
              </a:tr>
            </a:tbl>
          </a:graphicData>
        </a:graphic>
      </p:graphicFrame>
      <p:sp>
        <p:nvSpPr>
          <p:cNvPr id="8" name="CuadroTexto 7">
            <a:extLst>
              <a:ext uri="{FF2B5EF4-FFF2-40B4-BE49-F238E27FC236}">
                <a16:creationId xmlns:a16="http://schemas.microsoft.com/office/drawing/2014/main" id="{061F0B9D-A06D-4587-0B96-4DA142CE4C25}"/>
              </a:ext>
            </a:extLst>
          </p:cNvPr>
          <p:cNvSpPr txBox="1"/>
          <p:nvPr/>
        </p:nvSpPr>
        <p:spPr>
          <a:xfrm>
            <a:off x="0" y="3233068"/>
            <a:ext cx="8896350" cy="1015663"/>
          </a:xfrm>
          <a:prstGeom prst="rect">
            <a:avLst/>
          </a:prstGeom>
          <a:noFill/>
        </p:spPr>
        <p:txBody>
          <a:bodyPr wrap="square" rtlCol="0">
            <a:spAutoFit/>
          </a:bodyPr>
          <a:lstStyle/>
          <a:p>
            <a:pPr>
              <a:spcBef>
                <a:spcPts val="600"/>
              </a:spcBef>
            </a:pPr>
            <a:r>
              <a:rPr lang="en" sz="2000" b="1" dirty="0"/>
              <a:t>To help us understand the relationship between spiritual gifts and their Giver, Paul uses three terms to identify them, highlighting their diversity: gifts; ministries; and operations.</a:t>
            </a:r>
          </a:p>
        </p:txBody>
      </p:sp>
      <p:sp>
        <p:nvSpPr>
          <p:cNvPr id="9" name="Cerrar llave 8">
            <a:extLst>
              <a:ext uri="{FF2B5EF4-FFF2-40B4-BE49-F238E27FC236}">
                <a16:creationId xmlns:a16="http://schemas.microsoft.com/office/drawing/2014/main" id="{1026FDDB-8585-6A7C-7738-F225529A987A}"/>
              </a:ext>
            </a:extLst>
          </p:cNvPr>
          <p:cNvSpPr/>
          <p:nvPr/>
        </p:nvSpPr>
        <p:spPr>
          <a:xfrm rot="5400000">
            <a:off x="5065958" y="2227512"/>
            <a:ext cx="231282" cy="1352549"/>
          </a:xfrm>
          <a:prstGeom prst="rightBrace">
            <a:avLst>
              <a:gd name="adj1" fmla="val 111458"/>
              <a:gd name="adj2" fmla="val 49447"/>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0" name="CuadroTexto 9">
            <a:extLst>
              <a:ext uri="{FF2B5EF4-FFF2-40B4-BE49-F238E27FC236}">
                <a16:creationId xmlns:a16="http://schemas.microsoft.com/office/drawing/2014/main" id="{96937D84-3F49-1EC8-6F8D-3198870FC5AD}"/>
              </a:ext>
            </a:extLst>
          </p:cNvPr>
          <p:cNvSpPr txBox="1"/>
          <p:nvPr/>
        </p:nvSpPr>
        <p:spPr>
          <a:xfrm>
            <a:off x="4000499" y="2941582"/>
            <a:ext cx="2381250" cy="369332"/>
          </a:xfrm>
          <a:prstGeom prst="rect">
            <a:avLst/>
          </a:prstGeom>
          <a:noFill/>
        </p:spPr>
        <p:txBody>
          <a:bodyPr wrap="square" rtlCol="0">
            <a:spAutoFit/>
          </a:bodyPr>
          <a:lstStyle/>
          <a:p>
            <a:pPr algn="ctr"/>
            <a:r>
              <a:rPr lang="en" b="1" dirty="0">
                <a:solidFill>
                  <a:schemeClr val="accent2">
                    <a:lumMod val="50000"/>
                  </a:schemeClr>
                </a:solidFill>
              </a:rPr>
              <a:t>Spiritual gifts</a:t>
            </a:r>
          </a:p>
        </p:txBody>
      </p:sp>
      <p:sp>
        <p:nvSpPr>
          <p:cNvPr id="12" name="Cerrar llave 11">
            <a:extLst>
              <a:ext uri="{FF2B5EF4-FFF2-40B4-BE49-F238E27FC236}">
                <a16:creationId xmlns:a16="http://schemas.microsoft.com/office/drawing/2014/main" id="{502682FF-7589-97D9-4C02-E83068F54267}"/>
              </a:ext>
            </a:extLst>
          </p:cNvPr>
          <p:cNvSpPr/>
          <p:nvPr/>
        </p:nvSpPr>
        <p:spPr>
          <a:xfrm rot="5400000">
            <a:off x="8561633" y="1914928"/>
            <a:ext cx="231282" cy="2000249"/>
          </a:xfrm>
          <a:prstGeom prst="rightBrace">
            <a:avLst>
              <a:gd name="adj1" fmla="val 111458"/>
              <a:gd name="adj2" fmla="val 49447"/>
            </a:avLst>
          </a:pr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4" name="CuadroTexto 13">
            <a:extLst>
              <a:ext uri="{FF2B5EF4-FFF2-40B4-BE49-F238E27FC236}">
                <a16:creationId xmlns:a16="http://schemas.microsoft.com/office/drawing/2014/main" id="{B426E5D2-5F8F-D7EE-A7A9-8FF4DFA970AE}"/>
              </a:ext>
            </a:extLst>
          </p:cNvPr>
          <p:cNvSpPr txBox="1"/>
          <p:nvPr/>
        </p:nvSpPr>
        <p:spPr>
          <a:xfrm>
            <a:off x="7834926" y="2980614"/>
            <a:ext cx="1581150" cy="369332"/>
          </a:xfrm>
          <a:prstGeom prst="rect">
            <a:avLst/>
          </a:prstGeom>
          <a:noFill/>
        </p:spPr>
        <p:txBody>
          <a:bodyPr wrap="square" rtlCol="0">
            <a:spAutoFit/>
          </a:bodyPr>
          <a:lstStyle/>
          <a:p>
            <a:pPr algn="ctr"/>
            <a:r>
              <a:rPr lang="en" b="1" dirty="0">
                <a:solidFill>
                  <a:schemeClr val="accent4">
                    <a:lumMod val="50000"/>
                  </a:schemeClr>
                </a:solidFill>
              </a:rPr>
              <a:t>The Giver</a:t>
            </a:r>
          </a:p>
        </p:txBody>
      </p:sp>
      <p:pic>
        <p:nvPicPr>
          <p:cNvPr id="4" name="Imagen 3">
            <a:extLst>
              <a:ext uri="{FF2B5EF4-FFF2-40B4-BE49-F238E27FC236}">
                <a16:creationId xmlns:a16="http://schemas.microsoft.com/office/drawing/2014/main" id="{F2B2CA4E-F4B4-3C09-4C3E-ACE3B13E91B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986546" y="3354982"/>
            <a:ext cx="3060455" cy="1752169"/>
          </a:xfrm>
          <a:prstGeom prst="rect">
            <a:avLst/>
          </a:prstGeom>
          <a:ln w="38100" cap="sq">
            <a:solidFill>
              <a:schemeClr val="accent2">
                <a:lumMod val="40000"/>
                <a:lumOff val="60000"/>
              </a:schemeClr>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EE8835A7-D05A-A799-BAF4-FF93B8EDB4B5}"/>
              </a:ext>
            </a:extLst>
          </p:cNvPr>
          <p:cNvSpPr txBox="1"/>
          <p:nvPr/>
        </p:nvSpPr>
        <p:spPr>
          <a:xfrm>
            <a:off x="6640155" y="5226784"/>
            <a:ext cx="5551843" cy="1631216"/>
          </a:xfrm>
          <a:prstGeom prst="rect">
            <a:avLst/>
          </a:prstGeom>
          <a:noFill/>
        </p:spPr>
        <p:txBody>
          <a:bodyPr wrap="square">
            <a:spAutoFit/>
          </a:bodyPr>
          <a:lstStyle/>
          <a:p>
            <a:pPr>
              <a:spcBef>
                <a:spcPts val="600"/>
              </a:spcBef>
            </a:pPr>
            <a:r>
              <a:rPr lang="en" sz="2000" b="1" dirty="0"/>
              <a:t>But God does not bestow gifts as the Greco-Roman “gods” did (1 Cor. 12:2). There is no ecstasy, nor a hierarchical selection of the recipients of the gifts (such as, for example, priestesses).</a:t>
            </a:r>
          </a:p>
        </p:txBody>
      </p:sp>
      <p:pic>
        <p:nvPicPr>
          <p:cNvPr id="18" name="Imagen 17">
            <a:extLst>
              <a:ext uri="{FF2B5EF4-FFF2-40B4-BE49-F238E27FC236}">
                <a16:creationId xmlns:a16="http://schemas.microsoft.com/office/drawing/2014/main" id="{D9FFB854-5A0B-6FB3-2E36-B442CFF87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998" y="5014452"/>
            <a:ext cx="3002201" cy="1718241"/>
          </a:xfrm>
          <a:prstGeom prst="rect">
            <a:avLst/>
          </a:prstGeom>
          <a:ln w="38100" cap="sq">
            <a:solidFill>
              <a:schemeClr val="accent4">
                <a:lumMod val="40000"/>
                <a:lumOff val="60000"/>
              </a:schemeClr>
            </a:solidFill>
            <a:prstDash val="solid"/>
            <a:miter lim="800000"/>
          </a:ln>
          <a:effectLst>
            <a:outerShdw blurRad="50800" dist="38100" dir="2700000" algn="tl" rotWithShape="0">
              <a:srgbClr val="000000">
                <a:alpha val="43000"/>
              </a:srgbClr>
            </a:outerShdw>
          </a:effectLst>
        </p:spPr>
      </p:pic>
      <p:pic>
        <p:nvPicPr>
          <p:cNvPr id="20" name="Imagen 19">
            <a:extLst>
              <a:ext uri="{FF2B5EF4-FFF2-40B4-BE49-F238E27FC236}">
                <a16:creationId xmlns:a16="http://schemas.microsoft.com/office/drawing/2014/main" id="{F8AA5871-B132-72F4-C96D-F2CB8AFA90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3450" y="5014452"/>
            <a:ext cx="3060454" cy="1708160"/>
          </a:xfrm>
          <a:prstGeom prst="rect">
            <a:avLst/>
          </a:prstGeom>
          <a:ln w="88900" cap="sq" cmpd="thickThin">
            <a:solidFill>
              <a:srgbClr val="000000"/>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20ACEFAA-5D83-1728-F036-1C9F83E4A06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25547" y="111513"/>
            <a:ext cx="1821455" cy="2792273"/>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92B05D7B-A4AD-0B9A-0B00-230FDA1895A1}"/>
              </a:ext>
            </a:extLst>
          </p:cNvPr>
          <p:cNvSpPr txBox="1"/>
          <p:nvPr/>
        </p:nvSpPr>
        <p:spPr>
          <a:xfrm>
            <a:off x="0" y="4249133"/>
            <a:ext cx="88963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However, the Giver is One: the [Holy] Spirit; the Lord [Jesus]; and God                         [the Father]. That is to say: the Deity working in unison (John 14:16).</a:t>
            </a:r>
          </a:p>
        </p:txBody>
      </p:sp>
    </p:spTree>
    <p:extLst>
      <p:ext uri="{BB962C8B-B14F-4D97-AF65-F5344CB8AC3E}">
        <p14:creationId xmlns:p14="http://schemas.microsoft.com/office/powerpoint/2010/main" val="402880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 calcmode="lin" valueType="num">
                                      <p:cBhvr>
                                        <p:cTn id="39" dur="500" fill="hold"/>
                                        <p:tgtEl>
                                          <p:spTgt spid="4"/>
                                        </p:tgtEl>
                                        <p:attrNameLst>
                                          <p:attrName>style.rotation</p:attrName>
                                        </p:attrNameLst>
                                      </p:cBhvr>
                                      <p:tavLst>
                                        <p:tav tm="0">
                                          <p:val>
                                            <p:fltVal val="360"/>
                                          </p:val>
                                        </p:tav>
                                        <p:tav tm="100000">
                                          <p:val>
                                            <p:fltVal val="0"/>
                                          </p:val>
                                        </p:tav>
                                      </p:tavLst>
                                    </p:anim>
                                    <p:animEffect transition="in" filter="fade">
                                      <p:cBhvr>
                                        <p:cTn id="40" dur="500"/>
                                        <p:tgtEl>
                                          <p:spTgt spid="4"/>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1"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ppt_x</p:attrName>
                                        </p:attrNameLst>
                                      </p:cBhvr>
                                      <p:tavLst>
                                        <p:tav tm="0">
                                          <p:val>
                                            <p:strVal val="#ppt_x"/>
                                          </p:val>
                                        </p:tav>
                                        <p:tav tm="100000">
                                          <p:val>
                                            <p:strVal val="#ppt_x"/>
                                          </p:val>
                                        </p:tav>
                                      </p:tavLst>
                                    </p:anim>
                                    <p:anim calcmode="lin" valueType="num">
                                      <p:cBhvr>
                                        <p:cTn id="50" dur="500" fill="hold"/>
                                        <p:tgtEl>
                                          <p:spTgt spid="9"/>
                                        </p:tgtEl>
                                        <p:attrNameLst>
                                          <p:attrName>ppt_y</p:attrName>
                                        </p:attrNameLst>
                                      </p:cBhvr>
                                      <p:tavLst>
                                        <p:tav tm="0">
                                          <p:val>
                                            <p:strVal val="#ppt_y-#ppt_h/2"/>
                                          </p:val>
                                        </p:tav>
                                        <p:tav tm="100000">
                                          <p:val>
                                            <p:strVal val="#ppt_y"/>
                                          </p:val>
                                        </p:tav>
                                      </p:tavLst>
                                    </p:anim>
                                    <p:anim calcmode="lin" valueType="num">
                                      <p:cBhvr>
                                        <p:cTn id="51" dur="500" fill="hold"/>
                                        <p:tgtEl>
                                          <p:spTgt spid="9"/>
                                        </p:tgtEl>
                                        <p:attrNameLst>
                                          <p:attrName>ppt_w</p:attrName>
                                        </p:attrNameLst>
                                      </p:cBhvr>
                                      <p:tavLst>
                                        <p:tav tm="0">
                                          <p:val>
                                            <p:strVal val="#ppt_w"/>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7" presetClass="entr" presetSubtype="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ppt_x</p:attrName>
                                        </p:attrNameLst>
                                      </p:cBhvr>
                                      <p:tavLst>
                                        <p:tav tm="0">
                                          <p:val>
                                            <p:strVal val="#ppt_x"/>
                                          </p:val>
                                        </p:tav>
                                        <p:tav tm="100000">
                                          <p:val>
                                            <p:strVal val="#ppt_x"/>
                                          </p:val>
                                        </p:tav>
                                      </p:tavLst>
                                    </p:anim>
                                    <p:anim calcmode="lin" valueType="num">
                                      <p:cBhvr>
                                        <p:cTn id="66" dur="500" fill="hold"/>
                                        <p:tgtEl>
                                          <p:spTgt spid="12"/>
                                        </p:tgtEl>
                                        <p:attrNameLst>
                                          <p:attrName>ppt_y</p:attrName>
                                        </p:attrNameLst>
                                      </p:cBhvr>
                                      <p:tavLst>
                                        <p:tav tm="0">
                                          <p:val>
                                            <p:strVal val="#ppt_y-#ppt_h/2"/>
                                          </p:val>
                                        </p:tav>
                                        <p:tav tm="100000">
                                          <p:val>
                                            <p:strVal val="#ppt_y"/>
                                          </p:val>
                                        </p:tav>
                                      </p:tavLst>
                                    </p:anim>
                                    <p:anim calcmode="lin" valueType="num">
                                      <p:cBhvr>
                                        <p:cTn id="67" dur="500" fill="hold"/>
                                        <p:tgtEl>
                                          <p:spTgt spid="12"/>
                                        </p:tgtEl>
                                        <p:attrNameLst>
                                          <p:attrName>ppt_w</p:attrName>
                                        </p:attrNameLst>
                                      </p:cBhvr>
                                      <p:tavLst>
                                        <p:tav tm="0">
                                          <p:val>
                                            <p:strVal val="#ppt_w"/>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randombar(horizontal)">
                                      <p:cBhvr>
                                        <p:cTn id="72" dur="500"/>
                                        <p:tgtEl>
                                          <p:spTgt spid="14"/>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0-#ppt_w/2"/>
                                          </p:val>
                                        </p:tav>
                                        <p:tav tm="100000">
                                          <p:val>
                                            <p:strVal val="#ppt_x"/>
                                          </p:val>
                                        </p:tav>
                                      </p:tavLst>
                                    </p:anim>
                                    <p:anim calcmode="lin" valueType="num">
                                      <p:cBhvr additive="base">
                                        <p:cTn id="82" dur="500" fill="hold"/>
                                        <p:tgtEl>
                                          <p:spTgt spid="18"/>
                                        </p:tgtEl>
                                        <p:attrNameLst>
                                          <p:attrName>ppt_y</p:attrName>
                                        </p:attrNameLst>
                                      </p:cBhvr>
                                      <p:tavLst>
                                        <p:tav tm="0">
                                          <p:val>
                                            <p:strVal val="#ppt_y"/>
                                          </p:val>
                                        </p:tav>
                                        <p:tav tm="100000">
                                          <p:val>
                                            <p:strVal val="#ppt_y"/>
                                          </p:val>
                                        </p:tav>
                                      </p:tavLst>
                                    </p:anim>
                                  </p:childTnLst>
                                </p:cTn>
                              </p:par>
                              <p:par>
                                <p:cTn id="83" presetID="2" presetClass="entr" presetSubtype="8"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0-#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 calcmode="lin" valueType="num">
                                      <p:cBhvr additive="base">
                                        <p:cTn id="89" dur="500" fill="hold"/>
                                        <p:tgtEl>
                                          <p:spTgt spid="13"/>
                                        </p:tgtEl>
                                        <p:attrNameLst>
                                          <p:attrName>ppt_x</p:attrName>
                                        </p:attrNameLst>
                                      </p:cBhvr>
                                      <p:tavLst>
                                        <p:tav tm="0">
                                          <p:val>
                                            <p:strVal val="0-#ppt_w/2"/>
                                          </p:val>
                                        </p:tav>
                                        <p:tav tm="100000">
                                          <p:val>
                                            <p:strVal val="#ppt_x"/>
                                          </p:val>
                                        </p:tav>
                                      </p:tavLst>
                                    </p:anim>
                                    <p:anim calcmode="lin" valueType="num">
                                      <p:cBhvr additive="base">
                                        <p:cTn id="9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animBg="1"/>
      <p:bldP spid="10" grpId="0"/>
      <p:bldP spid="12" grpId="0" animBg="1"/>
      <p:bldP spid="14" grpId="0"/>
      <p:bldP spid="13"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CCFB4B9-5E61-F214-F531-0E6555AC48BF}"/>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35AC683A-22B0-6A01-3FBE-4F6BE8D581B7}"/>
              </a:ext>
            </a:extLst>
          </p:cNvPr>
          <p:cNvSpPr txBox="1"/>
          <p:nvPr/>
        </p:nvSpPr>
        <p:spPr>
          <a:xfrm>
            <a:off x="238125" y="1169594"/>
            <a:ext cx="4461694" cy="707886"/>
          </a:xfrm>
          <a:prstGeom prst="rect">
            <a:avLst/>
          </a:prstGeom>
          <a:noFill/>
        </p:spPr>
        <p:txBody>
          <a:bodyPr wrap="square" rtlCol="0">
            <a:spAutoFit/>
          </a:bodyPr>
          <a:lstStyle/>
          <a:p>
            <a:pPr>
              <a:spcBef>
                <a:spcPts val="600"/>
              </a:spcBef>
            </a:pPr>
            <a:r>
              <a:rPr lang="en" sz="2000" b="1" dirty="0"/>
              <a:t>Why does God give different gifts to different people? (1 Cor. 12:7)</a:t>
            </a:r>
          </a:p>
        </p:txBody>
      </p:sp>
      <p:graphicFrame>
        <p:nvGraphicFramePr>
          <p:cNvPr id="2" name="Diagrama 1">
            <a:extLst>
              <a:ext uri="{FF2B5EF4-FFF2-40B4-BE49-F238E27FC236}">
                <a16:creationId xmlns:a16="http://schemas.microsoft.com/office/drawing/2014/main" id="{FC5FF10E-4F1A-E916-0057-E53C750D70FE}"/>
              </a:ext>
            </a:extLst>
          </p:cNvPr>
          <p:cNvGraphicFramePr/>
          <p:nvPr>
            <p:extLst>
              <p:ext uri="{D42A27DB-BD31-4B8C-83A1-F6EECF244321}">
                <p14:modId xmlns:p14="http://schemas.microsoft.com/office/powerpoint/2010/main" val="961855574"/>
              </p:ext>
            </p:extLst>
          </p:nvPr>
        </p:nvGraphicFramePr>
        <p:xfrm>
          <a:off x="4867275" y="1295817"/>
          <a:ext cx="7086600" cy="538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EF546B1-931E-081B-7C9B-33C07C678A98}"/>
              </a:ext>
            </a:extLst>
          </p:cNvPr>
          <p:cNvSpPr txBox="1"/>
          <p:nvPr/>
        </p:nvSpPr>
        <p:spPr>
          <a:xfrm>
            <a:off x="0" y="0"/>
            <a:ext cx="12192000" cy="769441"/>
          </a:xfrm>
          <a:prstGeom prst="rect">
            <a:avLst/>
          </a:prstGeom>
          <a:noFill/>
        </p:spPr>
        <p:txBody>
          <a:bodyPr wrap="square">
            <a:spAutoFit/>
          </a:bodyPr>
          <a:lstStyle/>
          <a:p>
            <a:pPr algn="ctr"/>
            <a:r>
              <a:rPr lang="en" sz="4400" b="1" dirty="0">
                <a:ln w="6600">
                  <a:solidFill>
                    <a:schemeClr val="accent2"/>
                  </a:solidFill>
                  <a:prstDash val="solid"/>
                </a:ln>
                <a:solidFill>
                  <a:schemeClr val="bg1"/>
                </a:solidFill>
                <a:effectLst>
                  <a:outerShdw dist="38100" dir="2700000" algn="tl" rotWithShape="0">
                    <a:schemeClr val="accent2">
                      <a:lumMod val="50000"/>
                    </a:schemeClr>
                  </a:outerShdw>
                </a:effectLst>
              </a:rPr>
              <a:t>MANY GIFTS, ONE GIVER</a:t>
            </a:r>
          </a:p>
        </p:txBody>
      </p:sp>
      <p:sp>
        <p:nvSpPr>
          <p:cNvPr id="9" name="CuadroTexto 8">
            <a:extLst>
              <a:ext uri="{FF2B5EF4-FFF2-40B4-BE49-F238E27FC236}">
                <a16:creationId xmlns:a16="http://schemas.microsoft.com/office/drawing/2014/main" id="{0C4D3967-5CAE-A330-984A-DD2776B48FC0}"/>
              </a:ext>
            </a:extLst>
          </p:cNvPr>
          <p:cNvSpPr txBox="1"/>
          <p:nvPr/>
        </p:nvSpPr>
        <p:spPr>
          <a:xfrm>
            <a:off x="1062039" y="718125"/>
            <a:ext cx="10067923" cy="369332"/>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a:t>
            </a:r>
            <a:r>
              <a:rPr lang="en-US" sz="1600" b="1" dirty="0">
                <a:solidFill>
                  <a:schemeClr val="accent5">
                    <a:lumMod val="50000"/>
                  </a:schemeClr>
                </a:solidFill>
                <a:latin typeface="Comic Sans MS" panose="030F0702030302020204" pitchFamily="66" charset="0"/>
              </a:rPr>
              <a:t>But there are differences of gifts, but the same Spirit</a:t>
            </a:r>
            <a:r>
              <a:rPr lang="en" sz="1600" b="1" dirty="0">
                <a:solidFill>
                  <a:schemeClr val="accent5">
                    <a:lumMod val="50000"/>
                  </a:schemeClr>
                </a:solidFill>
                <a:latin typeface="Comic Sans MS" panose="030F0702030302020204" pitchFamily="66" charset="0"/>
              </a:rPr>
              <a:t>” </a:t>
            </a:r>
            <a:r>
              <a:rPr lang="en" sz="1200" b="1" dirty="0">
                <a:solidFill>
                  <a:schemeClr val="accent5">
                    <a:lumMod val="50000"/>
                  </a:schemeClr>
                </a:solidFill>
                <a:latin typeface="Comic Sans MS" panose="030F0702030302020204" pitchFamily="66" charset="0"/>
              </a:rPr>
              <a:t>(1 Corinthians 12:4)</a:t>
            </a:r>
          </a:p>
        </p:txBody>
      </p:sp>
      <p:pic>
        <p:nvPicPr>
          <p:cNvPr id="11" name="Gráfico 10" descr="Marca de insignia con relleno sólido">
            <a:extLst>
              <a:ext uri="{FF2B5EF4-FFF2-40B4-BE49-F238E27FC236}">
                <a16:creationId xmlns:a16="http://schemas.microsoft.com/office/drawing/2014/main" id="{3672A993-12BB-5AFB-3D96-0EF6F74E73D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1882" y="2716155"/>
            <a:ext cx="299884" cy="299884"/>
          </a:xfrm>
          <a:prstGeom prst="rect">
            <a:avLst/>
          </a:prstGeom>
        </p:spPr>
      </p:pic>
      <p:pic>
        <p:nvPicPr>
          <p:cNvPr id="13" name="Gráfico 12" descr="Marca de insignia con relleno sólido">
            <a:extLst>
              <a:ext uri="{FF2B5EF4-FFF2-40B4-BE49-F238E27FC236}">
                <a16:creationId xmlns:a16="http://schemas.microsoft.com/office/drawing/2014/main" id="{F37E03ED-78B7-0656-524B-EEB03CD8509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6796" y="3038648"/>
            <a:ext cx="299884" cy="299884"/>
          </a:xfrm>
          <a:prstGeom prst="rect">
            <a:avLst/>
          </a:prstGeom>
        </p:spPr>
      </p:pic>
      <p:pic>
        <p:nvPicPr>
          <p:cNvPr id="15" name="Gráfico 14" descr="Marca de insignia con relleno sólido">
            <a:extLst>
              <a:ext uri="{FF2B5EF4-FFF2-40B4-BE49-F238E27FC236}">
                <a16:creationId xmlns:a16="http://schemas.microsoft.com/office/drawing/2014/main" id="{B1D6ACE2-4CCC-BEE6-7142-6C0D6682407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6796" y="3361141"/>
            <a:ext cx="299884" cy="299884"/>
          </a:xfrm>
          <a:prstGeom prst="rect">
            <a:avLst/>
          </a:prstGeom>
        </p:spPr>
      </p:pic>
      <p:pic>
        <p:nvPicPr>
          <p:cNvPr id="17" name="Gráfico 16" descr="Marca de insignia con relleno sólido">
            <a:extLst>
              <a:ext uri="{FF2B5EF4-FFF2-40B4-BE49-F238E27FC236}">
                <a16:creationId xmlns:a16="http://schemas.microsoft.com/office/drawing/2014/main" id="{6B50F43C-144B-C221-091C-5870F0428E6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6796" y="3683634"/>
            <a:ext cx="299884" cy="299884"/>
          </a:xfrm>
          <a:prstGeom prst="rect">
            <a:avLst/>
          </a:prstGeom>
        </p:spPr>
      </p:pic>
      <p:pic>
        <p:nvPicPr>
          <p:cNvPr id="19" name="Gráfico 18" descr="Marca de insignia con relleno sólido">
            <a:extLst>
              <a:ext uri="{FF2B5EF4-FFF2-40B4-BE49-F238E27FC236}">
                <a16:creationId xmlns:a16="http://schemas.microsoft.com/office/drawing/2014/main" id="{7FBF33BC-A57F-7184-4652-3A96A6451C8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67275" y="4006127"/>
            <a:ext cx="299884" cy="299884"/>
          </a:xfrm>
          <a:prstGeom prst="rect">
            <a:avLst/>
          </a:prstGeom>
        </p:spPr>
      </p:pic>
      <p:pic>
        <p:nvPicPr>
          <p:cNvPr id="21" name="Gráfico 20" descr="Marca de insignia con relleno sólido">
            <a:extLst>
              <a:ext uri="{FF2B5EF4-FFF2-40B4-BE49-F238E27FC236}">
                <a16:creationId xmlns:a16="http://schemas.microsoft.com/office/drawing/2014/main" id="{F0C23E12-A644-FD22-192A-031F826B67F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67275" y="4328620"/>
            <a:ext cx="299884" cy="299884"/>
          </a:xfrm>
          <a:prstGeom prst="rect">
            <a:avLst/>
          </a:prstGeom>
        </p:spPr>
      </p:pic>
      <p:pic>
        <p:nvPicPr>
          <p:cNvPr id="23" name="Gráfico 22" descr="Marca de insignia con relleno sólido">
            <a:extLst>
              <a:ext uri="{FF2B5EF4-FFF2-40B4-BE49-F238E27FC236}">
                <a16:creationId xmlns:a16="http://schemas.microsoft.com/office/drawing/2014/main" id="{BA763E7F-EC4E-8966-D703-F04A8721AFA8}"/>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1882" y="4651114"/>
            <a:ext cx="299884" cy="299884"/>
          </a:xfrm>
          <a:prstGeom prst="rect">
            <a:avLst/>
          </a:prstGeom>
        </p:spPr>
      </p:pic>
      <p:pic>
        <p:nvPicPr>
          <p:cNvPr id="25" name="Gráfico 24" descr="Marca de insignia con relleno sólido">
            <a:extLst>
              <a:ext uri="{FF2B5EF4-FFF2-40B4-BE49-F238E27FC236}">
                <a16:creationId xmlns:a16="http://schemas.microsoft.com/office/drawing/2014/main" id="{94347DF4-FB7C-F43F-1E99-CB7CAC20466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6796" y="5252878"/>
            <a:ext cx="299884" cy="299884"/>
          </a:xfrm>
          <a:prstGeom prst="rect">
            <a:avLst/>
          </a:prstGeom>
        </p:spPr>
      </p:pic>
      <p:pic>
        <p:nvPicPr>
          <p:cNvPr id="27" name="Gráfico 26" descr="Marca de insignia con relleno sólido">
            <a:extLst>
              <a:ext uri="{FF2B5EF4-FFF2-40B4-BE49-F238E27FC236}">
                <a16:creationId xmlns:a16="http://schemas.microsoft.com/office/drawing/2014/main" id="{24E08E91-3CAC-C91C-670E-D09966B1367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876796" y="5597006"/>
            <a:ext cx="299884" cy="299884"/>
          </a:xfrm>
          <a:prstGeom prst="rect">
            <a:avLst/>
          </a:prstGeom>
        </p:spPr>
      </p:pic>
      <p:pic>
        <p:nvPicPr>
          <p:cNvPr id="29" name="Gráfico 28" descr="Distintivo nuevo con relleno sólido">
            <a:extLst>
              <a:ext uri="{FF2B5EF4-FFF2-40B4-BE49-F238E27FC236}">
                <a16:creationId xmlns:a16="http://schemas.microsoft.com/office/drawing/2014/main" id="{9858D21B-94A2-1A7D-96C1-E3F7823DAE41}"/>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2707123"/>
            <a:ext cx="299884" cy="299884"/>
          </a:xfrm>
          <a:prstGeom prst="rect">
            <a:avLst/>
          </a:prstGeom>
        </p:spPr>
      </p:pic>
      <p:pic>
        <p:nvPicPr>
          <p:cNvPr id="31" name="Gráfico 30" descr="Distintivo nuevo con relleno sólido">
            <a:extLst>
              <a:ext uri="{FF2B5EF4-FFF2-40B4-BE49-F238E27FC236}">
                <a16:creationId xmlns:a16="http://schemas.microsoft.com/office/drawing/2014/main" id="{82B9432C-3C62-F464-E20C-8EAF4BC29B58}"/>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3030828"/>
            <a:ext cx="299884" cy="299884"/>
          </a:xfrm>
          <a:prstGeom prst="rect">
            <a:avLst/>
          </a:prstGeom>
        </p:spPr>
      </p:pic>
      <p:pic>
        <p:nvPicPr>
          <p:cNvPr id="33" name="Gráfico 32" descr="Distintivo nuevo con relleno sólido">
            <a:extLst>
              <a:ext uri="{FF2B5EF4-FFF2-40B4-BE49-F238E27FC236}">
                <a16:creationId xmlns:a16="http://schemas.microsoft.com/office/drawing/2014/main" id="{48F8947C-23D9-E14F-B8B8-8114A76036FD}"/>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3354533"/>
            <a:ext cx="299884" cy="299884"/>
          </a:xfrm>
          <a:prstGeom prst="rect">
            <a:avLst/>
          </a:prstGeom>
        </p:spPr>
      </p:pic>
      <p:pic>
        <p:nvPicPr>
          <p:cNvPr id="35" name="Gráfico 34" descr="Distintivo nuevo con relleno sólido">
            <a:extLst>
              <a:ext uri="{FF2B5EF4-FFF2-40B4-BE49-F238E27FC236}">
                <a16:creationId xmlns:a16="http://schemas.microsoft.com/office/drawing/2014/main" id="{D83E1BBD-31C8-4DD2-7D72-497E8413E1A3}"/>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3678238"/>
            <a:ext cx="299884" cy="299884"/>
          </a:xfrm>
          <a:prstGeom prst="rect">
            <a:avLst/>
          </a:prstGeom>
        </p:spPr>
      </p:pic>
      <p:pic>
        <p:nvPicPr>
          <p:cNvPr id="37" name="Gráfico 36" descr="Distintivo nuevo con relleno sólido">
            <a:extLst>
              <a:ext uri="{FF2B5EF4-FFF2-40B4-BE49-F238E27FC236}">
                <a16:creationId xmlns:a16="http://schemas.microsoft.com/office/drawing/2014/main" id="{B7515804-79FC-F066-4595-D0269AE7E628}"/>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4001943"/>
            <a:ext cx="299884" cy="299884"/>
          </a:xfrm>
          <a:prstGeom prst="rect">
            <a:avLst/>
          </a:prstGeom>
        </p:spPr>
      </p:pic>
      <p:pic>
        <p:nvPicPr>
          <p:cNvPr id="39" name="Gráfico 38" descr="Distintivo nuevo con relleno sólido">
            <a:extLst>
              <a:ext uri="{FF2B5EF4-FFF2-40B4-BE49-F238E27FC236}">
                <a16:creationId xmlns:a16="http://schemas.microsoft.com/office/drawing/2014/main" id="{742348B8-B09C-5547-3CD8-57099A4222E5}"/>
              </a:ext>
            </a:extLst>
          </p:cNvPr>
          <p:cNvPicPr>
            <a:picLocks noChangeAspect="1"/>
          </p:cNvPicPr>
          <p:nvPr/>
        </p:nvPicPr>
        <p:blipFill>
          <a:blip>
            <a:extLst>
              <a:ext uri="{96DAC541-7B7A-43D3-8B79-37D633B846F1}">
                <asvg:svgBlip xmlns:asvg="http://schemas.microsoft.com/office/drawing/2016/SVG/main" r:embed="rId9"/>
              </a:ext>
            </a:extLst>
          </a:blip>
          <a:srcRect/>
          <a:stretch/>
        </p:blipFill>
        <p:spPr>
          <a:xfrm>
            <a:off x="7637358" y="4325648"/>
            <a:ext cx="299884" cy="299884"/>
          </a:xfrm>
          <a:prstGeom prst="rect">
            <a:avLst/>
          </a:prstGeom>
        </p:spPr>
      </p:pic>
      <p:pic>
        <p:nvPicPr>
          <p:cNvPr id="41" name="Gráfico 40" descr="Insignia de corazón con relleno sólido">
            <a:extLst>
              <a:ext uri="{FF2B5EF4-FFF2-40B4-BE49-F238E27FC236}">
                <a16:creationId xmlns:a16="http://schemas.microsoft.com/office/drawing/2014/main" id="{FF5495D6-FF05-975D-C34B-6579769C090C}"/>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9752907" y="2716155"/>
            <a:ext cx="299884" cy="299884"/>
          </a:xfrm>
          <a:prstGeom prst="rect">
            <a:avLst/>
          </a:prstGeom>
        </p:spPr>
      </p:pic>
      <p:pic>
        <p:nvPicPr>
          <p:cNvPr id="43" name="Gráfico 42" descr="Insignia de corazón con relleno sólido">
            <a:extLst>
              <a:ext uri="{FF2B5EF4-FFF2-40B4-BE49-F238E27FC236}">
                <a16:creationId xmlns:a16="http://schemas.microsoft.com/office/drawing/2014/main" id="{4C6D6235-A6E5-8BA4-A366-79DB8EF9F349}"/>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9752907" y="3035344"/>
            <a:ext cx="299884" cy="299884"/>
          </a:xfrm>
          <a:prstGeom prst="rect">
            <a:avLst/>
          </a:prstGeom>
        </p:spPr>
      </p:pic>
      <p:pic>
        <p:nvPicPr>
          <p:cNvPr id="45" name="Gráfico 44" descr="Insignia de corazón con relleno sólido">
            <a:extLst>
              <a:ext uri="{FF2B5EF4-FFF2-40B4-BE49-F238E27FC236}">
                <a16:creationId xmlns:a16="http://schemas.microsoft.com/office/drawing/2014/main" id="{DAC0FAC5-B2EE-2866-D292-159B3121AD1D}"/>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9752907" y="3354533"/>
            <a:ext cx="299884" cy="299884"/>
          </a:xfrm>
          <a:prstGeom prst="rect">
            <a:avLst/>
          </a:prstGeom>
        </p:spPr>
      </p:pic>
      <p:pic>
        <p:nvPicPr>
          <p:cNvPr id="47" name="Imagen 46">
            <a:extLst>
              <a:ext uri="{FF2B5EF4-FFF2-40B4-BE49-F238E27FC236}">
                <a16:creationId xmlns:a16="http://schemas.microsoft.com/office/drawing/2014/main" id="{438095B6-73A2-1487-7BED-6E8843CA652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2"/>
          <a:stretch>
            <a:fillRect/>
          </a:stretch>
        </p:blipFill>
        <p:spPr>
          <a:xfrm>
            <a:off x="156343" y="3883219"/>
            <a:ext cx="4543476" cy="2576573"/>
          </a:xfrm>
          <a:prstGeom prst="roundRect">
            <a:avLst>
              <a:gd name="adj" fmla="val 4167"/>
            </a:avLst>
          </a:prstGeom>
          <a:solidFill>
            <a:srgbClr val="FFFFFF"/>
          </a:solidFill>
          <a:ln w="76200" cap="sq">
            <a:solidFill>
              <a:srgbClr val="7030A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D6BEB246-8401-D1A6-3A55-2CD751381A38}"/>
              </a:ext>
            </a:extLst>
          </p:cNvPr>
          <p:cNvSpPr txBox="1"/>
          <p:nvPr/>
        </p:nvSpPr>
        <p:spPr>
          <a:xfrm>
            <a:off x="238125" y="2064741"/>
            <a:ext cx="454347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Spiritual gifts are used “for the benefit” of the church. Only God knows which people can use a particular gift to achieve that purpose.</a:t>
            </a:r>
          </a:p>
        </p:txBody>
      </p:sp>
    </p:spTree>
    <p:extLst>
      <p:ext uri="{BB962C8B-B14F-4D97-AF65-F5344CB8AC3E}">
        <p14:creationId xmlns:p14="http://schemas.microsoft.com/office/powerpoint/2010/main" val="273972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900" decel="100000" fill="hold"/>
                                        <p:tgtEl>
                                          <p:spTgt spid="47"/>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graphicEl>
                                              <a:dgm id="{B00CF8A6-0B05-4DFB-B00A-95CE37E31A83}"/>
                                            </p:graphicEl>
                                          </p:spTgt>
                                        </p:tgtEl>
                                        <p:attrNameLst>
                                          <p:attrName>style.visibility</p:attrName>
                                        </p:attrNameLst>
                                      </p:cBhvr>
                                      <p:to>
                                        <p:strVal val="visible"/>
                                      </p:to>
                                    </p:set>
                                    <p:anim calcmode="lin" valueType="num">
                                      <p:cBhvr>
                                        <p:cTn id="26" dur="500" fill="hold"/>
                                        <p:tgtEl>
                                          <p:spTgt spid="2">
                                            <p:graphicEl>
                                              <a:dgm id="{B00CF8A6-0B05-4DFB-B00A-95CE37E31A83}"/>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B00CF8A6-0B05-4DFB-B00A-95CE37E31A83}"/>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B00CF8A6-0B05-4DFB-B00A-95CE37E31A83}"/>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
                                            <p:graphicEl>
                                              <a:dgm id="{7965E57F-EEDF-48ED-998D-606EC744B46B}"/>
                                            </p:graphicEl>
                                          </p:spTgt>
                                        </p:tgtEl>
                                        <p:attrNameLst>
                                          <p:attrName>style.visibility</p:attrName>
                                        </p:attrNameLst>
                                      </p:cBhvr>
                                      <p:to>
                                        <p:strVal val="visible"/>
                                      </p:to>
                                    </p:set>
                                    <p:anim calcmode="lin" valueType="num">
                                      <p:cBhvr>
                                        <p:cTn id="31" dur="500" fill="hold"/>
                                        <p:tgtEl>
                                          <p:spTgt spid="2">
                                            <p:graphicEl>
                                              <a:dgm id="{7965E57F-EEDF-48ED-998D-606EC744B46B}"/>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7965E57F-EEDF-48ED-998D-606EC744B46B}"/>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7965E57F-EEDF-48ED-998D-606EC744B46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graphicEl>
                                              <a:dgm id="{04DE4015-5369-40CD-A02D-45D8EC5F7704}"/>
                                            </p:graphicEl>
                                          </p:spTgt>
                                        </p:tgtEl>
                                        <p:attrNameLst>
                                          <p:attrName>style.visibility</p:attrName>
                                        </p:attrNameLst>
                                      </p:cBhvr>
                                      <p:to>
                                        <p:strVal val="visible"/>
                                      </p:to>
                                    </p:set>
                                    <p:animEffect transition="in" filter="fade">
                                      <p:cBhvr>
                                        <p:cTn id="38" dur="500"/>
                                        <p:tgtEl>
                                          <p:spTgt spid="2">
                                            <p:graphicEl>
                                              <a:dgm id="{04DE4015-5369-40CD-A02D-45D8EC5F7704}"/>
                                            </p:graphic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graphicEl>
                                              <a:dgm id="{8F95F10C-CDF9-4461-A7BC-9BC3BD7F92C5}"/>
                                            </p:graphicEl>
                                          </p:spTgt>
                                        </p:tgtEl>
                                        <p:attrNameLst>
                                          <p:attrName>style.visibility</p:attrName>
                                        </p:attrNameLst>
                                      </p:cBhvr>
                                      <p:to>
                                        <p:strVal val="visible"/>
                                      </p:to>
                                    </p:set>
                                    <p:animEffect transition="in" filter="fade">
                                      <p:cBhvr>
                                        <p:cTn id="70" dur="500"/>
                                        <p:tgtEl>
                                          <p:spTgt spid="2">
                                            <p:graphicEl>
                                              <a:dgm id="{8F95F10C-CDF9-4461-A7BC-9BC3BD7F92C5}"/>
                                            </p:graphic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par>
                                <p:cTn id="80" presetID="10" presetClass="entr" presetSubtype="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par>
                                <p:cTn id="86" presetID="10" presetClass="entr" presetSubtype="0" fill="hold"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
                                            <p:graphicEl>
                                              <a:dgm id="{BE5080B9-EA33-42BA-9920-DB396A08385A}"/>
                                            </p:graphicEl>
                                          </p:spTgt>
                                        </p:tgtEl>
                                        <p:attrNameLst>
                                          <p:attrName>style.visibility</p:attrName>
                                        </p:attrNameLst>
                                      </p:cBhvr>
                                      <p:to>
                                        <p:strVal val="visible"/>
                                      </p:to>
                                    </p:set>
                                    <p:animEffect transition="in" filter="fade">
                                      <p:cBhvr>
                                        <p:cTn id="93" dur="500"/>
                                        <p:tgtEl>
                                          <p:spTgt spid="2">
                                            <p:graphicEl>
                                              <a:dgm id="{BE5080B9-EA33-42BA-9920-DB396A08385A}"/>
                                            </p:graphic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500"/>
                                        <p:tgtEl>
                                          <p:spTgt spid="43"/>
                                        </p:tgtEl>
                                      </p:cBhvr>
                                    </p:animEffect>
                                  </p:childTnLst>
                                </p:cTn>
                              </p:par>
                              <p:par>
                                <p:cTn id="100" presetID="10" presetClass="entr" presetSubtype="0" fill="hold"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4EB991-3708-58E0-4896-EFFEC37ED2A9}"/>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a:bevelT w="69850" h="38100" prst="cross"/>
            </a:sp3d>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MANY MEMBERS, ONE BODY</a:t>
            </a:r>
          </a:p>
        </p:txBody>
      </p:sp>
      <p:sp>
        <p:nvSpPr>
          <p:cNvPr id="5" name="CuadroTexto 4">
            <a:extLst>
              <a:ext uri="{FF2B5EF4-FFF2-40B4-BE49-F238E27FC236}">
                <a16:creationId xmlns:a16="http://schemas.microsoft.com/office/drawing/2014/main" id="{07026BAC-8996-D441-456A-B251C3515337}"/>
              </a:ext>
            </a:extLst>
          </p:cNvPr>
          <p:cNvSpPr txBox="1"/>
          <p:nvPr/>
        </p:nvSpPr>
        <p:spPr>
          <a:xfrm>
            <a:off x="357187" y="644081"/>
            <a:ext cx="11477624" cy="646331"/>
          </a:xfrm>
          <a:prstGeom prst="rect">
            <a:avLst/>
          </a:prstGeom>
          <a:noFill/>
        </p:spPr>
        <p:txBody>
          <a:bodyPr wrap="square">
            <a:spAutoFit/>
          </a:bodyPr>
          <a:lstStyle/>
          <a:p>
            <a:pPr algn="ctr"/>
            <a:r>
              <a:rPr lang="en" b="1" dirty="0">
                <a:solidFill>
                  <a:schemeClr val="bg1"/>
                </a:solidFill>
                <a:effectLst>
                  <a:glow rad="101600">
                    <a:srgbClr val="B84600"/>
                  </a:glow>
                  <a:outerShdw blurRad="38100" dist="38100" dir="2700000" algn="tl">
                    <a:srgbClr val="000000">
                      <a:alpha val="43137"/>
                    </a:srgbClr>
                  </a:outerShdw>
                </a:effectLst>
                <a:latin typeface="Comic Sans MS" panose="030F0702030302020204" pitchFamily="66" charset="0"/>
              </a:rPr>
              <a:t>“</a:t>
            </a:r>
            <a:r>
              <a:rPr lang="en-US" b="1" dirty="0">
                <a:solidFill>
                  <a:schemeClr val="bg1"/>
                </a:solidFill>
                <a:effectLst>
                  <a:glow rad="101600">
                    <a:srgbClr val="B84600"/>
                  </a:glow>
                  <a:outerShdw blurRad="38100" dist="38100" dir="2700000" algn="tl">
                    <a:srgbClr val="000000">
                      <a:alpha val="43137"/>
                    </a:srgbClr>
                  </a:outerShdw>
                </a:effectLst>
                <a:latin typeface="Comic Sans MS" panose="030F0702030302020204" pitchFamily="66" charset="0"/>
              </a:rPr>
              <a:t>Just as a body, though one, has many parts, but all its many parts form one body,                                      so it is with Christ</a:t>
            </a:r>
            <a:r>
              <a:rPr lang="en" b="1" dirty="0">
                <a:solidFill>
                  <a:schemeClr val="bg1"/>
                </a:solidFill>
                <a:effectLst>
                  <a:glow rad="101600">
                    <a:srgbClr val="B84600"/>
                  </a:glow>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glow rad="101600">
                    <a:srgbClr val="B84600"/>
                  </a:glow>
                  <a:outerShdw blurRad="38100" dist="38100" dir="2700000" algn="tl">
                    <a:srgbClr val="000000">
                      <a:alpha val="43137"/>
                    </a:srgbClr>
                  </a:outerShdw>
                </a:effectLst>
                <a:latin typeface="Comic Sans MS" panose="030F0702030302020204" pitchFamily="66" charset="0"/>
              </a:rPr>
              <a:t>(1 Corinthians 12:12)</a:t>
            </a:r>
          </a:p>
        </p:txBody>
      </p:sp>
      <p:sp>
        <p:nvSpPr>
          <p:cNvPr id="6" name="CuadroTexto 5">
            <a:extLst>
              <a:ext uri="{FF2B5EF4-FFF2-40B4-BE49-F238E27FC236}">
                <a16:creationId xmlns:a16="http://schemas.microsoft.com/office/drawing/2014/main" id="{4AE6FAF5-81DB-4BFF-5EED-EEFF3478BE15}"/>
              </a:ext>
            </a:extLst>
          </p:cNvPr>
          <p:cNvSpPr txBox="1"/>
          <p:nvPr/>
        </p:nvSpPr>
        <p:spPr>
          <a:xfrm>
            <a:off x="2153266" y="1272283"/>
            <a:ext cx="6577780" cy="1323439"/>
          </a:xfrm>
          <a:prstGeom prst="rect">
            <a:avLst/>
          </a:prstGeom>
          <a:noFill/>
        </p:spPr>
        <p:txBody>
          <a:bodyPr wrap="square" rtlCol="0">
            <a:spAutoFit/>
          </a:bodyPr>
          <a:lstStyle/>
          <a:p>
            <a:pPr>
              <a:spcBef>
                <a:spcPts val="600"/>
              </a:spcBef>
            </a:pPr>
            <a:r>
              <a:rPr lang="en" sz="2000" b="1" dirty="0"/>
              <a:t>God is one, but each member of the Godhead has its own function. Likewise, the church is one, but each component of it has its own function as part of the body of Christ on Earth (1 Cor. 12:12-13).</a:t>
            </a:r>
          </a:p>
        </p:txBody>
      </p:sp>
      <p:pic>
        <p:nvPicPr>
          <p:cNvPr id="10" name="Imagen 9">
            <a:extLst>
              <a:ext uri="{FF2B5EF4-FFF2-40B4-BE49-F238E27FC236}">
                <a16:creationId xmlns:a16="http://schemas.microsoft.com/office/drawing/2014/main" id="{E3F4C7F8-1CA7-5ADE-C5FD-E4E61C48BC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9189" y="5276850"/>
            <a:ext cx="2032138" cy="1406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17A7FFFF-9486-0074-5427-846C2EE384C6}"/>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839200" y="1481732"/>
            <a:ext cx="3280746" cy="5201570"/>
          </a:xfrm>
          <a:prstGeom prst="snip2DiagRect">
            <a:avLst>
              <a:gd name="adj1" fmla="val 17083"/>
              <a:gd name="adj2" fmla="val 0"/>
            </a:avLst>
          </a:prstGeom>
          <a:solidFill>
            <a:srgbClr val="FFFFFF">
              <a:shade val="85000"/>
            </a:srgbClr>
          </a:solidFill>
          <a:ln w="5715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58E9D3D1-2004-862E-7B71-8E568448450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2054" y="1452914"/>
            <a:ext cx="2006832" cy="3506443"/>
          </a:xfrm>
          <a:prstGeom prst="snip2DiagRect">
            <a:avLst>
              <a:gd name="adj1" fmla="val 0"/>
              <a:gd name="adj2" fmla="val 16667"/>
            </a:avLst>
          </a:prstGeom>
          <a:solidFill>
            <a:srgbClr val="FFFFFF">
              <a:shade val="85000"/>
            </a:srgbClr>
          </a:solidFill>
          <a:ln w="57150" cap="sq">
            <a:solidFill>
              <a:srgbClr val="B84600"/>
            </a:solidFill>
            <a:miter lim="800000"/>
          </a:ln>
          <a:effectLst>
            <a:outerShdw blurRad="88900" algn="tl" rotWithShape="0">
              <a:srgbClr val="000000">
                <a:alpha val="45000"/>
              </a:srgbClr>
            </a:outerShdw>
            <a:reflection blurRad="6350" stA="52000" endA="300" endPos="18000" dir="5400000" sy="-100000" algn="bl" rotWithShape="0"/>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D42F2D89-62B6-DC79-FE5A-F51EE45A9E69}"/>
              </a:ext>
            </a:extLst>
          </p:cNvPr>
          <p:cNvSpPr txBox="1"/>
          <p:nvPr/>
        </p:nvSpPr>
        <p:spPr>
          <a:xfrm>
            <a:off x="0" y="5547003"/>
            <a:ext cx="6577780" cy="1323439"/>
          </a:xfrm>
          <a:prstGeom prst="rect">
            <a:avLst/>
          </a:prstGeom>
          <a:noFill/>
        </p:spPr>
        <p:txBody>
          <a:bodyPr wrap="square">
            <a:spAutoFit/>
          </a:bodyPr>
          <a:lstStyle/>
          <a:p>
            <a:pPr>
              <a:spcBef>
                <a:spcPts val="600"/>
              </a:spcBef>
            </a:pPr>
            <a:r>
              <a:rPr lang="en" sz="2000" b="1" dirty="0"/>
              <a:t>This implies that everyone is needed; that no one is greater than another; that everyone should care about the well-being of others; and that everyone should work for the unity of the church (1 Cor. 12:15-27).</a:t>
            </a:r>
          </a:p>
        </p:txBody>
      </p:sp>
      <p:pic>
        <p:nvPicPr>
          <p:cNvPr id="20" name="Imagen 19">
            <a:extLst>
              <a:ext uri="{FF2B5EF4-FFF2-40B4-BE49-F238E27FC236}">
                <a16:creationId xmlns:a16="http://schemas.microsoft.com/office/drawing/2014/main" id="{B94F5A13-6649-0A66-224E-93CFCE4BFB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276758" y="4710440"/>
            <a:ext cx="3885613" cy="893713"/>
          </a:xfrm>
          <a:prstGeom prst="snip2DiagRect">
            <a:avLst>
              <a:gd name="adj1" fmla="val 16502"/>
              <a:gd name="adj2" fmla="val 16667"/>
            </a:avLst>
          </a:prstGeom>
          <a:solidFill>
            <a:srgbClr val="FFFFFF">
              <a:shade val="85000"/>
            </a:srgbClr>
          </a:solidFill>
          <a:ln w="28575"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C9FCDCE1-993D-22A8-3725-DB101A01B619}"/>
              </a:ext>
            </a:extLst>
          </p:cNvPr>
          <p:cNvSpPr txBox="1"/>
          <p:nvPr/>
        </p:nvSpPr>
        <p:spPr>
          <a:xfrm>
            <a:off x="2153265" y="2490947"/>
            <a:ext cx="6652161"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Paul uses the analogy of the human body as the church to highlight unity in diversity. The eye has the “gift” of sight, but the ear does not. However, the two complement each other by working together. Similarly, in the church, each person carries out their work according to the gifts they have received</a:t>
            </a:r>
            <a:b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b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Corinthians 12:28-30).</a:t>
            </a:r>
          </a:p>
        </p:txBody>
      </p:sp>
    </p:spTree>
    <p:extLst>
      <p:ext uri="{BB962C8B-B14F-4D97-AF65-F5344CB8AC3E}">
        <p14:creationId xmlns:p14="http://schemas.microsoft.com/office/powerpoint/2010/main" val="320199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217">
                                          <p:stCondLst>
                                            <p:cond delay="0"/>
                                          </p:stCondLst>
                                        </p:cTn>
                                        <p:tgtEl>
                                          <p:spTgt spid="10"/>
                                        </p:tgtEl>
                                      </p:cBhvr>
                                    </p:animEffect>
                                    <p:anim calcmode="lin" valueType="num">
                                      <p:cBhvr>
                                        <p:cTn id="44" dur="683"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249"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249" tmFilter="0, 0; 0.125,0.2665; 0.25,0.4; 0.375,0.465; 0.5,0.5;  0.625,0.535; 0.75,0.6; 0.875,0.7335; 1,1">
                                          <p:stCondLst>
                                            <p:cond delay="249"/>
                                          </p:stCondLst>
                                        </p:cTn>
                                        <p:tgtEl>
                                          <p:spTgt spid="10"/>
                                        </p:tgtEl>
                                        <p:attrNameLst>
                                          <p:attrName>ppt_y</p:attrName>
                                        </p:attrNameLst>
                                      </p:cBhvr>
                                      <p:tavLst>
                                        <p:tav tm="0" fmla="#ppt_y-sin(pi*$)/9">
                                          <p:val>
                                            <p:fltVal val="0"/>
                                          </p:val>
                                        </p:tav>
                                        <p:tav tm="100000">
                                          <p:val>
                                            <p:fltVal val="1"/>
                                          </p:val>
                                        </p:tav>
                                      </p:tavLst>
                                    </p:anim>
                                    <p:anim calcmode="lin" valueType="num">
                                      <p:cBhvr>
                                        <p:cTn id="47" dur="124" tmFilter="0, 0; 0.125,0.2665; 0.25,0.4; 0.375,0.465; 0.5,0.5;  0.625,0.535; 0.75,0.6; 0.875,0.7335; 1,1">
                                          <p:stCondLst>
                                            <p:cond delay="497"/>
                                          </p:stCondLst>
                                        </p:cTn>
                                        <p:tgtEl>
                                          <p:spTgt spid="10"/>
                                        </p:tgtEl>
                                        <p:attrNameLst>
                                          <p:attrName>ppt_y</p:attrName>
                                        </p:attrNameLst>
                                      </p:cBhvr>
                                      <p:tavLst>
                                        <p:tav tm="0" fmla="#ppt_y-sin(pi*$)/27">
                                          <p:val>
                                            <p:fltVal val="0"/>
                                          </p:val>
                                        </p:tav>
                                        <p:tav tm="100000">
                                          <p:val>
                                            <p:fltVal val="1"/>
                                          </p:val>
                                        </p:tav>
                                      </p:tavLst>
                                    </p:anim>
                                    <p:anim calcmode="lin" valueType="num">
                                      <p:cBhvr>
                                        <p:cTn id="48" dur="62" tmFilter="0, 0; 0.125,0.2665; 0.25,0.4; 0.375,0.465; 0.5,0.5;  0.625,0.535; 0.75,0.6; 0.875,0.7335; 1,1">
                                          <p:stCondLst>
                                            <p:cond delay="621"/>
                                          </p:stCondLst>
                                        </p:cTn>
                                        <p:tgtEl>
                                          <p:spTgt spid="10"/>
                                        </p:tgtEl>
                                        <p:attrNameLst>
                                          <p:attrName>ppt_y</p:attrName>
                                        </p:attrNameLst>
                                      </p:cBhvr>
                                      <p:tavLst>
                                        <p:tav tm="0" fmla="#ppt_y-sin(pi*$)/81">
                                          <p:val>
                                            <p:fltVal val="0"/>
                                          </p:val>
                                        </p:tav>
                                        <p:tav tm="100000">
                                          <p:val>
                                            <p:fltVal val="1"/>
                                          </p:val>
                                        </p:tav>
                                      </p:tavLst>
                                    </p:anim>
                                    <p:animScale>
                                      <p:cBhvr>
                                        <p:cTn id="49" dur="10">
                                          <p:stCondLst>
                                            <p:cond delay="244"/>
                                          </p:stCondLst>
                                        </p:cTn>
                                        <p:tgtEl>
                                          <p:spTgt spid="10"/>
                                        </p:tgtEl>
                                      </p:cBhvr>
                                      <p:to x="100000" y="60000"/>
                                    </p:animScale>
                                    <p:animScale>
                                      <p:cBhvr>
                                        <p:cTn id="50" dur="62" decel="50000">
                                          <p:stCondLst>
                                            <p:cond delay="254"/>
                                          </p:stCondLst>
                                        </p:cTn>
                                        <p:tgtEl>
                                          <p:spTgt spid="10"/>
                                        </p:tgtEl>
                                      </p:cBhvr>
                                      <p:to x="100000" y="100000"/>
                                    </p:animScale>
                                    <p:animScale>
                                      <p:cBhvr>
                                        <p:cTn id="51" dur="10">
                                          <p:stCondLst>
                                            <p:cond delay="492"/>
                                          </p:stCondLst>
                                        </p:cTn>
                                        <p:tgtEl>
                                          <p:spTgt spid="10"/>
                                        </p:tgtEl>
                                      </p:cBhvr>
                                      <p:to x="100000" y="80000"/>
                                    </p:animScale>
                                    <p:animScale>
                                      <p:cBhvr>
                                        <p:cTn id="52" dur="62" decel="50000">
                                          <p:stCondLst>
                                            <p:cond delay="502"/>
                                          </p:stCondLst>
                                        </p:cTn>
                                        <p:tgtEl>
                                          <p:spTgt spid="10"/>
                                        </p:tgtEl>
                                      </p:cBhvr>
                                      <p:to x="100000" y="100000"/>
                                    </p:animScale>
                                    <p:animScale>
                                      <p:cBhvr>
                                        <p:cTn id="53" dur="10">
                                          <p:stCondLst>
                                            <p:cond delay="616"/>
                                          </p:stCondLst>
                                        </p:cTn>
                                        <p:tgtEl>
                                          <p:spTgt spid="10"/>
                                        </p:tgtEl>
                                      </p:cBhvr>
                                      <p:to x="100000" y="90000"/>
                                    </p:animScale>
                                    <p:animScale>
                                      <p:cBhvr>
                                        <p:cTn id="54" dur="62" decel="50000">
                                          <p:stCondLst>
                                            <p:cond delay="625"/>
                                          </p:stCondLst>
                                        </p:cTn>
                                        <p:tgtEl>
                                          <p:spTgt spid="10"/>
                                        </p:tgtEl>
                                      </p:cBhvr>
                                      <p:to x="100000" y="100000"/>
                                    </p:animScale>
                                    <p:animScale>
                                      <p:cBhvr>
                                        <p:cTn id="55" dur="10">
                                          <p:stCondLst>
                                            <p:cond delay="678"/>
                                          </p:stCondLst>
                                        </p:cTn>
                                        <p:tgtEl>
                                          <p:spTgt spid="10"/>
                                        </p:tgtEl>
                                      </p:cBhvr>
                                      <p:to x="100000" y="95000"/>
                                    </p:animScale>
                                    <p:animScale>
                                      <p:cBhvr>
                                        <p:cTn id="56" dur="62" decel="50000">
                                          <p:stCondLst>
                                            <p:cond delay="688"/>
                                          </p:stCondLst>
                                        </p:cTn>
                                        <p:tgtEl>
                                          <p:spTgt spid="10"/>
                                        </p:tgtEl>
                                      </p:cBhvr>
                                      <p:to x="100000" y="100000"/>
                                    </p:animScale>
                                  </p:childTnLst>
                                </p:cTn>
                              </p:par>
                            </p:childTnLst>
                          </p:cTn>
                        </p:par>
                        <p:par>
                          <p:cTn id="57" fill="hold">
                            <p:stCondLst>
                              <p:cond delay="750"/>
                            </p:stCondLst>
                            <p:childTnLst>
                              <p:par>
                                <p:cTn id="58" presetID="22" presetClass="entr" presetSubtype="8"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37"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outVertical)">
                                      <p:cBhvr>
                                        <p:cTn id="65" dur="500"/>
                                        <p:tgtEl>
                                          <p:spTgt spid="20"/>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7E534D3-0163-1B75-91F0-6B75D54C4263}"/>
            </a:ext>
          </a:extLst>
        </p:cNvPr>
        <p:cNvGrpSpPr/>
        <p:nvPr/>
      </p:nvGrpSpPr>
      <p:grpSpPr>
        <a:xfrm>
          <a:off x="0" y="0"/>
          <a:ext cx="0" cy="0"/>
          <a:chOff x="0" y="0"/>
          <a:chExt cx="0" cy="0"/>
        </a:xfrm>
      </p:grpSpPr>
      <p:sp>
        <p:nvSpPr>
          <p:cNvPr id="4" name="Diagrama de flujo: preparación 3">
            <a:extLst>
              <a:ext uri="{FF2B5EF4-FFF2-40B4-BE49-F238E27FC236}">
                <a16:creationId xmlns:a16="http://schemas.microsoft.com/office/drawing/2014/main" id="{11D378B3-14BF-0D72-B2B5-40A5D1C29D03}"/>
              </a:ext>
            </a:extLst>
          </p:cNvPr>
          <p:cNvSpPr>
            <a:spLocks noGrp="1" noRot="1" noMove="1" noResize="1" noEditPoints="1" noAdjustHandles="1" noChangeArrowheads="1" noChangeShapeType="1"/>
          </p:cNvSpPr>
          <p:nvPr/>
        </p:nvSpPr>
        <p:spPr>
          <a:xfrm>
            <a:off x="230862" y="1655489"/>
            <a:ext cx="7084543" cy="4629804"/>
          </a:xfrm>
          <a:custGeom>
            <a:avLst/>
            <a:gdLst>
              <a:gd name="csX0" fmla="*/ 0 w 10000"/>
              <a:gd name="csY0" fmla="*/ 5000 h 10000"/>
              <a:gd name="csX1" fmla="*/ 2000 w 10000"/>
              <a:gd name="csY1" fmla="*/ 0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00 h 10000"/>
              <a:gd name="csX1" fmla="*/ 2507 w 10000"/>
              <a:gd name="csY1" fmla="*/ 292 h 10000"/>
              <a:gd name="csX2" fmla="*/ 8000 w 10000"/>
              <a:gd name="csY2" fmla="*/ 0 h 10000"/>
              <a:gd name="csX3" fmla="*/ 10000 w 10000"/>
              <a:gd name="csY3" fmla="*/ 5000 h 10000"/>
              <a:gd name="csX4" fmla="*/ 8000 w 10000"/>
              <a:gd name="csY4" fmla="*/ 10000 h 10000"/>
              <a:gd name="csX5" fmla="*/ 2000 w 10000"/>
              <a:gd name="csY5" fmla="*/ 10000 h 10000"/>
              <a:gd name="csX6" fmla="*/ 0 w 10000"/>
              <a:gd name="csY6" fmla="*/ 5000 h 10000"/>
              <a:gd name="csX0" fmla="*/ 0 w 10000"/>
              <a:gd name="csY0" fmla="*/ 5021 h 10021"/>
              <a:gd name="csX1" fmla="*/ 2466 w 10000"/>
              <a:gd name="csY1" fmla="*/ 0 h 10021"/>
              <a:gd name="csX2" fmla="*/ 8000 w 10000"/>
              <a:gd name="csY2" fmla="*/ 2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507 w 10000"/>
              <a:gd name="csY2" fmla="*/ 626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8000 w 10000"/>
              <a:gd name="csY4" fmla="*/ 10021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07 w 10000"/>
              <a:gd name="csY4" fmla="*/ 8789 h 10021"/>
              <a:gd name="csX5" fmla="*/ 2000 w 10000"/>
              <a:gd name="csY5" fmla="*/ 10021 h 10021"/>
              <a:gd name="csX6" fmla="*/ 0 w 10000"/>
              <a:gd name="csY6" fmla="*/ 5021 h 10021"/>
              <a:gd name="csX0" fmla="*/ 0 w 10000"/>
              <a:gd name="csY0" fmla="*/ 5021 h 10021"/>
              <a:gd name="csX1" fmla="*/ 2466 w 10000"/>
              <a:gd name="csY1" fmla="*/ 0 h 10021"/>
              <a:gd name="csX2" fmla="*/ 7452 w 10000"/>
              <a:gd name="csY2" fmla="*/ 41 h 10021"/>
              <a:gd name="csX3" fmla="*/ 10000 w 10000"/>
              <a:gd name="csY3" fmla="*/ 5021 h 10021"/>
              <a:gd name="csX4" fmla="*/ 7534 w 10000"/>
              <a:gd name="csY4" fmla="*/ 9979 h 10021"/>
              <a:gd name="csX5" fmla="*/ 2000 w 10000"/>
              <a:gd name="csY5" fmla="*/ 10021 h 10021"/>
              <a:gd name="csX6" fmla="*/ 0 w 10000"/>
              <a:gd name="csY6" fmla="*/ 5021 h 10021"/>
              <a:gd name="csX0" fmla="*/ 0 w 10000"/>
              <a:gd name="csY0" fmla="*/ 5021 h 9979"/>
              <a:gd name="csX1" fmla="*/ 2466 w 10000"/>
              <a:gd name="csY1" fmla="*/ 0 h 9979"/>
              <a:gd name="csX2" fmla="*/ 7452 w 10000"/>
              <a:gd name="csY2" fmla="*/ 41 h 9979"/>
              <a:gd name="csX3" fmla="*/ 10000 w 10000"/>
              <a:gd name="csY3" fmla="*/ 5021 h 9979"/>
              <a:gd name="csX4" fmla="*/ 7534 w 10000"/>
              <a:gd name="csY4" fmla="*/ 9979 h 9979"/>
              <a:gd name="csX5" fmla="*/ 2479 w 10000"/>
              <a:gd name="csY5" fmla="*/ 7933 h 9979"/>
              <a:gd name="csX6" fmla="*/ 0 w 10000"/>
              <a:gd name="csY6" fmla="*/ 5021 h 9979"/>
              <a:gd name="csX0" fmla="*/ 0 w 10000"/>
              <a:gd name="csY0" fmla="*/ 5032 h 10000"/>
              <a:gd name="csX1" fmla="*/ 2466 w 10000"/>
              <a:gd name="csY1" fmla="*/ 0 h 10000"/>
              <a:gd name="csX2" fmla="*/ 7452 w 10000"/>
              <a:gd name="csY2" fmla="*/ 41 h 10000"/>
              <a:gd name="csX3" fmla="*/ 10000 w 10000"/>
              <a:gd name="csY3" fmla="*/ 5032 h 10000"/>
              <a:gd name="csX4" fmla="*/ 7534 w 10000"/>
              <a:gd name="csY4" fmla="*/ 10000 h 10000"/>
              <a:gd name="csX5" fmla="*/ 2493 w 10000"/>
              <a:gd name="csY5" fmla="*/ 10000 h 10000"/>
              <a:gd name="csX6" fmla="*/ 0 w 10000"/>
              <a:gd name="csY6" fmla="*/ 5032 h 10000"/>
              <a:gd name="csX0" fmla="*/ 0 w 9548"/>
              <a:gd name="csY0" fmla="*/ 5116 h 10000"/>
              <a:gd name="csX1" fmla="*/ 2014 w 9548"/>
              <a:gd name="csY1" fmla="*/ 0 h 10000"/>
              <a:gd name="csX2" fmla="*/ 7000 w 9548"/>
              <a:gd name="csY2" fmla="*/ 41 h 10000"/>
              <a:gd name="csX3" fmla="*/ 9548 w 9548"/>
              <a:gd name="csY3" fmla="*/ 5032 h 10000"/>
              <a:gd name="csX4" fmla="*/ 7082 w 9548"/>
              <a:gd name="csY4" fmla="*/ 10000 h 10000"/>
              <a:gd name="csX5" fmla="*/ 2041 w 9548"/>
              <a:gd name="csY5" fmla="*/ 10000 h 10000"/>
              <a:gd name="csX6" fmla="*/ 0 w 9548"/>
              <a:gd name="csY6" fmla="*/ 5116 h 10000"/>
              <a:gd name="csX0" fmla="*/ 0 w 10531"/>
              <a:gd name="csY0" fmla="*/ 4970 h 10000"/>
              <a:gd name="csX1" fmla="*/ 2640 w 10531"/>
              <a:gd name="csY1" fmla="*/ 0 h 10000"/>
              <a:gd name="csX2" fmla="*/ 7862 w 10531"/>
              <a:gd name="csY2" fmla="*/ 41 h 10000"/>
              <a:gd name="csX3" fmla="*/ 10531 w 10531"/>
              <a:gd name="csY3" fmla="*/ 5032 h 10000"/>
              <a:gd name="csX4" fmla="*/ 7948 w 10531"/>
              <a:gd name="csY4" fmla="*/ 10000 h 10000"/>
              <a:gd name="csX5" fmla="*/ 2669 w 10531"/>
              <a:gd name="csY5" fmla="*/ 10000 h 10000"/>
              <a:gd name="csX6" fmla="*/ 0 w 10531"/>
              <a:gd name="csY6" fmla="*/ 4970 h 10000"/>
              <a:gd name="csX0" fmla="*/ 0 w 10187"/>
              <a:gd name="csY0" fmla="*/ 4970 h 10000"/>
              <a:gd name="csX1" fmla="*/ 2640 w 10187"/>
              <a:gd name="csY1" fmla="*/ 0 h 10000"/>
              <a:gd name="csX2" fmla="*/ 7862 w 10187"/>
              <a:gd name="csY2" fmla="*/ 41 h 10000"/>
              <a:gd name="csX3" fmla="*/ 10187 w 10187"/>
              <a:gd name="csY3" fmla="*/ 5011 h 10000"/>
              <a:gd name="csX4" fmla="*/ 7948 w 10187"/>
              <a:gd name="csY4" fmla="*/ 10000 h 10000"/>
              <a:gd name="csX5" fmla="*/ 2669 w 10187"/>
              <a:gd name="csY5" fmla="*/ 10000 h 10000"/>
              <a:gd name="csX6" fmla="*/ 0 w 10187"/>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2669 w 10560"/>
              <a:gd name="csY5" fmla="*/ 10000 h 10000"/>
              <a:gd name="csX6" fmla="*/ 0 w 10560"/>
              <a:gd name="csY6" fmla="*/ 4970 h 10000"/>
              <a:gd name="csX0" fmla="*/ 0 w 10560"/>
              <a:gd name="csY0" fmla="*/ 4970 h 10000"/>
              <a:gd name="csX1" fmla="*/ 2640 w 10560"/>
              <a:gd name="csY1" fmla="*/ 0 h 10000"/>
              <a:gd name="csX2" fmla="*/ 7862 w 10560"/>
              <a:gd name="csY2" fmla="*/ 41 h 10000"/>
              <a:gd name="csX3" fmla="*/ 10560 w 10560"/>
              <a:gd name="csY3" fmla="*/ 5011 h 10000"/>
              <a:gd name="csX4" fmla="*/ 7948 w 10560"/>
              <a:gd name="csY4" fmla="*/ 10000 h 10000"/>
              <a:gd name="csX5" fmla="*/ 3028 w 10560"/>
              <a:gd name="csY5" fmla="*/ 9247 h 10000"/>
              <a:gd name="csX6" fmla="*/ 0 w 10560"/>
              <a:gd name="csY6" fmla="*/ 4970 h 10000"/>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00 h 10063"/>
              <a:gd name="csX5" fmla="*/ 2669 w 10560"/>
              <a:gd name="csY5" fmla="*/ 10063 h 10063"/>
              <a:gd name="csX6" fmla="*/ 0 w 10560"/>
              <a:gd name="csY6" fmla="*/ 4970 h 10063"/>
              <a:gd name="csX0" fmla="*/ 0 w 10560"/>
              <a:gd name="csY0" fmla="*/ 4970 h 10105"/>
              <a:gd name="csX1" fmla="*/ 2640 w 10560"/>
              <a:gd name="csY1" fmla="*/ 0 h 10105"/>
              <a:gd name="csX2" fmla="*/ 7862 w 10560"/>
              <a:gd name="csY2" fmla="*/ 41 h 10105"/>
              <a:gd name="csX3" fmla="*/ 10560 w 10560"/>
              <a:gd name="csY3" fmla="*/ 5011 h 10105"/>
              <a:gd name="csX4" fmla="*/ 7962 w 10560"/>
              <a:gd name="csY4" fmla="*/ 10105 h 10105"/>
              <a:gd name="csX5" fmla="*/ 2669 w 10560"/>
              <a:gd name="csY5" fmla="*/ 10063 h 10105"/>
              <a:gd name="csX6" fmla="*/ 0 w 10560"/>
              <a:gd name="csY6" fmla="*/ 4970 h 10105"/>
              <a:gd name="csX0" fmla="*/ 0 w 10560"/>
              <a:gd name="csY0" fmla="*/ 4970 h 10063"/>
              <a:gd name="csX1" fmla="*/ 2640 w 10560"/>
              <a:gd name="csY1" fmla="*/ 0 h 10063"/>
              <a:gd name="csX2" fmla="*/ 7862 w 10560"/>
              <a:gd name="csY2" fmla="*/ 41 h 10063"/>
              <a:gd name="csX3" fmla="*/ 10560 w 10560"/>
              <a:gd name="csY3" fmla="*/ 5011 h 10063"/>
              <a:gd name="csX4" fmla="*/ 7919 w 10560"/>
              <a:gd name="csY4" fmla="*/ 9582 h 10063"/>
              <a:gd name="csX5" fmla="*/ 2669 w 10560"/>
              <a:gd name="csY5" fmla="*/ 10063 h 10063"/>
              <a:gd name="csX6" fmla="*/ 0 w 10560"/>
              <a:gd name="csY6" fmla="*/ 4970 h 10063"/>
              <a:gd name="csX0" fmla="*/ 0 w 10560"/>
              <a:gd name="csY0" fmla="*/ 4970 h 10063"/>
              <a:gd name="csX1" fmla="*/ 2640 w 10560"/>
              <a:gd name="csY1" fmla="*/ 0 h 10063"/>
              <a:gd name="csX2" fmla="*/ 7862 w 10560"/>
              <a:gd name="csY2" fmla="*/ 4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704 w 10560"/>
              <a:gd name="csY2" fmla="*/ 731 h 10063"/>
              <a:gd name="csX3" fmla="*/ 10560 w 10560"/>
              <a:gd name="csY3" fmla="*/ 5011 h 10063"/>
              <a:gd name="csX4" fmla="*/ 7948 w 10560"/>
              <a:gd name="csY4" fmla="*/ 10042 h 10063"/>
              <a:gd name="csX5" fmla="*/ 2669 w 10560"/>
              <a:gd name="csY5" fmla="*/ 10063 h 10063"/>
              <a:gd name="csX6" fmla="*/ 0 w 10560"/>
              <a:gd name="csY6" fmla="*/ 4970 h 10063"/>
              <a:gd name="csX0" fmla="*/ 0 w 10560"/>
              <a:gd name="csY0" fmla="*/ 4970 h 10063"/>
              <a:gd name="csX1" fmla="*/ 2640 w 10560"/>
              <a:gd name="csY1" fmla="*/ 0 h 10063"/>
              <a:gd name="csX2" fmla="*/ 7919 w 10560"/>
              <a:gd name="csY2" fmla="*/ 20 h 10063"/>
              <a:gd name="csX3" fmla="*/ 10560 w 10560"/>
              <a:gd name="csY3" fmla="*/ 5011 h 10063"/>
              <a:gd name="csX4" fmla="*/ 7948 w 10560"/>
              <a:gd name="csY4" fmla="*/ 10042 h 10063"/>
              <a:gd name="csX5" fmla="*/ 2669 w 10560"/>
              <a:gd name="csY5" fmla="*/ 10063 h 10063"/>
              <a:gd name="csX6" fmla="*/ 0 w 10560"/>
              <a:gd name="csY6" fmla="*/ 4970 h 10063"/>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0560" h="10063">
                <a:moveTo>
                  <a:pt x="0" y="4970"/>
                </a:moveTo>
                <a:lnTo>
                  <a:pt x="2640" y="0"/>
                </a:lnTo>
                <a:lnTo>
                  <a:pt x="7919" y="20"/>
                </a:lnTo>
                <a:lnTo>
                  <a:pt x="10560" y="5011"/>
                </a:lnTo>
                <a:lnTo>
                  <a:pt x="7948" y="10042"/>
                </a:lnTo>
                <a:lnTo>
                  <a:pt x="2669" y="10063"/>
                </a:lnTo>
                <a:lnTo>
                  <a:pt x="0" y="4970"/>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61D03E6B-8085-E9C1-1629-77DB0C3520B5}"/>
              </a:ext>
            </a:extLst>
          </p:cNvPr>
          <p:cNvSpPr txBox="1"/>
          <p:nvPr/>
        </p:nvSpPr>
        <p:spPr>
          <a:xfrm>
            <a:off x="6240378" y="175950"/>
            <a:ext cx="5951622" cy="2123658"/>
          </a:xfrm>
          <a:prstGeom prst="rect">
            <a:avLst/>
          </a:prstGeom>
          <a:noFill/>
        </p:spPr>
        <p:txBody>
          <a:bodyPr wrap="square">
            <a:spAutoFit/>
          </a:bodyPr>
          <a:lstStyle/>
          <a:p>
            <a:pPr algn="ctr"/>
            <a:r>
              <a:rPr lang="en" sz="6600" b="1" dirty="0">
                <a:ln w="13462">
                  <a:solidFill>
                    <a:schemeClr val="bg1"/>
                  </a:solidFill>
                  <a:prstDash val="solid"/>
                </a:ln>
                <a:solidFill>
                  <a:schemeClr val="accent5">
                    <a:lumMod val="50000"/>
                  </a:schemeClr>
                </a:solidFill>
                <a:effectLst>
                  <a:outerShdw dist="38100" dir="2700000" algn="bl" rotWithShape="0">
                    <a:schemeClr val="accent5"/>
                  </a:outerShdw>
                </a:effectLst>
              </a:rPr>
              <a:t>THE UNIFYING ELEMENT</a:t>
            </a:r>
          </a:p>
        </p:txBody>
      </p:sp>
    </p:spTree>
    <p:extLst>
      <p:ext uri="{BB962C8B-B14F-4D97-AF65-F5344CB8AC3E}">
        <p14:creationId xmlns:p14="http://schemas.microsoft.com/office/powerpoint/2010/main" val="34221677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4F6349B-BD11-06D5-CA95-98E3D5BC86E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607967" y="1183315"/>
            <a:ext cx="5014912" cy="5525589"/>
          </a:xfrm>
          <a:prstGeom prst="roundRect">
            <a:avLst>
              <a:gd name="adj" fmla="val 356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Diagrama 6">
            <a:extLst>
              <a:ext uri="{FF2B5EF4-FFF2-40B4-BE49-F238E27FC236}">
                <a16:creationId xmlns:a16="http://schemas.microsoft.com/office/drawing/2014/main" id="{0877D64B-0FB1-0179-F16F-2D0FC33063B0}"/>
              </a:ext>
            </a:extLst>
          </p:cNvPr>
          <p:cNvGraphicFramePr/>
          <p:nvPr>
            <p:extLst>
              <p:ext uri="{D42A27DB-BD31-4B8C-83A1-F6EECF244321}">
                <p14:modId xmlns:p14="http://schemas.microsoft.com/office/powerpoint/2010/main" val="2233787253"/>
              </p:ext>
            </p:extLst>
          </p:nvPr>
        </p:nvGraphicFramePr>
        <p:xfrm>
          <a:off x="6191250" y="1063883"/>
          <a:ext cx="5905500" cy="5645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85A9090-FD73-02CD-4604-B1E7C91BC8D0}"/>
              </a:ext>
            </a:extLst>
          </p:cNvPr>
          <p:cNvSpPr txBox="1"/>
          <p:nvPr/>
        </p:nvSpPr>
        <p:spPr>
          <a:xfrm>
            <a:off x="2614612" y="0"/>
            <a:ext cx="9577388" cy="769441"/>
          </a:xfrm>
          <a:prstGeom prst="rect">
            <a:avLst/>
          </a:prstGeom>
          <a:noFill/>
        </p:spPr>
        <p:txBody>
          <a:bodyPr wrap="square">
            <a:spAutoFit/>
          </a:bodyPr>
          <a:lstStyle/>
          <a:p>
            <a:pPr algn="ctr"/>
            <a:r>
              <a:rPr lang="en" sz="4400" b="1" spc="300" dirty="0">
                <a:ln w="6600">
                  <a:solidFill>
                    <a:schemeClr val="accent4">
                      <a:lumMod val="50000"/>
                    </a:schemeClr>
                  </a:solidFill>
                  <a:prstDash val="solid"/>
                </a:ln>
                <a:solidFill>
                  <a:srgbClr val="FFFFFF"/>
                </a:solidFill>
                <a:effectLst>
                  <a:outerShdw dist="38100" dir="2700000" algn="tl" rotWithShape="0">
                    <a:schemeClr val="accent4">
                      <a:lumMod val="40000"/>
                      <a:lumOff val="60000"/>
                    </a:schemeClr>
                  </a:outerShdw>
                </a:effectLst>
              </a:rPr>
              <a:t>THE EXCELLENCE OF LOVE</a:t>
            </a:r>
          </a:p>
        </p:txBody>
      </p:sp>
      <p:sp>
        <p:nvSpPr>
          <p:cNvPr id="5" name="CuadroTexto 4">
            <a:extLst>
              <a:ext uri="{FF2B5EF4-FFF2-40B4-BE49-F238E27FC236}">
                <a16:creationId xmlns:a16="http://schemas.microsoft.com/office/drawing/2014/main" id="{675ED5BD-D98E-F3F6-11EB-71B08EE0273D}"/>
              </a:ext>
            </a:extLst>
          </p:cNvPr>
          <p:cNvSpPr txBox="1"/>
          <p:nvPr/>
        </p:nvSpPr>
        <p:spPr>
          <a:xfrm>
            <a:off x="2614613" y="691247"/>
            <a:ext cx="9577388" cy="646331"/>
          </a:xfrm>
          <a:prstGeom prst="rect">
            <a:avLst/>
          </a:prstGeom>
          <a:noFill/>
        </p:spPr>
        <p:txBody>
          <a:bodyPr wrap="square">
            <a:spAutoFit/>
          </a:bodyPr>
          <a:lstStyle/>
          <a:p>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Now eagerly desire the greater gifts. And yet I will show you the most excellent way</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(1 Corinthians 12:31)</a:t>
            </a:r>
            <a:endParaRPr lang="es-ES"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1283CED4-DC80-CDD2-D1B6-03681754B8BD}"/>
              </a:ext>
            </a:extLst>
          </p:cNvPr>
          <p:cNvSpPr txBox="1"/>
          <p:nvPr/>
        </p:nvSpPr>
        <p:spPr>
          <a:xfrm>
            <a:off x="2743198" y="1666324"/>
            <a:ext cx="3448052" cy="2554545"/>
          </a:xfrm>
          <a:prstGeom prst="rect">
            <a:avLst/>
          </a:prstGeom>
          <a:noFill/>
        </p:spPr>
        <p:txBody>
          <a:bodyPr wrap="square" rtlCol="0">
            <a:spAutoFit/>
          </a:bodyPr>
          <a:lstStyle/>
          <a:p>
            <a:pPr>
              <a:spcBef>
                <a:spcPts val="600"/>
              </a:spcBef>
            </a:pPr>
            <a:r>
              <a:rPr lang="en" sz="2000" b="1" dirty="0"/>
              <a:t>Love is not a gift, but “</a:t>
            </a:r>
            <a:r>
              <a:rPr lang="es-ES" sz="2000" b="1" dirty="0" err="1"/>
              <a:t>the</a:t>
            </a:r>
            <a:r>
              <a:rPr lang="es-ES" sz="2000" b="1" dirty="0"/>
              <a:t> </a:t>
            </a:r>
            <a:r>
              <a:rPr lang="es-ES" sz="2000" b="1" dirty="0" err="1"/>
              <a:t>most</a:t>
            </a:r>
            <a:r>
              <a:rPr lang="es-ES" sz="2000" b="1" dirty="0"/>
              <a:t> </a:t>
            </a:r>
            <a:r>
              <a:rPr lang="es-ES" sz="2000" b="1" dirty="0" err="1"/>
              <a:t>excellent</a:t>
            </a:r>
            <a:r>
              <a:rPr lang="es-ES" sz="2000" b="1" dirty="0"/>
              <a:t> </a:t>
            </a:r>
            <a:r>
              <a:rPr lang="es-ES" sz="2000" b="1" dirty="0" err="1"/>
              <a:t>way</a:t>
            </a:r>
            <a:r>
              <a:rPr lang="en" sz="2000" b="1" dirty="0"/>
              <a:t>” (1 Corinthians 12:31). It is a fruit of the Holy Spirit in the life of the believer (Galatians 5:22). Spiritual gifts can only be used properly through love.</a:t>
            </a:r>
          </a:p>
        </p:txBody>
      </p:sp>
      <p:pic>
        <p:nvPicPr>
          <p:cNvPr id="4" name="Imagen 3">
            <a:extLst>
              <a:ext uri="{FF2B5EF4-FFF2-40B4-BE49-F238E27FC236}">
                <a16:creationId xmlns:a16="http://schemas.microsoft.com/office/drawing/2014/main" id="{352A5A7B-69DC-975D-F4AD-A122F7BD7720}"/>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90486" y="86828"/>
            <a:ext cx="2486027" cy="4443112"/>
          </a:xfrm>
          <a:prstGeom prst="roundRect">
            <a:avLst>
              <a:gd name="adj" fmla="val 4167"/>
            </a:avLst>
          </a:prstGeom>
          <a:solidFill>
            <a:srgbClr val="FFFFFF"/>
          </a:solidFill>
          <a:ln w="76200" cap="sq">
            <a:gradFill>
              <a:gsLst>
                <a:gs pos="0">
                  <a:srgbClr val="FEB9BA"/>
                </a:gs>
                <a:gs pos="29000">
                  <a:srgbClr val="FEB9BA"/>
                </a:gs>
                <a:gs pos="32000">
                  <a:srgbClr val="8E4169"/>
                </a:gs>
                <a:gs pos="100000">
                  <a:srgbClr val="8E4169"/>
                </a:gs>
              </a:gsLst>
              <a:lin ang="5400000" scaled="1"/>
            </a:gradFill>
            <a:miter lim="800000"/>
          </a:ln>
          <a:effectLst/>
          <a:scene3d>
            <a:camera prst="orthographicFront"/>
            <a:lightRig rig="threePt" dir="t">
              <a:rot lat="0" lon="0" rev="2700000"/>
            </a:lightRig>
          </a:scene3d>
          <a:sp3d contourW="6350">
            <a:bevelT h="38100"/>
            <a:contourClr>
              <a:srgbClr val="C0C0C0"/>
            </a:contourClr>
          </a:sp3d>
        </p:spPr>
      </p:pic>
      <p:sp>
        <p:nvSpPr>
          <p:cNvPr id="9" name="CuadroTexto 8">
            <a:extLst>
              <a:ext uri="{FF2B5EF4-FFF2-40B4-BE49-F238E27FC236}">
                <a16:creationId xmlns:a16="http://schemas.microsoft.com/office/drawing/2014/main" id="{06D37D2E-DEBE-4A0D-B14E-30ED0A0AEFDE}"/>
              </a:ext>
            </a:extLst>
          </p:cNvPr>
          <p:cNvSpPr txBox="1"/>
          <p:nvPr/>
        </p:nvSpPr>
        <p:spPr>
          <a:xfrm>
            <a:off x="47624" y="4549616"/>
            <a:ext cx="6465092" cy="1631216"/>
          </a:xfrm>
          <a:prstGeom prst="rect">
            <a:avLst/>
          </a:prstGeom>
          <a:noFill/>
        </p:spPr>
        <p:txBody>
          <a:bodyPr wrap="square">
            <a:spAutoFit/>
          </a:bodyPr>
          <a:lstStyle/>
          <a:p>
            <a:pPr>
              <a:spcBef>
                <a:spcPts val="600"/>
              </a:spcBef>
            </a:pPr>
            <a:r>
              <a:rPr lang="en" sz="2000" b="1" dirty="0"/>
              <a:t>The gift of tongue, without love, is “a resounding gong or a clanging cymbal.” The gift of prophecy, the gift of knowledge, and the gift of faith, without love, are nothing. The gift of generosity and the gift of martyrdom, without love, are worthless (1 Cor. 13:1-3).</a:t>
            </a:r>
          </a:p>
        </p:txBody>
      </p:sp>
      <p:sp>
        <p:nvSpPr>
          <p:cNvPr id="8" name="CuadroTexto 7">
            <a:extLst>
              <a:ext uri="{FF2B5EF4-FFF2-40B4-BE49-F238E27FC236}">
                <a16:creationId xmlns:a16="http://schemas.microsoft.com/office/drawing/2014/main" id="{F3CADCB6-8081-E3D8-4F44-66D666562EA4}"/>
              </a:ext>
            </a:extLst>
          </p:cNvPr>
          <p:cNvSpPr txBox="1"/>
          <p:nvPr/>
        </p:nvSpPr>
        <p:spPr>
          <a:xfrm>
            <a:off x="47623" y="6148140"/>
            <a:ext cx="6465091" cy="7098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Corinthians 13:4-7 provides a solid guide for proper conduct in the practice of spiritual gifts:</a:t>
            </a:r>
          </a:p>
        </p:txBody>
      </p:sp>
    </p:spTree>
    <p:extLst>
      <p:ext uri="{BB962C8B-B14F-4D97-AF65-F5344CB8AC3E}">
        <p14:creationId xmlns:p14="http://schemas.microsoft.com/office/powerpoint/2010/main" val="210568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075"/>
                            </p:stCondLst>
                            <p:childTnLst>
                              <p:par>
                                <p:cTn id="22" presetID="25"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900" decel="100000" fill="hold"/>
                                        <p:tgtEl>
                                          <p:spTgt spid="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900" decel="100000" fill="hold"/>
                                        <p:tgtEl>
                                          <p:spTgt spid="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xit" presetSubtype="0" fill="hold" nodeType="clickEffect">
                                  <p:stCondLst>
                                    <p:cond delay="0"/>
                                  </p:stCondLst>
                                  <p:childTnLst>
                                    <p:anim calcmode="lin" valueType="num">
                                      <p:cBhvr>
                                        <p:cTn id="59" dur="1000"/>
                                        <p:tgtEl>
                                          <p:spTgt spid="11"/>
                                        </p:tgtEl>
                                        <p:attrNameLst>
                                          <p:attrName>ppt_w</p:attrName>
                                        </p:attrNameLst>
                                      </p:cBhvr>
                                      <p:tavLst>
                                        <p:tav tm="0">
                                          <p:val>
                                            <p:strVal val="ppt_w"/>
                                          </p:val>
                                        </p:tav>
                                        <p:tav tm="100000">
                                          <p:val>
                                            <p:fltVal val="0"/>
                                          </p:val>
                                        </p:tav>
                                      </p:tavLst>
                                    </p:anim>
                                    <p:anim calcmode="lin" valueType="num">
                                      <p:cBhvr>
                                        <p:cTn id="60" dur="1000"/>
                                        <p:tgtEl>
                                          <p:spTgt spid="11"/>
                                        </p:tgtEl>
                                        <p:attrNameLst>
                                          <p:attrName>ppt_h</p:attrName>
                                        </p:attrNameLst>
                                      </p:cBhvr>
                                      <p:tavLst>
                                        <p:tav tm="0">
                                          <p:val>
                                            <p:strVal val="ppt_h"/>
                                          </p:val>
                                        </p:tav>
                                        <p:tav tm="100000">
                                          <p:val>
                                            <p:fltVal val="0"/>
                                          </p:val>
                                        </p:tav>
                                      </p:tavLst>
                                    </p:anim>
                                    <p:anim calcmode="lin" valueType="num">
                                      <p:cBhvr>
                                        <p:cTn id="61" dur="1000"/>
                                        <p:tgtEl>
                                          <p:spTgt spid="11"/>
                                        </p:tgtEl>
                                        <p:attrNameLst>
                                          <p:attrName>style.rotation</p:attrName>
                                        </p:attrNameLst>
                                      </p:cBhvr>
                                      <p:tavLst>
                                        <p:tav tm="0">
                                          <p:val>
                                            <p:fltVal val="0"/>
                                          </p:val>
                                        </p:tav>
                                        <p:tav tm="100000">
                                          <p:val>
                                            <p:fltVal val="90"/>
                                          </p:val>
                                        </p:tav>
                                      </p:tavLst>
                                    </p:anim>
                                    <p:animEffect transition="out" filter="fade">
                                      <p:cBhvr>
                                        <p:cTn id="62" dur="1000"/>
                                        <p:tgtEl>
                                          <p:spTgt spid="11"/>
                                        </p:tgtEl>
                                      </p:cBhvr>
                                    </p:animEffect>
                                    <p:set>
                                      <p:cBhvr>
                                        <p:cTn id="63" dur="1" fill="hold">
                                          <p:stCondLst>
                                            <p:cond delay="999"/>
                                          </p:stCondLst>
                                        </p:cTn>
                                        <p:tgtEl>
                                          <p:spTgt spid="11"/>
                                        </p:tgtEl>
                                        <p:attrNameLst>
                                          <p:attrName>style.visibility</p:attrName>
                                        </p:attrNameLst>
                                      </p:cBhvr>
                                      <p:to>
                                        <p:strVal val="hidden"/>
                                      </p:to>
                                    </p:set>
                                  </p:childTnLst>
                                </p:cTn>
                              </p:par>
                            </p:childTnLst>
                          </p:cTn>
                        </p:par>
                        <p:par>
                          <p:cTn id="64" fill="hold">
                            <p:stCondLst>
                              <p:cond delay="1000"/>
                            </p:stCondLst>
                            <p:childTnLst>
                              <p:par>
                                <p:cTn id="65" presetID="53" presetClass="entr" presetSubtype="16" fill="hold" grpId="0" nodeType="afterEffect">
                                  <p:stCondLst>
                                    <p:cond delay="0"/>
                                  </p:stCondLst>
                                  <p:childTnLst>
                                    <p:set>
                                      <p:cBhvr>
                                        <p:cTn id="66" dur="1" fill="hold">
                                          <p:stCondLst>
                                            <p:cond delay="0"/>
                                          </p:stCondLst>
                                        </p:cTn>
                                        <p:tgtEl>
                                          <p:spTgt spid="7">
                                            <p:graphicEl>
                                              <a:dgm id="{0BA97E84-5A18-4F27-A922-78F30FB6BEF2}"/>
                                            </p:graphicEl>
                                          </p:spTgt>
                                        </p:tgtEl>
                                        <p:attrNameLst>
                                          <p:attrName>style.visibility</p:attrName>
                                        </p:attrNameLst>
                                      </p:cBhvr>
                                      <p:to>
                                        <p:strVal val="visible"/>
                                      </p:to>
                                    </p:set>
                                    <p:anim calcmode="lin" valueType="num">
                                      <p:cBhvr>
                                        <p:cTn id="67" dur="500" fill="hold"/>
                                        <p:tgtEl>
                                          <p:spTgt spid="7">
                                            <p:graphicEl>
                                              <a:dgm id="{0BA97E84-5A18-4F27-A922-78F30FB6BEF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0BA97E84-5A18-4F27-A922-78F30FB6BEF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0BA97E84-5A18-4F27-A922-78F30FB6BEF2}"/>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7">
                                            <p:graphicEl>
                                              <a:dgm id="{90E21E1E-B2A9-480B-B118-29FB36B12474}"/>
                                            </p:graphicEl>
                                          </p:spTgt>
                                        </p:tgtEl>
                                        <p:attrNameLst>
                                          <p:attrName>style.visibility</p:attrName>
                                        </p:attrNameLst>
                                      </p:cBhvr>
                                      <p:to>
                                        <p:strVal val="visible"/>
                                      </p:to>
                                    </p:set>
                                    <p:animEffect transition="in" filter="wipe(up)">
                                      <p:cBhvr>
                                        <p:cTn id="74" dur="500"/>
                                        <p:tgtEl>
                                          <p:spTgt spid="7">
                                            <p:graphicEl>
                                              <a:dgm id="{90E21E1E-B2A9-480B-B118-29FB36B12474}"/>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7">
                                            <p:graphicEl>
                                              <a:dgm id="{26AFBD0B-D5D1-4510-9320-6585F50E5792}"/>
                                            </p:graphicEl>
                                          </p:spTgt>
                                        </p:tgtEl>
                                        <p:attrNameLst>
                                          <p:attrName>style.visibility</p:attrName>
                                        </p:attrNameLst>
                                      </p:cBhvr>
                                      <p:to>
                                        <p:strVal val="visible"/>
                                      </p:to>
                                    </p:set>
                                    <p:animEffect transition="in" filter="wipe(up)">
                                      <p:cBhvr>
                                        <p:cTn id="77" dur="500"/>
                                        <p:tgtEl>
                                          <p:spTgt spid="7">
                                            <p:graphicEl>
                                              <a:dgm id="{26AFBD0B-D5D1-4510-9320-6585F50E5792}"/>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7">
                                            <p:graphicEl>
                                              <a:dgm id="{4250AA48-849E-40C4-8562-5D79F07B0754}"/>
                                            </p:graphicEl>
                                          </p:spTgt>
                                        </p:tgtEl>
                                        <p:attrNameLst>
                                          <p:attrName>style.visibility</p:attrName>
                                        </p:attrNameLst>
                                      </p:cBhvr>
                                      <p:to>
                                        <p:strVal val="visible"/>
                                      </p:to>
                                    </p:set>
                                    <p:animEffect transition="in" filter="wipe(up)">
                                      <p:cBhvr>
                                        <p:cTn id="82" dur="500"/>
                                        <p:tgtEl>
                                          <p:spTgt spid="7">
                                            <p:graphicEl>
                                              <a:dgm id="{4250AA48-849E-40C4-8562-5D79F07B0754}"/>
                                            </p:graphicEl>
                                          </p:spTgt>
                                        </p:tgtEl>
                                      </p:cBhvr>
                                    </p:animEffect>
                                  </p:childTnLst>
                                </p:cTn>
                              </p:par>
                              <p:par>
                                <p:cTn id="83" presetID="22" presetClass="entr" presetSubtype="1" fill="hold" grpId="0" nodeType="withEffect">
                                  <p:stCondLst>
                                    <p:cond delay="0"/>
                                  </p:stCondLst>
                                  <p:childTnLst>
                                    <p:set>
                                      <p:cBhvr>
                                        <p:cTn id="84" dur="1" fill="hold">
                                          <p:stCondLst>
                                            <p:cond delay="0"/>
                                          </p:stCondLst>
                                        </p:cTn>
                                        <p:tgtEl>
                                          <p:spTgt spid="7">
                                            <p:graphicEl>
                                              <a:dgm id="{F811A829-CDA3-48FA-8B25-61366F3E273D}"/>
                                            </p:graphicEl>
                                          </p:spTgt>
                                        </p:tgtEl>
                                        <p:attrNameLst>
                                          <p:attrName>style.visibility</p:attrName>
                                        </p:attrNameLst>
                                      </p:cBhvr>
                                      <p:to>
                                        <p:strVal val="visible"/>
                                      </p:to>
                                    </p:set>
                                    <p:animEffect transition="in" filter="wipe(up)">
                                      <p:cBhvr>
                                        <p:cTn id="85" dur="500"/>
                                        <p:tgtEl>
                                          <p:spTgt spid="7">
                                            <p:graphicEl>
                                              <a:dgm id="{F811A829-CDA3-48FA-8B25-61366F3E273D}"/>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7">
                                            <p:graphicEl>
                                              <a:dgm id="{B1110ED6-90EE-4439-AEA5-7B836887592E}"/>
                                            </p:graphicEl>
                                          </p:spTgt>
                                        </p:tgtEl>
                                        <p:attrNameLst>
                                          <p:attrName>style.visibility</p:attrName>
                                        </p:attrNameLst>
                                      </p:cBhvr>
                                      <p:to>
                                        <p:strVal val="visible"/>
                                      </p:to>
                                    </p:set>
                                    <p:animEffect transition="in" filter="wipe(up)">
                                      <p:cBhvr>
                                        <p:cTn id="90" dur="500"/>
                                        <p:tgtEl>
                                          <p:spTgt spid="7">
                                            <p:graphicEl>
                                              <a:dgm id="{B1110ED6-90EE-4439-AEA5-7B836887592E}"/>
                                            </p:graphicEl>
                                          </p:spTgt>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7">
                                            <p:graphicEl>
                                              <a:dgm id="{608ECCD2-29CB-4B8A-BE27-9B57284053AE}"/>
                                            </p:graphicEl>
                                          </p:spTgt>
                                        </p:tgtEl>
                                        <p:attrNameLst>
                                          <p:attrName>style.visibility</p:attrName>
                                        </p:attrNameLst>
                                      </p:cBhvr>
                                      <p:to>
                                        <p:strVal val="visible"/>
                                      </p:to>
                                    </p:set>
                                    <p:animEffect transition="in" filter="wipe(up)">
                                      <p:cBhvr>
                                        <p:cTn id="93" dur="500"/>
                                        <p:tgtEl>
                                          <p:spTgt spid="7">
                                            <p:graphicEl>
                                              <a:dgm id="{608ECCD2-29CB-4B8A-BE27-9B57284053AE}"/>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grpId="0" nodeType="clickEffect">
                                  <p:stCondLst>
                                    <p:cond delay="0"/>
                                  </p:stCondLst>
                                  <p:childTnLst>
                                    <p:set>
                                      <p:cBhvr>
                                        <p:cTn id="97" dur="1" fill="hold">
                                          <p:stCondLst>
                                            <p:cond delay="0"/>
                                          </p:stCondLst>
                                        </p:cTn>
                                        <p:tgtEl>
                                          <p:spTgt spid="7">
                                            <p:graphicEl>
                                              <a:dgm id="{A5359AAD-CF94-4598-A476-41679DAAB947}"/>
                                            </p:graphicEl>
                                          </p:spTgt>
                                        </p:tgtEl>
                                        <p:attrNameLst>
                                          <p:attrName>style.visibility</p:attrName>
                                        </p:attrNameLst>
                                      </p:cBhvr>
                                      <p:to>
                                        <p:strVal val="visible"/>
                                      </p:to>
                                    </p:set>
                                    <p:animEffect transition="in" filter="wipe(up)">
                                      <p:cBhvr>
                                        <p:cTn id="98" dur="500"/>
                                        <p:tgtEl>
                                          <p:spTgt spid="7">
                                            <p:graphicEl>
                                              <a:dgm id="{A5359AAD-CF94-4598-A476-41679DAAB947}"/>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7">
                                            <p:graphicEl>
                                              <a:dgm id="{D94CE4B1-0C06-4E41-B60A-F402EE6E38A4}"/>
                                            </p:graphicEl>
                                          </p:spTgt>
                                        </p:tgtEl>
                                        <p:attrNameLst>
                                          <p:attrName>style.visibility</p:attrName>
                                        </p:attrNameLst>
                                      </p:cBhvr>
                                      <p:to>
                                        <p:strVal val="visible"/>
                                      </p:to>
                                    </p:set>
                                    <p:animEffect transition="in" filter="wipe(up)">
                                      <p:cBhvr>
                                        <p:cTn id="101" dur="500"/>
                                        <p:tgtEl>
                                          <p:spTgt spid="7">
                                            <p:graphicEl>
                                              <a:dgm id="{D94CE4B1-0C06-4E41-B60A-F402EE6E38A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7">
                                            <p:graphicEl>
                                              <a:dgm id="{BCAEE274-ADFC-4FAE-962C-287507498ED3}"/>
                                            </p:graphicEl>
                                          </p:spTgt>
                                        </p:tgtEl>
                                        <p:attrNameLst>
                                          <p:attrName>style.visibility</p:attrName>
                                        </p:attrNameLst>
                                      </p:cBhvr>
                                      <p:to>
                                        <p:strVal val="visible"/>
                                      </p:to>
                                    </p:set>
                                    <p:animEffect transition="in" filter="wipe(up)">
                                      <p:cBhvr>
                                        <p:cTn id="106" dur="500"/>
                                        <p:tgtEl>
                                          <p:spTgt spid="7">
                                            <p:graphicEl>
                                              <a:dgm id="{BCAEE274-ADFC-4FAE-962C-287507498ED3}"/>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7">
                                            <p:graphicEl>
                                              <a:dgm id="{DE8EF560-AAE4-4B13-A7FC-7D81FEEF0140}"/>
                                            </p:graphicEl>
                                          </p:spTgt>
                                        </p:tgtEl>
                                        <p:attrNameLst>
                                          <p:attrName>style.visibility</p:attrName>
                                        </p:attrNameLst>
                                      </p:cBhvr>
                                      <p:to>
                                        <p:strVal val="visible"/>
                                      </p:to>
                                    </p:set>
                                    <p:animEffect transition="in" filter="wipe(up)">
                                      <p:cBhvr>
                                        <p:cTn id="109" dur="500"/>
                                        <p:tgtEl>
                                          <p:spTgt spid="7">
                                            <p:graphicEl>
                                              <a:dgm id="{DE8EF560-AAE4-4B13-A7FC-7D81FEEF0140}"/>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7">
                                            <p:graphicEl>
                                              <a:dgm id="{6F1D5F15-8942-41B0-B079-FF0AC5B4BEBF}"/>
                                            </p:graphicEl>
                                          </p:spTgt>
                                        </p:tgtEl>
                                        <p:attrNameLst>
                                          <p:attrName>style.visibility</p:attrName>
                                        </p:attrNameLst>
                                      </p:cBhvr>
                                      <p:to>
                                        <p:strVal val="visible"/>
                                      </p:to>
                                    </p:set>
                                    <p:animEffect transition="in" filter="wipe(up)">
                                      <p:cBhvr>
                                        <p:cTn id="114" dur="500"/>
                                        <p:tgtEl>
                                          <p:spTgt spid="7">
                                            <p:graphicEl>
                                              <a:dgm id="{6F1D5F15-8942-41B0-B079-FF0AC5B4BEBF}"/>
                                            </p:graphicEl>
                                          </p:spTgt>
                                        </p:tgtEl>
                                      </p:cBhvr>
                                    </p:animEffect>
                                  </p:childTnLst>
                                </p:cTn>
                              </p:par>
                              <p:par>
                                <p:cTn id="115" presetID="22" presetClass="entr" presetSubtype="1" fill="hold" grpId="0" nodeType="withEffect">
                                  <p:stCondLst>
                                    <p:cond delay="0"/>
                                  </p:stCondLst>
                                  <p:childTnLst>
                                    <p:set>
                                      <p:cBhvr>
                                        <p:cTn id="116" dur="1" fill="hold">
                                          <p:stCondLst>
                                            <p:cond delay="0"/>
                                          </p:stCondLst>
                                        </p:cTn>
                                        <p:tgtEl>
                                          <p:spTgt spid="7">
                                            <p:graphicEl>
                                              <a:dgm id="{084E39D2-295A-4E87-8474-14907EC00CEE}"/>
                                            </p:graphicEl>
                                          </p:spTgt>
                                        </p:tgtEl>
                                        <p:attrNameLst>
                                          <p:attrName>style.visibility</p:attrName>
                                        </p:attrNameLst>
                                      </p:cBhvr>
                                      <p:to>
                                        <p:strVal val="visible"/>
                                      </p:to>
                                    </p:set>
                                    <p:animEffect transition="in" filter="wipe(up)">
                                      <p:cBhvr>
                                        <p:cTn id="117" dur="500"/>
                                        <p:tgtEl>
                                          <p:spTgt spid="7">
                                            <p:graphicEl>
                                              <a:dgm id="{084E39D2-295A-4E87-8474-14907EC00CEE}"/>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7">
                                            <p:graphicEl>
                                              <a:dgm id="{2B274561-6E4F-4375-9F56-511D831C629B}"/>
                                            </p:graphicEl>
                                          </p:spTgt>
                                        </p:tgtEl>
                                        <p:attrNameLst>
                                          <p:attrName>style.visibility</p:attrName>
                                        </p:attrNameLst>
                                      </p:cBhvr>
                                      <p:to>
                                        <p:strVal val="visible"/>
                                      </p:to>
                                    </p:set>
                                    <p:animEffect transition="in" filter="wipe(up)">
                                      <p:cBhvr>
                                        <p:cTn id="122" dur="500"/>
                                        <p:tgtEl>
                                          <p:spTgt spid="7">
                                            <p:graphicEl>
                                              <a:dgm id="{2B274561-6E4F-4375-9F56-511D831C629B}"/>
                                            </p:graphicEl>
                                          </p:spTgt>
                                        </p:tgtEl>
                                      </p:cBhvr>
                                    </p:animEffect>
                                  </p:childTnLst>
                                </p:cTn>
                              </p:par>
                              <p:par>
                                <p:cTn id="123" presetID="22" presetClass="entr" presetSubtype="1" fill="hold" grpId="0" nodeType="withEffect">
                                  <p:stCondLst>
                                    <p:cond delay="0"/>
                                  </p:stCondLst>
                                  <p:childTnLst>
                                    <p:set>
                                      <p:cBhvr>
                                        <p:cTn id="124" dur="1" fill="hold">
                                          <p:stCondLst>
                                            <p:cond delay="0"/>
                                          </p:stCondLst>
                                        </p:cTn>
                                        <p:tgtEl>
                                          <p:spTgt spid="7">
                                            <p:graphicEl>
                                              <a:dgm id="{DD0DFE74-030B-4E0A-B799-A8CE105EC077}"/>
                                            </p:graphicEl>
                                          </p:spTgt>
                                        </p:tgtEl>
                                        <p:attrNameLst>
                                          <p:attrName>style.visibility</p:attrName>
                                        </p:attrNameLst>
                                      </p:cBhvr>
                                      <p:to>
                                        <p:strVal val="visible"/>
                                      </p:to>
                                    </p:set>
                                    <p:animEffect transition="in" filter="wipe(up)">
                                      <p:cBhvr>
                                        <p:cTn id="125" dur="500"/>
                                        <p:tgtEl>
                                          <p:spTgt spid="7">
                                            <p:graphicEl>
                                              <a:dgm id="{DD0DFE74-030B-4E0A-B799-A8CE105EC077}"/>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0" nodeType="clickEffect">
                                  <p:stCondLst>
                                    <p:cond delay="0"/>
                                  </p:stCondLst>
                                  <p:childTnLst>
                                    <p:set>
                                      <p:cBhvr>
                                        <p:cTn id="129" dur="1" fill="hold">
                                          <p:stCondLst>
                                            <p:cond delay="0"/>
                                          </p:stCondLst>
                                        </p:cTn>
                                        <p:tgtEl>
                                          <p:spTgt spid="7">
                                            <p:graphicEl>
                                              <a:dgm id="{565E0D69-8F2C-4728-999F-F0C0BCE8688F}"/>
                                            </p:graphicEl>
                                          </p:spTgt>
                                        </p:tgtEl>
                                        <p:attrNameLst>
                                          <p:attrName>style.visibility</p:attrName>
                                        </p:attrNameLst>
                                      </p:cBhvr>
                                      <p:to>
                                        <p:strVal val="visible"/>
                                      </p:to>
                                    </p:set>
                                    <p:anim calcmode="lin" valueType="num">
                                      <p:cBhvr>
                                        <p:cTn id="130" dur="500" fill="hold"/>
                                        <p:tgtEl>
                                          <p:spTgt spid="7">
                                            <p:graphicEl>
                                              <a:dgm id="{565E0D69-8F2C-4728-999F-F0C0BCE8688F}"/>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565E0D69-8F2C-4728-999F-F0C0BCE8688F}"/>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565E0D69-8F2C-4728-999F-F0C0BCE8688F}"/>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7">
                                            <p:graphicEl>
                                              <a:dgm id="{92B79A35-65B0-4C6E-A449-C4230453DEDF}"/>
                                            </p:graphicEl>
                                          </p:spTgt>
                                        </p:tgtEl>
                                        <p:attrNameLst>
                                          <p:attrName>style.visibility</p:attrName>
                                        </p:attrNameLst>
                                      </p:cBhvr>
                                      <p:to>
                                        <p:strVal val="visible"/>
                                      </p:to>
                                    </p:set>
                                    <p:animEffect transition="in" filter="wipe(up)">
                                      <p:cBhvr>
                                        <p:cTn id="137" dur="500"/>
                                        <p:tgtEl>
                                          <p:spTgt spid="7">
                                            <p:graphicEl>
                                              <a:dgm id="{92B79A35-65B0-4C6E-A449-C4230453DEDF}"/>
                                            </p:graphicEl>
                                          </p:spTgt>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7">
                                            <p:graphicEl>
                                              <a:dgm id="{C12B8AFB-1B66-47DC-B595-A6CBA35C084F}"/>
                                            </p:graphicEl>
                                          </p:spTgt>
                                        </p:tgtEl>
                                        <p:attrNameLst>
                                          <p:attrName>style.visibility</p:attrName>
                                        </p:attrNameLst>
                                      </p:cBhvr>
                                      <p:to>
                                        <p:strVal val="visible"/>
                                      </p:to>
                                    </p:set>
                                    <p:animEffect transition="in" filter="wipe(up)">
                                      <p:cBhvr>
                                        <p:cTn id="140" dur="500"/>
                                        <p:tgtEl>
                                          <p:spTgt spid="7">
                                            <p:graphicEl>
                                              <a:dgm id="{C12B8AFB-1B66-47DC-B595-A6CBA35C08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7">
                                            <p:graphicEl>
                                              <a:dgm id="{B7169B83-C504-4FDB-9492-4F1F75835FA5}"/>
                                            </p:graphicEl>
                                          </p:spTgt>
                                        </p:tgtEl>
                                        <p:attrNameLst>
                                          <p:attrName>style.visibility</p:attrName>
                                        </p:attrNameLst>
                                      </p:cBhvr>
                                      <p:to>
                                        <p:strVal val="visible"/>
                                      </p:to>
                                    </p:set>
                                    <p:animEffect transition="in" filter="wipe(up)">
                                      <p:cBhvr>
                                        <p:cTn id="145" dur="500"/>
                                        <p:tgtEl>
                                          <p:spTgt spid="7">
                                            <p:graphicEl>
                                              <a:dgm id="{B7169B83-C504-4FDB-9492-4F1F75835FA5}"/>
                                            </p:graphicEl>
                                          </p:spTgt>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7">
                                            <p:graphicEl>
                                              <a:dgm id="{2BD1BB5D-6125-47CF-85DA-90F916277249}"/>
                                            </p:graphicEl>
                                          </p:spTgt>
                                        </p:tgtEl>
                                        <p:attrNameLst>
                                          <p:attrName>style.visibility</p:attrName>
                                        </p:attrNameLst>
                                      </p:cBhvr>
                                      <p:to>
                                        <p:strVal val="visible"/>
                                      </p:to>
                                    </p:set>
                                    <p:animEffect transition="in" filter="wipe(up)">
                                      <p:cBhvr>
                                        <p:cTn id="148" dur="500"/>
                                        <p:tgtEl>
                                          <p:spTgt spid="7">
                                            <p:graphicEl>
                                              <a:dgm id="{2BD1BB5D-6125-47CF-85DA-90F916277249}"/>
                                            </p:graphic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1" fill="hold" grpId="0" nodeType="clickEffect">
                                  <p:stCondLst>
                                    <p:cond delay="0"/>
                                  </p:stCondLst>
                                  <p:childTnLst>
                                    <p:set>
                                      <p:cBhvr>
                                        <p:cTn id="152" dur="1" fill="hold">
                                          <p:stCondLst>
                                            <p:cond delay="0"/>
                                          </p:stCondLst>
                                        </p:cTn>
                                        <p:tgtEl>
                                          <p:spTgt spid="7">
                                            <p:graphicEl>
                                              <a:dgm id="{F9C4B24E-F7DD-4AA9-B6FB-39B7CFB0C6FE}"/>
                                            </p:graphicEl>
                                          </p:spTgt>
                                        </p:tgtEl>
                                        <p:attrNameLst>
                                          <p:attrName>style.visibility</p:attrName>
                                        </p:attrNameLst>
                                      </p:cBhvr>
                                      <p:to>
                                        <p:strVal val="visible"/>
                                      </p:to>
                                    </p:set>
                                    <p:animEffect transition="in" filter="wipe(up)">
                                      <p:cBhvr>
                                        <p:cTn id="153" dur="500"/>
                                        <p:tgtEl>
                                          <p:spTgt spid="7">
                                            <p:graphicEl>
                                              <a:dgm id="{F9C4B24E-F7DD-4AA9-B6FB-39B7CFB0C6FE}"/>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7">
                                            <p:graphicEl>
                                              <a:dgm id="{A33ECCF9-2F1C-43E2-9B88-B0AE74EF9022}"/>
                                            </p:graphicEl>
                                          </p:spTgt>
                                        </p:tgtEl>
                                        <p:attrNameLst>
                                          <p:attrName>style.visibility</p:attrName>
                                        </p:attrNameLst>
                                      </p:cBhvr>
                                      <p:to>
                                        <p:strVal val="visible"/>
                                      </p:to>
                                    </p:set>
                                    <p:animEffect transition="in" filter="wipe(up)">
                                      <p:cBhvr>
                                        <p:cTn id="156" dur="500"/>
                                        <p:tgtEl>
                                          <p:spTgt spid="7">
                                            <p:graphicEl>
                                              <a:dgm id="{A33ECCF9-2F1C-43E2-9B88-B0AE74EF9022}"/>
                                            </p:graphic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grpId="0" nodeType="clickEffect">
                                  <p:stCondLst>
                                    <p:cond delay="0"/>
                                  </p:stCondLst>
                                  <p:childTnLst>
                                    <p:set>
                                      <p:cBhvr>
                                        <p:cTn id="160" dur="1" fill="hold">
                                          <p:stCondLst>
                                            <p:cond delay="0"/>
                                          </p:stCondLst>
                                        </p:cTn>
                                        <p:tgtEl>
                                          <p:spTgt spid="7">
                                            <p:graphicEl>
                                              <a:dgm id="{2B3C47AD-A78F-4645-986C-053210603DEA}"/>
                                            </p:graphicEl>
                                          </p:spTgt>
                                        </p:tgtEl>
                                        <p:attrNameLst>
                                          <p:attrName>style.visibility</p:attrName>
                                        </p:attrNameLst>
                                      </p:cBhvr>
                                      <p:to>
                                        <p:strVal val="visible"/>
                                      </p:to>
                                    </p:set>
                                    <p:animEffect transition="in" filter="wipe(up)">
                                      <p:cBhvr>
                                        <p:cTn id="161" dur="500"/>
                                        <p:tgtEl>
                                          <p:spTgt spid="7">
                                            <p:graphicEl>
                                              <a:dgm id="{2B3C47AD-A78F-4645-986C-053210603DEA}"/>
                                            </p:graphicEl>
                                          </p:spTgt>
                                        </p:tgtEl>
                                      </p:cBhvr>
                                    </p:animEffect>
                                  </p:childTnLst>
                                </p:cTn>
                              </p:par>
                              <p:par>
                                <p:cTn id="162" presetID="22" presetClass="entr" presetSubtype="1" fill="hold" grpId="0" nodeType="withEffect">
                                  <p:stCondLst>
                                    <p:cond delay="0"/>
                                  </p:stCondLst>
                                  <p:childTnLst>
                                    <p:set>
                                      <p:cBhvr>
                                        <p:cTn id="163" dur="1" fill="hold">
                                          <p:stCondLst>
                                            <p:cond delay="0"/>
                                          </p:stCondLst>
                                        </p:cTn>
                                        <p:tgtEl>
                                          <p:spTgt spid="7">
                                            <p:graphicEl>
                                              <a:dgm id="{B44F35FD-1F51-43FA-ADCD-3C69A08CB885}"/>
                                            </p:graphicEl>
                                          </p:spTgt>
                                        </p:tgtEl>
                                        <p:attrNameLst>
                                          <p:attrName>style.visibility</p:attrName>
                                        </p:attrNameLst>
                                      </p:cBhvr>
                                      <p:to>
                                        <p:strVal val="visible"/>
                                      </p:to>
                                    </p:set>
                                    <p:animEffect transition="in" filter="wipe(up)">
                                      <p:cBhvr>
                                        <p:cTn id="164" dur="500"/>
                                        <p:tgtEl>
                                          <p:spTgt spid="7">
                                            <p:graphicEl>
                                              <a:dgm id="{B44F35FD-1F51-43FA-ADCD-3C69A08CB88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7">
                                            <p:graphicEl>
                                              <a:dgm id="{47FBBA99-FE8F-4031-9216-55F896FE2842}"/>
                                            </p:graphicEl>
                                          </p:spTgt>
                                        </p:tgtEl>
                                        <p:attrNameLst>
                                          <p:attrName>style.visibility</p:attrName>
                                        </p:attrNameLst>
                                      </p:cBhvr>
                                      <p:to>
                                        <p:strVal val="visible"/>
                                      </p:to>
                                    </p:set>
                                    <p:animEffect transition="in" filter="wipe(up)">
                                      <p:cBhvr>
                                        <p:cTn id="169" dur="500"/>
                                        <p:tgtEl>
                                          <p:spTgt spid="7">
                                            <p:graphicEl>
                                              <a:dgm id="{47FBBA99-FE8F-4031-9216-55F896FE2842}"/>
                                            </p:graphicEl>
                                          </p:spTgt>
                                        </p:tgtEl>
                                      </p:cBhvr>
                                    </p:animEffect>
                                  </p:childTnLst>
                                </p:cTn>
                              </p:par>
                              <p:par>
                                <p:cTn id="170" presetID="22" presetClass="entr" presetSubtype="1" fill="hold" grpId="0" nodeType="withEffect">
                                  <p:stCondLst>
                                    <p:cond delay="0"/>
                                  </p:stCondLst>
                                  <p:childTnLst>
                                    <p:set>
                                      <p:cBhvr>
                                        <p:cTn id="171" dur="1" fill="hold">
                                          <p:stCondLst>
                                            <p:cond delay="0"/>
                                          </p:stCondLst>
                                        </p:cTn>
                                        <p:tgtEl>
                                          <p:spTgt spid="7">
                                            <p:graphicEl>
                                              <a:dgm id="{BD07F84F-C47C-4951-9C5F-27727EF5561E}"/>
                                            </p:graphicEl>
                                          </p:spTgt>
                                        </p:tgtEl>
                                        <p:attrNameLst>
                                          <p:attrName>style.visibility</p:attrName>
                                        </p:attrNameLst>
                                      </p:cBhvr>
                                      <p:to>
                                        <p:strVal val="visible"/>
                                      </p:to>
                                    </p:set>
                                    <p:animEffect transition="in" filter="wipe(up)">
                                      <p:cBhvr>
                                        <p:cTn id="172" dur="500"/>
                                        <p:tgtEl>
                                          <p:spTgt spid="7">
                                            <p:graphicEl>
                                              <a:dgm id="{BD07F84F-C47C-4951-9C5F-27727EF5561E}"/>
                                            </p:graphic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1" fill="hold" grpId="0" nodeType="clickEffect">
                                  <p:stCondLst>
                                    <p:cond delay="0"/>
                                  </p:stCondLst>
                                  <p:childTnLst>
                                    <p:set>
                                      <p:cBhvr>
                                        <p:cTn id="176" dur="1" fill="hold">
                                          <p:stCondLst>
                                            <p:cond delay="0"/>
                                          </p:stCondLst>
                                        </p:cTn>
                                        <p:tgtEl>
                                          <p:spTgt spid="7">
                                            <p:graphicEl>
                                              <a:dgm id="{F9709637-E484-40DC-BF96-695EFCCE2E19}"/>
                                            </p:graphicEl>
                                          </p:spTgt>
                                        </p:tgtEl>
                                        <p:attrNameLst>
                                          <p:attrName>style.visibility</p:attrName>
                                        </p:attrNameLst>
                                      </p:cBhvr>
                                      <p:to>
                                        <p:strVal val="visible"/>
                                      </p:to>
                                    </p:set>
                                    <p:animEffect transition="in" filter="wipe(up)">
                                      <p:cBhvr>
                                        <p:cTn id="177" dur="500"/>
                                        <p:tgtEl>
                                          <p:spTgt spid="7">
                                            <p:graphicEl>
                                              <a:dgm id="{F9709637-E484-40DC-BF96-695EFCCE2E19}"/>
                                            </p:graphicEl>
                                          </p:spTgt>
                                        </p:tgtEl>
                                      </p:cBhvr>
                                    </p:animEffect>
                                  </p:childTnLst>
                                </p:cTn>
                              </p:par>
                              <p:par>
                                <p:cTn id="178" presetID="22" presetClass="entr" presetSubtype="1" fill="hold" grpId="0" nodeType="withEffect">
                                  <p:stCondLst>
                                    <p:cond delay="0"/>
                                  </p:stCondLst>
                                  <p:childTnLst>
                                    <p:set>
                                      <p:cBhvr>
                                        <p:cTn id="179" dur="1" fill="hold">
                                          <p:stCondLst>
                                            <p:cond delay="0"/>
                                          </p:stCondLst>
                                        </p:cTn>
                                        <p:tgtEl>
                                          <p:spTgt spid="7">
                                            <p:graphicEl>
                                              <a:dgm id="{724C07F3-9199-4758-A107-7A790F6698A0}"/>
                                            </p:graphicEl>
                                          </p:spTgt>
                                        </p:tgtEl>
                                        <p:attrNameLst>
                                          <p:attrName>style.visibility</p:attrName>
                                        </p:attrNameLst>
                                      </p:cBhvr>
                                      <p:to>
                                        <p:strVal val="visible"/>
                                      </p:to>
                                    </p:set>
                                    <p:animEffect transition="in" filter="wipe(up)">
                                      <p:cBhvr>
                                        <p:cTn id="180" dur="500"/>
                                        <p:tgtEl>
                                          <p:spTgt spid="7">
                                            <p:graphicEl>
                                              <a:dgm id="{724C07F3-9199-4758-A107-7A790F6698A0}"/>
                                            </p:graphicEl>
                                          </p:spTgt>
                                        </p:tgtEl>
                                      </p:cBhvr>
                                    </p:animEffect>
                                  </p:childTnLst>
                                </p:cTn>
                              </p:par>
                            </p:childTnLst>
                          </p:cTn>
                        </p:par>
                      </p:childTnLst>
                    </p:cTn>
                  </p:par>
                  <p:par>
                    <p:cTn id="181" fill="hold">
                      <p:stCondLst>
                        <p:cond delay="indefinite"/>
                      </p:stCondLst>
                      <p:childTnLst>
                        <p:par>
                          <p:cTn id="182" fill="hold">
                            <p:stCondLst>
                              <p:cond delay="0"/>
                            </p:stCondLst>
                            <p:childTnLst>
                              <p:par>
                                <p:cTn id="183" presetID="22" presetClass="entr" presetSubtype="1" fill="hold" grpId="0" nodeType="clickEffect">
                                  <p:stCondLst>
                                    <p:cond delay="0"/>
                                  </p:stCondLst>
                                  <p:childTnLst>
                                    <p:set>
                                      <p:cBhvr>
                                        <p:cTn id="184" dur="1" fill="hold">
                                          <p:stCondLst>
                                            <p:cond delay="0"/>
                                          </p:stCondLst>
                                        </p:cTn>
                                        <p:tgtEl>
                                          <p:spTgt spid="7">
                                            <p:graphicEl>
                                              <a:dgm id="{43D74E38-FAE1-4F25-9193-250032689848}"/>
                                            </p:graphicEl>
                                          </p:spTgt>
                                        </p:tgtEl>
                                        <p:attrNameLst>
                                          <p:attrName>style.visibility</p:attrName>
                                        </p:attrNameLst>
                                      </p:cBhvr>
                                      <p:to>
                                        <p:strVal val="visible"/>
                                      </p:to>
                                    </p:set>
                                    <p:animEffect transition="in" filter="wipe(up)">
                                      <p:cBhvr>
                                        <p:cTn id="185" dur="500"/>
                                        <p:tgtEl>
                                          <p:spTgt spid="7">
                                            <p:graphicEl>
                                              <a:dgm id="{43D74E38-FAE1-4F25-9193-250032689848}"/>
                                            </p:graphicEl>
                                          </p:spTgt>
                                        </p:tgtEl>
                                      </p:cBhvr>
                                    </p:animEffect>
                                  </p:childTnLst>
                                </p:cTn>
                              </p:par>
                              <p:par>
                                <p:cTn id="186" presetID="22" presetClass="entr" presetSubtype="1" fill="hold" grpId="0" nodeType="withEffect">
                                  <p:stCondLst>
                                    <p:cond delay="0"/>
                                  </p:stCondLst>
                                  <p:childTnLst>
                                    <p:set>
                                      <p:cBhvr>
                                        <p:cTn id="187" dur="1" fill="hold">
                                          <p:stCondLst>
                                            <p:cond delay="0"/>
                                          </p:stCondLst>
                                        </p:cTn>
                                        <p:tgtEl>
                                          <p:spTgt spid="7">
                                            <p:graphicEl>
                                              <a:dgm id="{74957DE9-C1A4-4873-AB47-116FBEDCF0B0}"/>
                                            </p:graphicEl>
                                          </p:spTgt>
                                        </p:tgtEl>
                                        <p:attrNameLst>
                                          <p:attrName>style.visibility</p:attrName>
                                        </p:attrNameLst>
                                      </p:cBhvr>
                                      <p:to>
                                        <p:strVal val="visible"/>
                                      </p:to>
                                    </p:set>
                                    <p:animEffect transition="in" filter="wipe(up)">
                                      <p:cBhvr>
                                        <p:cTn id="188" dur="500"/>
                                        <p:tgtEl>
                                          <p:spTgt spid="7">
                                            <p:graphicEl>
                                              <a:dgm id="{74957DE9-C1A4-4873-AB47-116FBEDCF0B0}"/>
                                            </p:graphicEl>
                                          </p:spTgt>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1" fill="hold" grpId="0" nodeType="clickEffect">
                                  <p:stCondLst>
                                    <p:cond delay="0"/>
                                  </p:stCondLst>
                                  <p:childTnLst>
                                    <p:set>
                                      <p:cBhvr>
                                        <p:cTn id="192" dur="1" fill="hold">
                                          <p:stCondLst>
                                            <p:cond delay="0"/>
                                          </p:stCondLst>
                                        </p:cTn>
                                        <p:tgtEl>
                                          <p:spTgt spid="7">
                                            <p:graphicEl>
                                              <a:dgm id="{4159BD82-A2ED-4EC6-96A4-FF3C1AD4CEC6}"/>
                                            </p:graphicEl>
                                          </p:spTgt>
                                        </p:tgtEl>
                                        <p:attrNameLst>
                                          <p:attrName>style.visibility</p:attrName>
                                        </p:attrNameLst>
                                      </p:cBhvr>
                                      <p:to>
                                        <p:strVal val="visible"/>
                                      </p:to>
                                    </p:set>
                                    <p:animEffect transition="in" filter="wipe(up)">
                                      <p:cBhvr>
                                        <p:cTn id="193" dur="500"/>
                                        <p:tgtEl>
                                          <p:spTgt spid="7">
                                            <p:graphicEl>
                                              <a:dgm id="{4159BD82-A2ED-4EC6-96A4-FF3C1AD4CEC6}"/>
                                            </p:graphicEl>
                                          </p:spTgt>
                                        </p:tgtEl>
                                      </p:cBhvr>
                                    </p:animEffect>
                                  </p:childTnLst>
                                </p:cTn>
                              </p:par>
                              <p:par>
                                <p:cTn id="194" presetID="22" presetClass="entr" presetSubtype="1" fill="hold" grpId="0" nodeType="withEffect">
                                  <p:stCondLst>
                                    <p:cond delay="0"/>
                                  </p:stCondLst>
                                  <p:childTnLst>
                                    <p:set>
                                      <p:cBhvr>
                                        <p:cTn id="195" dur="1" fill="hold">
                                          <p:stCondLst>
                                            <p:cond delay="0"/>
                                          </p:stCondLst>
                                        </p:cTn>
                                        <p:tgtEl>
                                          <p:spTgt spid="7">
                                            <p:graphicEl>
                                              <a:dgm id="{785B4B6C-0300-48EC-89D6-3E756247A31A}"/>
                                            </p:graphicEl>
                                          </p:spTgt>
                                        </p:tgtEl>
                                        <p:attrNameLst>
                                          <p:attrName>style.visibility</p:attrName>
                                        </p:attrNameLst>
                                      </p:cBhvr>
                                      <p:to>
                                        <p:strVal val="visible"/>
                                      </p:to>
                                    </p:set>
                                    <p:animEffect transition="in" filter="wipe(up)">
                                      <p:cBhvr>
                                        <p:cTn id="196" dur="500"/>
                                        <p:tgtEl>
                                          <p:spTgt spid="7">
                                            <p:graphicEl>
                                              <a:dgm id="{785B4B6C-0300-48EC-89D6-3E756247A3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9" grpId="0"/>
      <p:bldP spid="8"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587</TotalTime>
  <Words>1512</Words>
  <Application>Microsoft Office PowerPoint</Application>
  <PresentationFormat>Panorámica</PresentationFormat>
  <Paragraphs>108</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2026-07-08T13:31:31Z</dcterms:created>
  <dcterms:modified xsi:type="dcterms:W3CDTF">2026-07-12T08:08:39Z</dcterms:modified>
</cp:coreProperties>
</file>