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302" r:id="rId3"/>
    <p:sldId id="305" r:id="rId4"/>
    <p:sldId id="257" r:id="rId5"/>
    <p:sldId id="258" r:id="rId6"/>
    <p:sldId id="259" r:id="rId7"/>
    <p:sldId id="303" r:id="rId8"/>
    <p:sldId id="261" r:id="rId9"/>
    <p:sldId id="304"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7F3B"/>
    <a:srgbClr val="ECFBA7"/>
    <a:srgbClr val="FFD03B"/>
    <a:srgbClr val="FFEEB7"/>
    <a:srgbClr val="FFC000"/>
    <a:srgbClr val="EDFFC1"/>
    <a:srgbClr val="B5FF00"/>
    <a:srgbClr val="D2FFC9"/>
    <a:srgbClr val="2BFF00"/>
    <a:srgbClr val="C1FF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E131D1-AA9B-471E-B58B-1F8D9F02397C}" type="doc">
      <dgm:prSet loTypeId="urn:microsoft.com/office/officeart/2005/8/layout/lProcess3" loCatId="process" qsTypeId="urn:microsoft.com/office/officeart/2005/8/quickstyle/3d2" qsCatId="3D" csTypeId="urn:microsoft.com/office/officeart/2005/8/colors/colorful1" csCatId="colorful" phldr="1"/>
      <dgm:spPr/>
      <dgm:t>
        <a:bodyPr/>
        <a:lstStyle/>
        <a:p>
          <a:endParaRPr lang="es-ES"/>
        </a:p>
      </dgm:t>
    </dgm:pt>
    <dgm:pt modelId="{5178EDEB-513A-410C-A551-DF5D02174E3E}">
      <dgm:prSet custT="1"/>
      <dgm:spPr/>
      <dgm:t>
        <a:bodyPr/>
        <a:lstStyle/>
        <a:p>
          <a:r>
            <a:rPr lang="en" sz="1800" b="1" dirty="0">
              <a:effectLst>
                <a:outerShdw blurRad="38100" dist="38100" dir="2700000" algn="tl">
                  <a:srgbClr val="000000">
                    <a:alpha val="43137"/>
                  </a:srgbClr>
                </a:outerShdw>
              </a:effectLst>
            </a:rPr>
            <a:t>The investigation process was announced and postponed until the next day (Josh. 7:14-15)</a:t>
          </a:r>
          <a:endParaRPr lang="es-ES" sz="1800" dirty="0">
            <a:effectLst>
              <a:outerShdw blurRad="38100" dist="38100" dir="2700000" algn="tl">
                <a:srgbClr val="000000">
                  <a:alpha val="43137"/>
                </a:srgbClr>
              </a:outerShdw>
            </a:effectLst>
          </a:endParaRPr>
        </a:p>
      </dgm:t>
    </dgm:pt>
    <dgm:pt modelId="{9C716E69-005A-4AEA-AFD5-399DAE60B20C}" type="parTrans" cxnId="{615A760A-E7B0-45BD-9FCE-51EF8FB5930F}">
      <dgm:prSet/>
      <dgm:spPr/>
      <dgm:t>
        <a:bodyPr/>
        <a:lstStyle/>
        <a:p>
          <a:endParaRPr lang="es-ES" sz="1800"/>
        </a:p>
      </dgm:t>
    </dgm:pt>
    <dgm:pt modelId="{9809A399-6116-4680-8E9C-36277A12F81C}" type="sibTrans" cxnId="{615A760A-E7B0-45BD-9FCE-51EF8FB5930F}">
      <dgm:prSet/>
      <dgm:spPr/>
      <dgm:t>
        <a:bodyPr/>
        <a:lstStyle/>
        <a:p>
          <a:endParaRPr lang="es-ES" sz="1800"/>
        </a:p>
      </dgm:t>
    </dgm:pt>
    <dgm:pt modelId="{250D36B9-368D-4870-BD23-7E8C132DA383}">
      <dgm:prSet custT="1"/>
      <dgm:spPr/>
      <dgm:t>
        <a:bodyPr/>
        <a:lstStyle/>
        <a:p>
          <a:r>
            <a:rPr lang="en" sz="1800" b="1" dirty="0">
              <a:effectLst>
                <a:outerShdw blurRad="38100" dist="38100" dir="2700000" algn="tl">
                  <a:srgbClr val="000000">
                    <a:alpha val="43137"/>
                  </a:srgbClr>
                </a:outerShdw>
              </a:effectLst>
            </a:rPr>
            <a:t>The tribe of Judah was taken (Josh. 7:16)</a:t>
          </a:r>
          <a:endParaRPr lang="es-ES" sz="1800" dirty="0">
            <a:effectLst>
              <a:outerShdw blurRad="38100" dist="38100" dir="2700000" algn="tl">
                <a:srgbClr val="000000">
                  <a:alpha val="43137"/>
                </a:srgbClr>
              </a:outerShdw>
            </a:effectLst>
          </a:endParaRPr>
        </a:p>
      </dgm:t>
    </dgm:pt>
    <dgm:pt modelId="{8B90A6EE-E180-477F-AEC1-CB4E805D3E9F}" type="parTrans" cxnId="{78D32868-1B1D-4660-8279-98D339A26F98}">
      <dgm:prSet/>
      <dgm:spPr/>
      <dgm:t>
        <a:bodyPr/>
        <a:lstStyle/>
        <a:p>
          <a:endParaRPr lang="es-ES" sz="1800"/>
        </a:p>
      </dgm:t>
    </dgm:pt>
    <dgm:pt modelId="{3D66CE98-E535-4642-BDFE-CA723B4CA9FE}" type="sibTrans" cxnId="{78D32868-1B1D-4660-8279-98D339A26F98}">
      <dgm:prSet/>
      <dgm:spPr/>
      <dgm:t>
        <a:bodyPr/>
        <a:lstStyle/>
        <a:p>
          <a:endParaRPr lang="es-ES" sz="1800"/>
        </a:p>
      </dgm:t>
    </dgm:pt>
    <dgm:pt modelId="{C13C4BCE-1804-45AF-A1E7-E6EEE7611614}">
      <dgm:prSet custT="1"/>
      <dgm:spPr/>
      <dgm:t>
        <a:bodyPr/>
        <a:lstStyle/>
        <a:p>
          <a:r>
            <a:rPr lang="en" sz="1800" b="1" dirty="0">
              <a:effectLst>
                <a:outerShdw blurRad="38100" dist="38100" dir="2700000" algn="tl">
                  <a:srgbClr val="000000">
                    <a:alpha val="43137"/>
                  </a:srgbClr>
                </a:outerShdw>
              </a:effectLst>
            </a:rPr>
            <a:t>The family of </a:t>
          </a:r>
          <a:r>
            <a:rPr lang="en" sz="1800" b="1" dirty="0" err="1">
              <a:effectLst>
                <a:outerShdw blurRad="38100" dist="38100" dir="2700000" algn="tl">
                  <a:srgbClr val="000000">
                    <a:alpha val="43137"/>
                  </a:srgbClr>
                </a:outerShdw>
              </a:effectLst>
            </a:rPr>
            <a:t>Zerah was taken </a:t>
          </a:r>
          <a:r>
            <a:rPr lang="en" sz="1800" b="1" dirty="0">
              <a:effectLst>
                <a:outerShdw blurRad="38100" dist="38100" dir="2700000" algn="tl">
                  <a:srgbClr val="000000">
                    <a:alpha val="43137"/>
                  </a:srgbClr>
                </a:outerShdw>
              </a:effectLst>
            </a:rPr>
            <a:t>(Josh. 7:17a)</a:t>
          </a:r>
          <a:endParaRPr lang="es-ES" sz="1800" dirty="0">
            <a:effectLst>
              <a:outerShdw blurRad="38100" dist="38100" dir="2700000" algn="tl">
                <a:srgbClr val="000000">
                  <a:alpha val="43137"/>
                </a:srgbClr>
              </a:outerShdw>
            </a:effectLst>
          </a:endParaRPr>
        </a:p>
      </dgm:t>
    </dgm:pt>
    <dgm:pt modelId="{C31662B6-DBE9-489E-961B-7CE77CE20FB6}" type="parTrans" cxnId="{3732ABE0-284B-4FEB-9D60-9E9DCC81BC8B}">
      <dgm:prSet/>
      <dgm:spPr/>
      <dgm:t>
        <a:bodyPr/>
        <a:lstStyle/>
        <a:p>
          <a:endParaRPr lang="es-ES" sz="1800"/>
        </a:p>
      </dgm:t>
    </dgm:pt>
    <dgm:pt modelId="{FB7ED32D-F73B-4418-8F9E-FF5A8D0754A0}" type="sibTrans" cxnId="{3732ABE0-284B-4FEB-9D60-9E9DCC81BC8B}">
      <dgm:prSet/>
      <dgm:spPr/>
      <dgm:t>
        <a:bodyPr/>
        <a:lstStyle/>
        <a:p>
          <a:endParaRPr lang="es-ES" sz="1800"/>
        </a:p>
      </dgm:t>
    </dgm:pt>
    <dgm:pt modelId="{6C4B7AE1-B9EE-4D8E-90EC-B583A1CC13CE}">
      <dgm:prSet custT="1"/>
      <dgm:spPr/>
      <dgm:t>
        <a:bodyPr/>
        <a:lstStyle/>
        <a:p>
          <a:r>
            <a:rPr lang="en" sz="1800" b="1" dirty="0">
              <a:effectLst>
                <a:outerShdw blurRad="38100" dist="38100" dir="2700000" algn="tl">
                  <a:srgbClr val="000000">
                    <a:alpha val="43137"/>
                  </a:srgbClr>
                </a:outerShdw>
              </a:effectLst>
            </a:rPr>
            <a:t>The leader Zabdi was taken (Josh. 7:17b)</a:t>
          </a:r>
          <a:endParaRPr lang="es-ES" sz="1800" dirty="0">
            <a:effectLst>
              <a:outerShdw blurRad="38100" dist="38100" dir="2700000" algn="tl">
                <a:srgbClr val="000000">
                  <a:alpha val="43137"/>
                </a:srgbClr>
              </a:outerShdw>
            </a:effectLst>
          </a:endParaRPr>
        </a:p>
      </dgm:t>
    </dgm:pt>
    <dgm:pt modelId="{4EB2B779-B8B1-4059-85A2-2979861E1D77}" type="parTrans" cxnId="{5F26E6D5-7FC1-4CD0-AC0C-B13513323DFC}">
      <dgm:prSet/>
      <dgm:spPr/>
      <dgm:t>
        <a:bodyPr/>
        <a:lstStyle/>
        <a:p>
          <a:endParaRPr lang="es-ES" sz="1800"/>
        </a:p>
      </dgm:t>
    </dgm:pt>
    <dgm:pt modelId="{2A0E6B45-DA61-4D26-9858-B67EE8C66302}" type="sibTrans" cxnId="{5F26E6D5-7FC1-4CD0-AC0C-B13513323DFC}">
      <dgm:prSet/>
      <dgm:spPr/>
      <dgm:t>
        <a:bodyPr/>
        <a:lstStyle/>
        <a:p>
          <a:endParaRPr lang="es-ES" sz="1800"/>
        </a:p>
      </dgm:t>
    </dgm:pt>
    <dgm:pt modelId="{C8D2B591-ED43-42EC-9120-A6D84C543207}">
      <dgm:prSet custT="1"/>
      <dgm:spPr/>
      <dgm:t>
        <a:bodyPr/>
        <a:lstStyle/>
        <a:p>
          <a:r>
            <a:rPr lang="en" sz="1800" b="1" dirty="0">
              <a:effectLst>
                <a:outerShdw blurRad="38100" dist="38100" dir="2700000" algn="tl">
                  <a:srgbClr val="000000">
                    <a:alpha val="43137"/>
                  </a:srgbClr>
                </a:outerShdw>
              </a:effectLst>
            </a:rPr>
            <a:t>Achan was taken (Josh. 7:18)</a:t>
          </a:r>
          <a:endParaRPr lang="es-ES" sz="1800" dirty="0">
            <a:effectLst>
              <a:outerShdw blurRad="38100" dist="38100" dir="2700000" algn="tl">
                <a:srgbClr val="000000">
                  <a:alpha val="43137"/>
                </a:srgbClr>
              </a:outerShdw>
            </a:effectLst>
          </a:endParaRPr>
        </a:p>
      </dgm:t>
    </dgm:pt>
    <dgm:pt modelId="{C4F7BCA6-AF27-4A55-B07B-72B96A9425CA}" type="parTrans" cxnId="{EB27DD95-B424-4294-B69A-9CC8FA5D149D}">
      <dgm:prSet/>
      <dgm:spPr/>
      <dgm:t>
        <a:bodyPr/>
        <a:lstStyle/>
        <a:p>
          <a:endParaRPr lang="es-ES" sz="1800"/>
        </a:p>
      </dgm:t>
    </dgm:pt>
    <dgm:pt modelId="{5C2B7D85-6BCE-43C0-B9E3-454AF15ADF08}" type="sibTrans" cxnId="{EB27DD95-B424-4294-B69A-9CC8FA5D149D}">
      <dgm:prSet/>
      <dgm:spPr/>
      <dgm:t>
        <a:bodyPr/>
        <a:lstStyle/>
        <a:p>
          <a:endParaRPr lang="es-ES" sz="1800"/>
        </a:p>
      </dgm:t>
    </dgm:pt>
    <dgm:pt modelId="{6B6750BD-6BA2-419B-BE6E-AF16A70FCE71}">
      <dgm:prSet custT="1"/>
      <dgm:spPr>
        <a:solidFill>
          <a:schemeClr val="accent2">
            <a:lumMod val="40000"/>
            <a:lumOff val="60000"/>
            <a:alpha val="90000"/>
          </a:schemeClr>
        </a:solidFill>
      </dgm:spPr>
      <dgm:t>
        <a:bodyPr/>
        <a:lstStyle/>
        <a:p>
          <a:endParaRPr lang="es-ES" sz="1800" dirty="0"/>
        </a:p>
      </dgm:t>
    </dgm:pt>
    <dgm:pt modelId="{C4BB7759-8E66-469A-B0D2-6FEF61521B23}" type="parTrans" cxnId="{6A390999-8912-4AAA-9F46-E5606609CCA9}">
      <dgm:prSet/>
      <dgm:spPr/>
      <dgm:t>
        <a:bodyPr/>
        <a:lstStyle/>
        <a:p>
          <a:endParaRPr lang="es-ES" sz="1800"/>
        </a:p>
      </dgm:t>
    </dgm:pt>
    <dgm:pt modelId="{BB3BE174-E46F-4BEA-AF18-A5BD74DEE2A2}" type="sibTrans" cxnId="{6A390999-8912-4AAA-9F46-E5606609CCA9}">
      <dgm:prSet/>
      <dgm:spPr/>
      <dgm:t>
        <a:bodyPr/>
        <a:lstStyle/>
        <a:p>
          <a:endParaRPr lang="es-ES" sz="1800"/>
        </a:p>
      </dgm:t>
    </dgm:pt>
    <dgm:pt modelId="{B32E5CB3-591A-4158-B9C7-B874AF2F1514}">
      <dgm:prSet custT="1"/>
      <dgm:spPr>
        <a:solidFill>
          <a:schemeClr val="accent3">
            <a:lumMod val="20000"/>
            <a:lumOff val="80000"/>
            <a:alpha val="90000"/>
          </a:schemeClr>
        </a:solidFill>
      </dgm:spPr>
      <dgm:t>
        <a:bodyPr/>
        <a:lstStyle/>
        <a:p>
          <a:endParaRPr lang="es-ES" sz="1800" dirty="0"/>
        </a:p>
      </dgm:t>
    </dgm:pt>
    <dgm:pt modelId="{1CBD9BD2-F49D-4C07-80B6-D95A0B5933F9}" type="parTrans" cxnId="{1F4416EE-12EC-44C7-8A8B-97581E34603B}">
      <dgm:prSet/>
      <dgm:spPr/>
      <dgm:t>
        <a:bodyPr/>
        <a:lstStyle/>
        <a:p>
          <a:endParaRPr lang="es-ES" sz="1800"/>
        </a:p>
      </dgm:t>
    </dgm:pt>
    <dgm:pt modelId="{3D93192B-C185-4617-85C7-492F58243482}" type="sibTrans" cxnId="{1F4416EE-12EC-44C7-8A8B-97581E34603B}">
      <dgm:prSet/>
      <dgm:spPr/>
      <dgm:t>
        <a:bodyPr/>
        <a:lstStyle/>
        <a:p>
          <a:endParaRPr lang="es-ES" sz="1800"/>
        </a:p>
      </dgm:t>
    </dgm:pt>
    <dgm:pt modelId="{D3EF0E64-648C-442D-8DB5-BBD8511A4959}">
      <dgm:prSet custT="1"/>
      <dgm:spPr>
        <a:solidFill>
          <a:schemeClr val="accent4">
            <a:lumMod val="40000"/>
            <a:lumOff val="60000"/>
            <a:alpha val="90000"/>
          </a:schemeClr>
        </a:solidFill>
      </dgm:spPr>
      <dgm:t>
        <a:bodyPr/>
        <a:lstStyle/>
        <a:p>
          <a:endParaRPr lang="es-ES" sz="1800" dirty="0"/>
        </a:p>
      </dgm:t>
    </dgm:pt>
    <dgm:pt modelId="{DECEFC6F-1FE9-4B68-8324-B1EC89B875B7}" type="parTrans" cxnId="{D592C6BA-25E1-4A82-B075-29866F79A263}">
      <dgm:prSet/>
      <dgm:spPr/>
      <dgm:t>
        <a:bodyPr/>
        <a:lstStyle/>
        <a:p>
          <a:endParaRPr lang="es-ES" sz="1800"/>
        </a:p>
      </dgm:t>
    </dgm:pt>
    <dgm:pt modelId="{63ABE963-1DD9-4A03-899B-4E22E124FE79}" type="sibTrans" cxnId="{D592C6BA-25E1-4A82-B075-29866F79A263}">
      <dgm:prSet/>
      <dgm:spPr/>
      <dgm:t>
        <a:bodyPr/>
        <a:lstStyle/>
        <a:p>
          <a:endParaRPr lang="es-ES" sz="1800"/>
        </a:p>
      </dgm:t>
    </dgm:pt>
    <dgm:pt modelId="{AD43D9B5-BC2E-40E4-A65B-3A31D5FC9A58}">
      <dgm:prSet custT="1"/>
      <dgm:spPr>
        <a:solidFill>
          <a:schemeClr val="accent5">
            <a:lumMod val="20000"/>
            <a:lumOff val="80000"/>
            <a:alpha val="90000"/>
          </a:schemeClr>
        </a:solidFill>
      </dgm:spPr>
      <dgm:t>
        <a:bodyPr/>
        <a:lstStyle/>
        <a:p>
          <a:endParaRPr lang="es-ES" sz="1800" dirty="0"/>
        </a:p>
      </dgm:t>
    </dgm:pt>
    <dgm:pt modelId="{DB9CBA0B-3096-4D9F-9D55-92AF62348A64}" type="parTrans" cxnId="{A5EBA7AD-B7B9-4A04-B6CE-3165A91F88D9}">
      <dgm:prSet/>
      <dgm:spPr/>
      <dgm:t>
        <a:bodyPr/>
        <a:lstStyle/>
        <a:p>
          <a:endParaRPr lang="es-ES" sz="1800"/>
        </a:p>
      </dgm:t>
    </dgm:pt>
    <dgm:pt modelId="{8213CD4A-66AB-4595-8134-62475ABFAC0C}" type="sibTrans" cxnId="{A5EBA7AD-B7B9-4A04-B6CE-3165A91F88D9}">
      <dgm:prSet/>
      <dgm:spPr/>
      <dgm:t>
        <a:bodyPr/>
        <a:lstStyle/>
        <a:p>
          <a:endParaRPr lang="es-ES" sz="1800"/>
        </a:p>
      </dgm:t>
    </dgm:pt>
    <dgm:pt modelId="{896AE558-F568-41F8-9662-90197E51D2B1}">
      <dgm:prSet custT="1"/>
      <dgm:spPr>
        <a:solidFill>
          <a:schemeClr val="accent6">
            <a:lumMod val="40000"/>
            <a:lumOff val="60000"/>
            <a:alpha val="90000"/>
          </a:schemeClr>
        </a:solidFill>
      </dgm:spPr>
      <dgm:t>
        <a:bodyPr/>
        <a:lstStyle/>
        <a:p>
          <a:r>
            <a:rPr lang="en" sz="1400" b="1" dirty="0"/>
            <a:t>Achan fell silent</a:t>
          </a:r>
          <a:endParaRPr lang="es-ES" sz="1400" dirty="0"/>
        </a:p>
      </dgm:t>
    </dgm:pt>
    <dgm:pt modelId="{D110DDB0-2DD1-4EA8-A682-F99C877625CD}" type="parTrans" cxnId="{03480068-DE47-47EE-AD67-1EDE903D6AE0}">
      <dgm:prSet/>
      <dgm:spPr/>
      <dgm:t>
        <a:bodyPr/>
        <a:lstStyle/>
        <a:p>
          <a:endParaRPr lang="es-ES" sz="1800"/>
        </a:p>
      </dgm:t>
    </dgm:pt>
    <dgm:pt modelId="{D363D8D8-0001-4FAF-926F-430928BDBEC4}" type="sibTrans" cxnId="{03480068-DE47-47EE-AD67-1EDE903D6AE0}">
      <dgm:prSet/>
      <dgm:spPr/>
      <dgm:t>
        <a:bodyPr/>
        <a:lstStyle/>
        <a:p>
          <a:endParaRPr lang="es-ES" sz="1800"/>
        </a:p>
      </dgm:t>
    </dgm:pt>
    <dgm:pt modelId="{685D1B4C-1410-4F27-9DAF-794C45036691}">
      <dgm:prSet custT="1"/>
      <dgm:spPr>
        <a:solidFill>
          <a:schemeClr val="accent6">
            <a:lumMod val="40000"/>
            <a:lumOff val="60000"/>
            <a:alpha val="90000"/>
          </a:schemeClr>
        </a:solidFill>
      </dgm:spPr>
      <dgm:t>
        <a:bodyPr/>
        <a:lstStyle/>
        <a:p>
          <a:endParaRPr lang="es-ES" sz="1800" dirty="0"/>
        </a:p>
      </dgm:t>
    </dgm:pt>
    <dgm:pt modelId="{B3FE1E78-1C91-4085-BF61-7F0B4EBA01DE}" type="parTrans" cxnId="{3372C59B-61CE-45C9-AC96-C85EF4D1510D}">
      <dgm:prSet/>
      <dgm:spPr/>
      <dgm:t>
        <a:bodyPr/>
        <a:lstStyle/>
        <a:p>
          <a:endParaRPr lang="es-ES" sz="1800"/>
        </a:p>
      </dgm:t>
    </dgm:pt>
    <dgm:pt modelId="{4EC6503F-68AA-4B31-9F03-6756C23C41D0}" type="sibTrans" cxnId="{3372C59B-61CE-45C9-AC96-C85EF4D1510D}">
      <dgm:prSet/>
      <dgm:spPr/>
      <dgm:t>
        <a:bodyPr/>
        <a:lstStyle/>
        <a:p>
          <a:endParaRPr lang="es-ES" sz="1800"/>
        </a:p>
      </dgm:t>
    </dgm:pt>
    <dgm:pt modelId="{1985FEBF-49F7-4638-B348-8B0E4A18E5A7}">
      <dgm:prSet custT="1"/>
      <dgm:spPr>
        <a:solidFill>
          <a:schemeClr val="accent5">
            <a:lumMod val="20000"/>
            <a:lumOff val="80000"/>
            <a:alpha val="90000"/>
          </a:schemeClr>
        </a:solidFill>
      </dgm:spPr>
      <dgm:t>
        <a:bodyPr/>
        <a:lstStyle/>
        <a:p>
          <a:r>
            <a:rPr lang="en" sz="1400" b="1" dirty="0"/>
            <a:t>Achan fell silent</a:t>
          </a:r>
          <a:endParaRPr lang="es-ES" sz="1400" dirty="0"/>
        </a:p>
      </dgm:t>
    </dgm:pt>
    <dgm:pt modelId="{4E053657-B98E-4748-AD60-22EE0344F39B}" type="parTrans" cxnId="{9E20EB2A-5223-4C5B-8B44-C86D9B84E017}">
      <dgm:prSet/>
      <dgm:spPr/>
      <dgm:t>
        <a:bodyPr/>
        <a:lstStyle/>
        <a:p>
          <a:endParaRPr lang="es-ES" sz="1800"/>
        </a:p>
      </dgm:t>
    </dgm:pt>
    <dgm:pt modelId="{F925905A-75B6-4DA8-9F40-6C33BB9F8370}" type="sibTrans" cxnId="{9E20EB2A-5223-4C5B-8B44-C86D9B84E017}">
      <dgm:prSet/>
      <dgm:spPr/>
      <dgm:t>
        <a:bodyPr/>
        <a:lstStyle/>
        <a:p>
          <a:endParaRPr lang="es-ES" sz="1800"/>
        </a:p>
      </dgm:t>
    </dgm:pt>
    <dgm:pt modelId="{0DBEFA9B-E957-42A2-B238-9AE724D78EDC}">
      <dgm:prSet custT="1"/>
      <dgm:spPr>
        <a:solidFill>
          <a:schemeClr val="accent4">
            <a:lumMod val="40000"/>
            <a:lumOff val="60000"/>
            <a:alpha val="90000"/>
          </a:schemeClr>
        </a:solidFill>
      </dgm:spPr>
      <dgm:t>
        <a:bodyPr/>
        <a:lstStyle/>
        <a:p>
          <a:r>
            <a:rPr lang="en" sz="1400" b="1" dirty="0"/>
            <a:t>Achan fell silent</a:t>
          </a:r>
          <a:endParaRPr lang="es-ES" sz="1400" dirty="0"/>
        </a:p>
      </dgm:t>
    </dgm:pt>
    <dgm:pt modelId="{D4AC5B8D-FF47-44A9-8694-2521BB9035BE}" type="parTrans" cxnId="{6DAA300B-0EE9-4165-9D90-681A583DB0BB}">
      <dgm:prSet/>
      <dgm:spPr/>
      <dgm:t>
        <a:bodyPr/>
        <a:lstStyle/>
        <a:p>
          <a:endParaRPr lang="es-ES" sz="1800"/>
        </a:p>
      </dgm:t>
    </dgm:pt>
    <dgm:pt modelId="{DAAF82CA-4FFE-4B17-A041-8177D0876CA3}" type="sibTrans" cxnId="{6DAA300B-0EE9-4165-9D90-681A583DB0BB}">
      <dgm:prSet/>
      <dgm:spPr/>
      <dgm:t>
        <a:bodyPr/>
        <a:lstStyle/>
        <a:p>
          <a:endParaRPr lang="es-ES" sz="1800"/>
        </a:p>
      </dgm:t>
    </dgm:pt>
    <dgm:pt modelId="{53F36DBD-EFD3-4AB3-8E8B-5A12FC1F9A63}">
      <dgm:prSet custT="1"/>
      <dgm:spPr>
        <a:solidFill>
          <a:schemeClr val="accent3">
            <a:lumMod val="20000"/>
            <a:lumOff val="80000"/>
            <a:alpha val="90000"/>
          </a:schemeClr>
        </a:solidFill>
      </dgm:spPr>
      <dgm:t>
        <a:bodyPr/>
        <a:lstStyle/>
        <a:p>
          <a:r>
            <a:rPr lang="en" sz="1400" b="1" dirty="0"/>
            <a:t>Achan fell silent</a:t>
          </a:r>
          <a:endParaRPr lang="es-ES" sz="1400" dirty="0"/>
        </a:p>
      </dgm:t>
    </dgm:pt>
    <dgm:pt modelId="{DE83AE8C-38FD-43B3-BF5B-A86BC169DDD4}" type="parTrans" cxnId="{E14B18C8-355D-4947-83C8-A13B31DD0422}">
      <dgm:prSet/>
      <dgm:spPr/>
      <dgm:t>
        <a:bodyPr/>
        <a:lstStyle/>
        <a:p>
          <a:endParaRPr lang="es-ES" sz="1800"/>
        </a:p>
      </dgm:t>
    </dgm:pt>
    <dgm:pt modelId="{DB3D668A-3A33-4EFF-8313-3155B880390B}" type="sibTrans" cxnId="{E14B18C8-355D-4947-83C8-A13B31DD0422}">
      <dgm:prSet/>
      <dgm:spPr/>
      <dgm:t>
        <a:bodyPr/>
        <a:lstStyle/>
        <a:p>
          <a:endParaRPr lang="es-ES" sz="1800"/>
        </a:p>
      </dgm:t>
    </dgm:pt>
    <dgm:pt modelId="{DF4EA995-DF11-40F7-B759-D17EA6F77ED8}">
      <dgm:prSet custT="1"/>
      <dgm:spPr>
        <a:solidFill>
          <a:schemeClr val="accent2">
            <a:lumMod val="40000"/>
            <a:lumOff val="60000"/>
            <a:alpha val="90000"/>
          </a:schemeClr>
        </a:solidFill>
      </dgm:spPr>
      <dgm:t>
        <a:bodyPr/>
        <a:lstStyle/>
        <a:p>
          <a:r>
            <a:rPr lang="en" sz="1400" b="1" dirty="0"/>
            <a:t>Achan fell silent</a:t>
          </a:r>
          <a:endParaRPr lang="es-ES" sz="1400" dirty="0"/>
        </a:p>
      </dgm:t>
    </dgm:pt>
    <dgm:pt modelId="{08F84871-EDC6-49B1-BAF2-EFC6EE5E55C1}" type="parTrans" cxnId="{3A3C9697-D8A0-4947-BF77-BD7E0F7464D5}">
      <dgm:prSet/>
      <dgm:spPr/>
      <dgm:t>
        <a:bodyPr/>
        <a:lstStyle/>
        <a:p>
          <a:endParaRPr lang="es-ES" sz="1800"/>
        </a:p>
      </dgm:t>
    </dgm:pt>
    <dgm:pt modelId="{65789160-9DCB-4B4D-8AC1-BF57554F077B}" type="sibTrans" cxnId="{3A3C9697-D8A0-4947-BF77-BD7E0F7464D5}">
      <dgm:prSet/>
      <dgm:spPr/>
      <dgm:t>
        <a:bodyPr/>
        <a:lstStyle/>
        <a:p>
          <a:endParaRPr lang="es-ES" sz="1800"/>
        </a:p>
      </dgm:t>
    </dgm:pt>
    <dgm:pt modelId="{B1B324B3-6B34-40B8-AB84-3108FCE42B28}" type="pres">
      <dgm:prSet presAssocID="{95E131D1-AA9B-471E-B58B-1F8D9F02397C}" presName="Name0" presStyleCnt="0">
        <dgm:presLayoutVars>
          <dgm:chPref val="3"/>
          <dgm:dir/>
          <dgm:animLvl val="lvl"/>
          <dgm:resizeHandles/>
        </dgm:presLayoutVars>
      </dgm:prSet>
      <dgm:spPr/>
    </dgm:pt>
    <dgm:pt modelId="{9268B722-9680-4B3F-A043-11165540BF5D}" type="pres">
      <dgm:prSet presAssocID="{5178EDEB-513A-410C-A551-DF5D02174E3E}" presName="horFlow" presStyleCnt="0"/>
      <dgm:spPr/>
    </dgm:pt>
    <dgm:pt modelId="{9308B733-DDE9-463D-B881-2ED72E2CCDA2}" type="pres">
      <dgm:prSet presAssocID="{5178EDEB-513A-410C-A551-DF5D02174E3E}" presName="bigChev" presStyleLbl="node1" presStyleIdx="0" presStyleCnt="5" custScaleX="1341409" custLinFactX="-70124" custLinFactNeighborX="-100000"/>
      <dgm:spPr/>
    </dgm:pt>
    <dgm:pt modelId="{3FC79335-9CEC-42B9-8C92-EE25BA252321}" type="pres">
      <dgm:prSet presAssocID="{C4BB7759-8E66-469A-B0D2-6FEF61521B23}" presName="parTrans" presStyleCnt="0"/>
      <dgm:spPr/>
    </dgm:pt>
    <dgm:pt modelId="{19F734BA-5F3B-459D-8DBE-57F6531A6D24}" type="pres">
      <dgm:prSet presAssocID="{6B6750BD-6BA2-419B-BE6E-AF16A70FCE71}" presName="node" presStyleLbl="alignAccFollowNode1" presStyleIdx="0" presStyleCnt="10" custScaleX="52325" custLinFactNeighborX="-57687">
        <dgm:presLayoutVars>
          <dgm:bulletEnabled val="1"/>
        </dgm:presLayoutVars>
      </dgm:prSet>
      <dgm:spPr/>
    </dgm:pt>
    <dgm:pt modelId="{023C21F3-92F2-4CF7-B529-9FB8A25B0675}" type="pres">
      <dgm:prSet presAssocID="{BB3BE174-E46F-4BEA-AF18-A5BD74DEE2A2}" presName="sibTrans" presStyleCnt="0"/>
      <dgm:spPr/>
    </dgm:pt>
    <dgm:pt modelId="{38FC698C-3944-4519-B767-FB982AE32008}" type="pres">
      <dgm:prSet presAssocID="{DF4EA995-DF11-40F7-B759-D17EA6F77ED8}" presName="node" presStyleLbl="alignAccFollowNode1" presStyleIdx="1" presStyleCnt="10" custScaleX="260746" custLinFactNeighborX="59849">
        <dgm:presLayoutVars>
          <dgm:bulletEnabled val="1"/>
        </dgm:presLayoutVars>
      </dgm:prSet>
      <dgm:spPr/>
    </dgm:pt>
    <dgm:pt modelId="{E13609DB-0B2D-4DE0-A010-36EEC7AE3920}" type="pres">
      <dgm:prSet presAssocID="{5178EDEB-513A-410C-A551-DF5D02174E3E}" presName="vSp" presStyleCnt="0"/>
      <dgm:spPr/>
    </dgm:pt>
    <dgm:pt modelId="{18F8680C-67FF-4628-B71F-8ACF896B4346}" type="pres">
      <dgm:prSet presAssocID="{250D36B9-368D-4870-BD23-7E8C132DA383}" presName="horFlow" presStyleCnt="0"/>
      <dgm:spPr/>
    </dgm:pt>
    <dgm:pt modelId="{2DC59288-CCE7-479C-AEF5-2C7D90B217E1}" type="pres">
      <dgm:prSet presAssocID="{250D36B9-368D-4870-BD23-7E8C132DA383}" presName="bigChev" presStyleLbl="node1" presStyleIdx="1" presStyleCnt="5" custScaleX="786374" custLinFactX="468608" custLinFactNeighborX="500000"/>
      <dgm:spPr/>
    </dgm:pt>
    <dgm:pt modelId="{176B485E-D720-46C0-92C6-855210D9FE6F}" type="pres">
      <dgm:prSet presAssocID="{1CBD9BD2-F49D-4C07-80B6-D95A0B5933F9}" presName="parTrans" presStyleCnt="0"/>
      <dgm:spPr/>
    </dgm:pt>
    <dgm:pt modelId="{4125DFF6-83D5-4277-A491-D308568C91A2}" type="pres">
      <dgm:prSet presAssocID="{B32E5CB3-591A-4158-B9C7-B874AF2F1514}" presName="node" presStyleLbl="alignAccFollowNode1" presStyleIdx="2" presStyleCnt="10" custScaleX="52325" custLinFactX="578264" custLinFactNeighborX="600000">
        <dgm:presLayoutVars>
          <dgm:bulletEnabled val="1"/>
        </dgm:presLayoutVars>
      </dgm:prSet>
      <dgm:spPr/>
    </dgm:pt>
    <dgm:pt modelId="{E166F5F4-ECD8-4C0E-83E7-C26A5B4F5250}" type="pres">
      <dgm:prSet presAssocID="{3D93192B-C185-4617-85C7-492F58243482}" presName="sibTrans" presStyleCnt="0"/>
      <dgm:spPr/>
    </dgm:pt>
    <dgm:pt modelId="{A539587E-FC17-4E5E-A50B-408C41076433}" type="pres">
      <dgm:prSet presAssocID="{53F36DBD-EFD3-4AB3-8E8B-5A12FC1F9A63}" presName="node" presStyleLbl="alignAccFollowNode1" presStyleIdx="3" presStyleCnt="10" custScaleX="260746" custLinFactX="594383" custLinFactNeighborX="600000">
        <dgm:presLayoutVars>
          <dgm:bulletEnabled val="1"/>
        </dgm:presLayoutVars>
      </dgm:prSet>
      <dgm:spPr/>
    </dgm:pt>
    <dgm:pt modelId="{9368991D-7D12-468A-9052-4228EEBB88F0}" type="pres">
      <dgm:prSet presAssocID="{250D36B9-368D-4870-BD23-7E8C132DA383}" presName="vSp" presStyleCnt="0"/>
      <dgm:spPr/>
    </dgm:pt>
    <dgm:pt modelId="{547373F2-AA34-4EDF-B97D-6F6CBA78A2C2}" type="pres">
      <dgm:prSet presAssocID="{C13C4BCE-1804-45AF-A1E7-E6EEE7611614}" presName="horFlow" presStyleCnt="0"/>
      <dgm:spPr/>
    </dgm:pt>
    <dgm:pt modelId="{4A66EC69-65EE-4ECD-AA81-1FAEECF1D4F5}" type="pres">
      <dgm:prSet presAssocID="{C13C4BCE-1804-45AF-A1E7-E6EEE7611614}" presName="bigChev" presStyleLbl="node1" presStyleIdx="2" presStyleCnt="5" custScaleX="786374" custLinFactX="468608" custLinFactNeighborX="500000"/>
      <dgm:spPr/>
    </dgm:pt>
    <dgm:pt modelId="{4E1FA171-57C1-4D65-AEF9-03A4290F02FF}" type="pres">
      <dgm:prSet presAssocID="{DECEFC6F-1FE9-4B68-8324-B1EC89B875B7}" presName="parTrans" presStyleCnt="0"/>
      <dgm:spPr/>
    </dgm:pt>
    <dgm:pt modelId="{8B0524A4-A0AE-462B-BF0C-4EC968739FD0}" type="pres">
      <dgm:prSet presAssocID="{D3EF0E64-648C-442D-8DB5-BBD8511A4959}" presName="node" presStyleLbl="alignAccFollowNode1" presStyleIdx="4" presStyleCnt="10" custScaleX="52325" custLinFactX="576647" custLinFactNeighborX="600000" custLinFactNeighborY="-7149">
        <dgm:presLayoutVars>
          <dgm:bulletEnabled val="1"/>
        </dgm:presLayoutVars>
      </dgm:prSet>
      <dgm:spPr/>
    </dgm:pt>
    <dgm:pt modelId="{7EB767AE-4CB4-48DB-9976-313426695DD8}" type="pres">
      <dgm:prSet presAssocID="{63ABE963-1DD9-4A03-899B-4E22E124FE79}" presName="sibTrans" presStyleCnt="0"/>
      <dgm:spPr/>
    </dgm:pt>
    <dgm:pt modelId="{851D1B37-6643-4D62-9601-E0058D220A5F}" type="pres">
      <dgm:prSet presAssocID="{0DBEFA9B-E957-42A2-B238-9AE724D78EDC}" presName="node" presStyleLbl="alignAccFollowNode1" presStyleIdx="5" presStyleCnt="10" custScaleX="260746" custLinFactX="594383" custLinFactNeighborX="600000">
        <dgm:presLayoutVars>
          <dgm:bulletEnabled val="1"/>
        </dgm:presLayoutVars>
      </dgm:prSet>
      <dgm:spPr/>
    </dgm:pt>
    <dgm:pt modelId="{6C5B238C-06B1-448F-9D7C-C04DD7C6F125}" type="pres">
      <dgm:prSet presAssocID="{C13C4BCE-1804-45AF-A1E7-E6EEE7611614}" presName="vSp" presStyleCnt="0"/>
      <dgm:spPr/>
    </dgm:pt>
    <dgm:pt modelId="{ACAFF689-14D1-4DFB-ACD9-DC52F64625A7}" type="pres">
      <dgm:prSet presAssocID="{6C4B7AE1-B9EE-4D8E-90EC-B583A1CC13CE}" presName="horFlow" presStyleCnt="0"/>
      <dgm:spPr/>
    </dgm:pt>
    <dgm:pt modelId="{46961188-8AC9-41D6-BF58-E21BEC8B3A81}" type="pres">
      <dgm:prSet presAssocID="{6C4B7AE1-B9EE-4D8E-90EC-B583A1CC13CE}" presName="bigChev" presStyleLbl="node1" presStyleIdx="3" presStyleCnt="5" custScaleX="786374" custLinFactX="468608" custLinFactNeighborX="500000"/>
      <dgm:spPr/>
    </dgm:pt>
    <dgm:pt modelId="{C1E02633-CE91-4C29-A22C-47E6006CC156}" type="pres">
      <dgm:prSet presAssocID="{DB9CBA0B-3096-4D9F-9D55-92AF62348A64}" presName="parTrans" presStyleCnt="0"/>
      <dgm:spPr/>
    </dgm:pt>
    <dgm:pt modelId="{66871472-CE64-47CE-A810-30A567E2798E}" type="pres">
      <dgm:prSet presAssocID="{AD43D9B5-BC2E-40E4-A65B-3A31D5FC9A58}" presName="node" presStyleLbl="alignAccFollowNode1" presStyleIdx="6" presStyleCnt="10" custScaleX="52325" custLinFactX="578264" custLinFactNeighborX="600000">
        <dgm:presLayoutVars>
          <dgm:bulletEnabled val="1"/>
        </dgm:presLayoutVars>
      </dgm:prSet>
      <dgm:spPr/>
    </dgm:pt>
    <dgm:pt modelId="{21D0CE4A-B5F4-4157-A75E-3856E38EEBCD}" type="pres">
      <dgm:prSet presAssocID="{8213CD4A-66AB-4595-8134-62475ABFAC0C}" presName="sibTrans" presStyleCnt="0"/>
      <dgm:spPr/>
    </dgm:pt>
    <dgm:pt modelId="{C9568CFF-9A3C-4C28-9546-D376128FA9E6}" type="pres">
      <dgm:prSet presAssocID="{1985FEBF-49F7-4638-B348-8B0E4A18E5A7}" presName="node" presStyleLbl="alignAccFollowNode1" presStyleIdx="7" presStyleCnt="10" custScaleX="260746" custLinFactX="594383" custLinFactNeighborX="600000">
        <dgm:presLayoutVars>
          <dgm:bulletEnabled val="1"/>
        </dgm:presLayoutVars>
      </dgm:prSet>
      <dgm:spPr/>
    </dgm:pt>
    <dgm:pt modelId="{9BAED2BA-78AE-4542-A1E2-222BF541BCDF}" type="pres">
      <dgm:prSet presAssocID="{6C4B7AE1-B9EE-4D8E-90EC-B583A1CC13CE}" presName="vSp" presStyleCnt="0"/>
      <dgm:spPr/>
    </dgm:pt>
    <dgm:pt modelId="{C09FE6E8-EDDA-496D-8109-A0DBAE2282A5}" type="pres">
      <dgm:prSet presAssocID="{C8D2B591-ED43-42EC-9120-A6D84C543207}" presName="horFlow" presStyleCnt="0"/>
      <dgm:spPr/>
    </dgm:pt>
    <dgm:pt modelId="{123C8EFC-2789-4603-91BF-EEF6B7C2ED82}" type="pres">
      <dgm:prSet presAssocID="{C8D2B591-ED43-42EC-9120-A6D84C543207}" presName="bigChev" presStyleLbl="node1" presStyleIdx="4" presStyleCnt="5" custScaleX="786374" custLinFactX="468608" custLinFactNeighborX="500000"/>
      <dgm:spPr/>
    </dgm:pt>
    <dgm:pt modelId="{946C65BD-5A85-4F9C-94B3-41FDC4C97770}" type="pres">
      <dgm:prSet presAssocID="{B3FE1E78-1C91-4085-BF61-7F0B4EBA01DE}" presName="parTrans" presStyleCnt="0"/>
      <dgm:spPr/>
    </dgm:pt>
    <dgm:pt modelId="{8D6A8B27-3F09-4C5F-9F28-4492D09B8235}" type="pres">
      <dgm:prSet presAssocID="{685D1B4C-1410-4F27-9DAF-794C45036691}" presName="node" presStyleLbl="alignAccFollowNode1" presStyleIdx="8" presStyleCnt="10" custScaleX="52325" custLinFactX="578264" custLinFactNeighborX="600000">
        <dgm:presLayoutVars>
          <dgm:bulletEnabled val="1"/>
        </dgm:presLayoutVars>
      </dgm:prSet>
      <dgm:spPr/>
    </dgm:pt>
    <dgm:pt modelId="{DD0DAA24-4EEA-4343-8BD9-AEC8AE00EB13}" type="pres">
      <dgm:prSet presAssocID="{4EC6503F-68AA-4B31-9F03-6756C23C41D0}" presName="sibTrans" presStyleCnt="0"/>
      <dgm:spPr/>
    </dgm:pt>
    <dgm:pt modelId="{81494637-307B-48EF-8F7B-31E6C2D3C389}" type="pres">
      <dgm:prSet presAssocID="{896AE558-F568-41F8-9662-90197E51D2B1}" presName="node" presStyleLbl="alignAccFollowNode1" presStyleIdx="9" presStyleCnt="10" custScaleX="260746" custLinFactX="594383" custLinFactNeighborX="600000">
        <dgm:presLayoutVars>
          <dgm:bulletEnabled val="1"/>
        </dgm:presLayoutVars>
      </dgm:prSet>
      <dgm:spPr/>
    </dgm:pt>
  </dgm:ptLst>
  <dgm:cxnLst>
    <dgm:cxn modelId="{615A760A-E7B0-45BD-9FCE-51EF8FB5930F}" srcId="{95E131D1-AA9B-471E-B58B-1F8D9F02397C}" destId="{5178EDEB-513A-410C-A551-DF5D02174E3E}" srcOrd="0" destOrd="0" parTransId="{9C716E69-005A-4AEA-AFD5-399DAE60B20C}" sibTransId="{9809A399-6116-4680-8E9C-36277A12F81C}"/>
    <dgm:cxn modelId="{6DAA300B-0EE9-4165-9D90-681A583DB0BB}" srcId="{C13C4BCE-1804-45AF-A1E7-E6EEE7611614}" destId="{0DBEFA9B-E957-42A2-B238-9AE724D78EDC}" srcOrd="1" destOrd="0" parTransId="{D4AC5B8D-FF47-44A9-8694-2521BB9035BE}" sibTransId="{DAAF82CA-4FFE-4B17-A041-8177D0876CA3}"/>
    <dgm:cxn modelId="{DF603E10-C68C-466E-901A-AE08E74DE5CA}" type="presOf" srcId="{5178EDEB-513A-410C-A551-DF5D02174E3E}" destId="{9308B733-DDE9-463D-B881-2ED72E2CCDA2}" srcOrd="0" destOrd="0" presId="urn:microsoft.com/office/officeart/2005/8/layout/lProcess3"/>
    <dgm:cxn modelId="{05F5A21A-6D87-492A-80CB-4D744361DCE6}" type="presOf" srcId="{D3EF0E64-648C-442D-8DB5-BBD8511A4959}" destId="{8B0524A4-A0AE-462B-BF0C-4EC968739FD0}" srcOrd="0" destOrd="0" presId="urn:microsoft.com/office/officeart/2005/8/layout/lProcess3"/>
    <dgm:cxn modelId="{FE34631D-9E15-49F4-8A52-4CB8A99E1C2B}" type="presOf" srcId="{1985FEBF-49F7-4638-B348-8B0E4A18E5A7}" destId="{C9568CFF-9A3C-4C28-9546-D376128FA9E6}" srcOrd="0" destOrd="0" presId="urn:microsoft.com/office/officeart/2005/8/layout/lProcess3"/>
    <dgm:cxn modelId="{60AF1C1E-C6C6-495C-A5BB-CD936BA8D049}" type="presOf" srcId="{C13C4BCE-1804-45AF-A1E7-E6EEE7611614}" destId="{4A66EC69-65EE-4ECD-AA81-1FAEECF1D4F5}" srcOrd="0" destOrd="0" presId="urn:microsoft.com/office/officeart/2005/8/layout/lProcess3"/>
    <dgm:cxn modelId="{E9534A24-7C7A-4F24-BBA3-98FD47F0CE10}" type="presOf" srcId="{C8D2B591-ED43-42EC-9120-A6D84C543207}" destId="{123C8EFC-2789-4603-91BF-EEF6B7C2ED82}" srcOrd="0" destOrd="0" presId="urn:microsoft.com/office/officeart/2005/8/layout/lProcess3"/>
    <dgm:cxn modelId="{9E20EB2A-5223-4C5B-8B44-C86D9B84E017}" srcId="{6C4B7AE1-B9EE-4D8E-90EC-B583A1CC13CE}" destId="{1985FEBF-49F7-4638-B348-8B0E4A18E5A7}" srcOrd="1" destOrd="0" parTransId="{4E053657-B98E-4748-AD60-22EE0344F39B}" sibTransId="{F925905A-75B6-4DA8-9F40-6C33BB9F8370}"/>
    <dgm:cxn modelId="{31D8712B-74EA-48C9-BE7D-BE9BBBCC99C5}" type="presOf" srcId="{53F36DBD-EFD3-4AB3-8E8B-5A12FC1F9A63}" destId="{A539587E-FC17-4E5E-A50B-408C41076433}" srcOrd="0" destOrd="0" presId="urn:microsoft.com/office/officeart/2005/8/layout/lProcess3"/>
    <dgm:cxn modelId="{1C096146-C86D-4059-9E81-29FEEDF4E652}" type="presOf" srcId="{95E131D1-AA9B-471E-B58B-1F8D9F02397C}" destId="{B1B324B3-6B34-40B8-AB84-3108FCE42B28}" srcOrd="0" destOrd="0" presId="urn:microsoft.com/office/officeart/2005/8/layout/lProcess3"/>
    <dgm:cxn modelId="{03480068-DE47-47EE-AD67-1EDE903D6AE0}" srcId="{C8D2B591-ED43-42EC-9120-A6D84C543207}" destId="{896AE558-F568-41F8-9662-90197E51D2B1}" srcOrd="1" destOrd="0" parTransId="{D110DDB0-2DD1-4EA8-A682-F99C877625CD}" sibTransId="{D363D8D8-0001-4FAF-926F-430928BDBEC4}"/>
    <dgm:cxn modelId="{78D32868-1B1D-4660-8279-98D339A26F98}" srcId="{95E131D1-AA9B-471E-B58B-1F8D9F02397C}" destId="{250D36B9-368D-4870-BD23-7E8C132DA383}" srcOrd="1" destOrd="0" parTransId="{8B90A6EE-E180-477F-AEC1-CB4E805D3E9F}" sibTransId="{3D66CE98-E535-4642-BDFE-CA723B4CA9FE}"/>
    <dgm:cxn modelId="{FCB32E6C-40A0-42E9-8D98-D23A9B01E746}" type="presOf" srcId="{DF4EA995-DF11-40F7-B759-D17EA6F77ED8}" destId="{38FC698C-3944-4519-B767-FB982AE32008}" srcOrd="0" destOrd="0" presId="urn:microsoft.com/office/officeart/2005/8/layout/lProcess3"/>
    <dgm:cxn modelId="{B0E67C57-229C-44C0-BE6F-537D0884736C}" type="presOf" srcId="{685D1B4C-1410-4F27-9DAF-794C45036691}" destId="{8D6A8B27-3F09-4C5F-9F28-4492D09B8235}" srcOrd="0" destOrd="0" presId="urn:microsoft.com/office/officeart/2005/8/layout/lProcess3"/>
    <dgm:cxn modelId="{EB27DD95-B424-4294-B69A-9CC8FA5D149D}" srcId="{95E131D1-AA9B-471E-B58B-1F8D9F02397C}" destId="{C8D2B591-ED43-42EC-9120-A6D84C543207}" srcOrd="4" destOrd="0" parTransId="{C4F7BCA6-AF27-4A55-B07B-72B96A9425CA}" sibTransId="{5C2B7D85-6BCE-43C0-B9E3-454AF15ADF08}"/>
    <dgm:cxn modelId="{C10A5B97-E7DE-4E89-83DF-2919DC4F506A}" type="presOf" srcId="{B32E5CB3-591A-4158-B9C7-B874AF2F1514}" destId="{4125DFF6-83D5-4277-A491-D308568C91A2}" srcOrd="0" destOrd="0" presId="urn:microsoft.com/office/officeart/2005/8/layout/lProcess3"/>
    <dgm:cxn modelId="{3A3C9697-D8A0-4947-BF77-BD7E0F7464D5}" srcId="{5178EDEB-513A-410C-A551-DF5D02174E3E}" destId="{DF4EA995-DF11-40F7-B759-D17EA6F77ED8}" srcOrd="1" destOrd="0" parTransId="{08F84871-EDC6-49B1-BAF2-EFC6EE5E55C1}" sibTransId="{65789160-9DCB-4B4D-8AC1-BF57554F077B}"/>
    <dgm:cxn modelId="{6A390999-8912-4AAA-9F46-E5606609CCA9}" srcId="{5178EDEB-513A-410C-A551-DF5D02174E3E}" destId="{6B6750BD-6BA2-419B-BE6E-AF16A70FCE71}" srcOrd="0" destOrd="0" parTransId="{C4BB7759-8E66-469A-B0D2-6FEF61521B23}" sibTransId="{BB3BE174-E46F-4BEA-AF18-A5BD74DEE2A2}"/>
    <dgm:cxn modelId="{3372C59B-61CE-45C9-AC96-C85EF4D1510D}" srcId="{C8D2B591-ED43-42EC-9120-A6D84C543207}" destId="{685D1B4C-1410-4F27-9DAF-794C45036691}" srcOrd="0" destOrd="0" parTransId="{B3FE1E78-1C91-4085-BF61-7F0B4EBA01DE}" sibTransId="{4EC6503F-68AA-4B31-9F03-6756C23C41D0}"/>
    <dgm:cxn modelId="{ED6E359D-C198-462D-98D5-2F8138B104DE}" type="presOf" srcId="{6C4B7AE1-B9EE-4D8E-90EC-B583A1CC13CE}" destId="{46961188-8AC9-41D6-BF58-E21BEC8B3A81}" srcOrd="0" destOrd="0" presId="urn:microsoft.com/office/officeart/2005/8/layout/lProcess3"/>
    <dgm:cxn modelId="{23CC3BA0-7634-4983-B6B5-9C75EA18E780}" type="presOf" srcId="{0DBEFA9B-E957-42A2-B238-9AE724D78EDC}" destId="{851D1B37-6643-4D62-9601-E0058D220A5F}" srcOrd="0" destOrd="0" presId="urn:microsoft.com/office/officeart/2005/8/layout/lProcess3"/>
    <dgm:cxn modelId="{90EFB1A5-DBD1-4CCE-8BEF-D2ACD519C0AF}" type="presOf" srcId="{AD43D9B5-BC2E-40E4-A65B-3A31D5FC9A58}" destId="{66871472-CE64-47CE-A810-30A567E2798E}" srcOrd="0" destOrd="0" presId="urn:microsoft.com/office/officeart/2005/8/layout/lProcess3"/>
    <dgm:cxn modelId="{A5EBA7AD-B7B9-4A04-B6CE-3165A91F88D9}" srcId="{6C4B7AE1-B9EE-4D8E-90EC-B583A1CC13CE}" destId="{AD43D9B5-BC2E-40E4-A65B-3A31D5FC9A58}" srcOrd="0" destOrd="0" parTransId="{DB9CBA0B-3096-4D9F-9D55-92AF62348A64}" sibTransId="{8213CD4A-66AB-4595-8134-62475ABFAC0C}"/>
    <dgm:cxn modelId="{D592C6BA-25E1-4A82-B075-29866F79A263}" srcId="{C13C4BCE-1804-45AF-A1E7-E6EEE7611614}" destId="{D3EF0E64-648C-442D-8DB5-BBD8511A4959}" srcOrd="0" destOrd="0" parTransId="{DECEFC6F-1FE9-4B68-8324-B1EC89B875B7}" sibTransId="{63ABE963-1DD9-4A03-899B-4E22E124FE79}"/>
    <dgm:cxn modelId="{163D09BF-57AD-4684-B669-8FBCB14F53C6}" type="presOf" srcId="{6B6750BD-6BA2-419B-BE6E-AF16A70FCE71}" destId="{19F734BA-5F3B-459D-8DBE-57F6531A6D24}" srcOrd="0" destOrd="0" presId="urn:microsoft.com/office/officeart/2005/8/layout/lProcess3"/>
    <dgm:cxn modelId="{E14B18C8-355D-4947-83C8-A13B31DD0422}" srcId="{250D36B9-368D-4870-BD23-7E8C132DA383}" destId="{53F36DBD-EFD3-4AB3-8E8B-5A12FC1F9A63}" srcOrd="1" destOrd="0" parTransId="{DE83AE8C-38FD-43B3-BF5B-A86BC169DDD4}" sibTransId="{DB3D668A-3A33-4EFF-8313-3155B880390B}"/>
    <dgm:cxn modelId="{C249FBC8-32B0-4499-89D9-C6E3C3600C1C}" type="presOf" srcId="{250D36B9-368D-4870-BD23-7E8C132DA383}" destId="{2DC59288-CCE7-479C-AEF5-2C7D90B217E1}" srcOrd="0" destOrd="0" presId="urn:microsoft.com/office/officeart/2005/8/layout/lProcess3"/>
    <dgm:cxn modelId="{5F26E6D5-7FC1-4CD0-AC0C-B13513323DFC}" srcId="{95E131D1-AA9B-471E-B58B-1F8D9F02397C}" destId="{6C4B7AE1-B9EE-4D8E-90EC-B583A1CC13CE}" srcOrd="3" destOrd="0" parTransId="{4EB2B779-B8B1-4059-85A2-2979861E1D77}" sibTransId="{2A0E6B45-DA61-4D26-9858-B67EE8C66302}"/>
    <dgm:cxn modelId="{3732ABE0-284B-4FEB-9D60-9E9DCC81BC8B}" srcId="{95E131D1-AA9B-471E-B58B-1F8D9F02397C}" destId="{C13C4BCE-1804-45AF-A1E7-E6EEE7611614}" srcOrd="2" destOrd="0" parTransId="{C31662B6-DBE9-489E-961B-7CE77CE20FB6}" sibTransId="{FB7ED32D-F73B-4418-8F9E-FF5A8D0754A0}"/>
    <dgm:cxn modelId="{1F4416EE-12EC-44C7-8A8B-97581E34603B}" srcId="{250D36B9-368D-4870-BD23-7E8C132DA383}" destId="{B32E5CB3-591A-4158-B9C7-B874AF2F1514}" srcOrd="0" destOrd="0" parTransId="{1CBD9BD2-F49D-4C07-80B6-D95A0B5933F9}" sibTransId="{3D93192B-C185-4617-85C7-492F58243482}"/>
    <dgm:cxn modelId="{96683EF7-0E4C-49D9-B6C5-D91FE171FC89}" type="presOf" srcId="{896AE558-F568-41F8-9662-90197E51D2B1}" destId="{81494637-307B-48EF-8F7B-31E6C2D3C389}" srcOrd="0" destOrd="0" presId="urn:microsoft.com/office/officeart/2005/8/layout/lProcess3"/>
    <dgm:cxn modelId="{D9B7AE09-12A8-45EC-9296-07330C4ABEB7}" type="presParOf" srcId="{B1B324B3-6B34-40B8-AB84-3108FCE42B28}" destId="{9268B722-9680-4B3F-A043-11165540BF5D}" srcOrd="0" destOrd="0" presId="urn:microsoft.com/office/officeart/2005/8/layout/lProcess3"/>
    <dgm:cxn modelId="{5C7D1E28-E420-4B16-80D0-2571F4452A9B}" type="presParOf" srcId="{9268B722-9680-4B3F-A043-11165540BF5D}" destId="{9308B733-DDE9-463D-B881-2ED72E2CCDA2}" srcOrd="0" destOrd="0" presId="urn:microsoft.com/office/officeart/2005/8/layout/lProcess3"/>
    <dgm:cxn modelId="{16CF4BE6-C0A7-47EC-9629-97614D2E9385}" type="presParOf" srcId="{9268B722-9680-4B3F-A043-11165540BF5D}" destId="{3FC79335-9CEC-42B9-8C92-EE25BA252321}" srcOrd="1" destOrd="0" presId="urn:microsoft.com/office/officeart/2005/8/layout/lProcess3"/>
    <dgm:cxn modelId="{011C95D6-81C6-4886-8F4B-9A5219B8F0F2}" type="presParOf" srcId="{9268B722-9680-4B3F-A043-11165540BF5D}" destId="{19F734BA-5F3B-459D-8DBE-57F6531A6D24}" srcOrd="2" destOrd="0" presId="urn:microsoft.com/office/officeart/2005/8/layout/lProcess3"/>
    <dgm:cxn modelId="{5FCFD899-7498-4358-A0F4-0EA7484E1540}" type="presParOf" srcId="{9268B722-9680-4B3F-A043-11165540BF5D}" destId="{023C21F3-92F2-4CF7-B529-9FB8A25B0675}" srcOrd="3" destOrd="0" presId="urn:microsoft.com/office/officeart/2005/8/layout/lProcess3"/>
    <dgm:cxn modelId="{B058F747-4EB9-4638-9A96-0D88F8DED2B0}" type="presParOf" srcId="{9268B722-9680-4B3F-A043-11165540BF5D}" destId="{38FC698C-3944-4519-B767-FB982AE32008}" srcOrd="4" destOrd="0" presId="urn:microsoft.com/office/officeart/2005/8/layout/lProcess3"/>
    <dgm:cxn modelId="{43C999FA-52CE-4D80-9853-EBD25A6D4855}" type="presParOf" srcId="{B1B324B3-6B34-40B8-AB84-3108FCE42B28}" destId="{E13609DB-0B2D-4DE0-A010-36EEC7AE3920}" srcOrd="1" destOrd="0" presId="urn:microsoft.com/office/officeart/2005/8/layout/lProcess3"/>
    <dgm:cxn modelId="{302177DB-3C0E-4401-8379-79403C432317}" type="presParOf" srcId="{B1B324B3-6B34-40B8-AB84-3108FCE42B28}" destId="{18F8680C-67FF-4628-B71F-8ACF896B4346}" srcOrd="2" destOrd="0" presId="urn:microsoft.com/office/officeart/2005/8/layout/lProcess3"/>
    <dgm:cxn modelId="{7DF18C02-850B-42E9-99D5-25FF5A299384}" type="presParOf" srcId="{18F8680C-67FF-4628-B71F-8ACF896B4346}" destId="{2DC59288-CCE7-479C-AEF5-2C7D90B217E1}" srcOrd="0" destOrd="0" presId="urn:microsoft.com/office/officeart/2005/8/layout/lProcess3"/>
    <dgm:cxn modelId="{A84CCDB5-22B3-4E07-B017-9F10BE00D824}" type="presParOf" srcId="{18F8680C-67FF-4628-B71F-8ACF896B4346}" destId="{176B485E-D720-46C0-92C6-855210D9FE6F}" srcOrd="1" destOrd="0" presId="urn:microsoft.com/office/officeart/2005/8/layout/lProcess3"/>
    <dgm:cxn modelId="{42EA6415-E6B3-4344-8F89-7ADF7E77C64E}" type="presParOf" srcId="{18F8680C-67FF-4628-B71F-8ACF896B4346}" destId="{4125DFF6-83D5-4277-A491-D308568C91A2}" srcOrd="2" destOrd="0" presId="urn:microsoft.com/office/officeart/2005/8/layout/lProcess3"/>
    <dgm:cxn modelId="{AB2C5E7E-6839-4FF5-B7F9-9BD321F45A1D}" type="presParOf" srcId="{18F8680C-67FF-4628-B71F-8ACF896B4346}" destId="{E166F5F4-ECD8-4C0E-83E7-C26A5B4F5250}" srcOrd="3" destOrd="0" presId="urn:microsoft.com/office/officeart/2005/8/layout/lProcess3"/>
    <dgm:cxn modelId="{4C48E4FB-9593-41F1-9957-F705323B7BA6}" type="presParOf" srcId="{18F8680C-67FF-4628-B71F-8ACF896B4346}" destId="{A539587E-FC17-4E5E-A50B-408C41076433}" srcOrd="4" destOrd="0" presId="urn:microsoft.com/office/officeart/2005/8/layout/lProcess3"/>
    <dgm:cxn modelId="{D1D91A95-14EA-4023-870A-DB311E56C2FB}" type="presParOf" srcId="{B1B324B3-6B34-40B8-AB84-3108FCE42B28}" destId="{9368991D-7D12-468A-9052-4228EEBB88F0}" srcOrd="3" destOrd="0" presId="urn:microsoft.com/office/officeart/2005/8/layout/lProcess3"/>
    <dgm:cxn modelId="{22FAFC02-34C0-4842-A513-2A45230DC3B4}" type="presParOf" srcId="{B1B324B3-6B34-40B8-AB84-3108FCE42B28}" destId="{547373F2-AA34-4EDF-B97D-6F6CBA78A2C2}" srcOrd="4" destOrd="0" presId="urn:microsoft.com/office/officeart/2005/8/layout/lProcess3"/>
    <dgm:cxn modelId="{1CF64265-B70A-4823-ABC8-DB6FE8C672AA}" type="presParOf" srcId="{547373F2-AA34-4EDF-B97D-6F6CBA78A2C2}" destId="{4A66EC69-65EE-4ECD-AA81-1FAEECF1D4F5}" srcOrd="0" destOrd="0" presId="urn:microsoft.com/office/officeart/2005/8/layout/lProcess3"/>
    <dgm:cxn modelId="{4364612D-2481-4963-A34E-D596B27735C4}" type="presParOf" srcId="{547373F2-AA34-4EDF-B97D-6F6CBA78A2C2}" destId="{4E1FA171-57C1-4D65-AEF9-03A4290F02FF}" srcOrd="1" destOrd="0" presId="urn:microsoft.com/office/officeart/2005/8/layout/lProcess3"/>
    <dgm:cxn modelId="{FAA43A92-B5BA-4748-A615-7FBCA49DFC76}" type="presParOf" srcId="{547373F2-AA34-4EDF-B97D-6F6CBA78A2C2}" destId="{8B0524A4-A0AE-462B-BF0C-4EC968739FD0}" srcOrd="2" destOrd="0" presId="urn:microsoft.com/office/officeart/2005/8/layout/lProcess3"/>
    <dgm:cxn modelId="{E2AFC301-91CD-42CF-A416-00E529DC25F3}" type="presParOf" srcId="{547373F2-AA34-4EDF-B97D-6F6CBA78A2C2}" destId="{7EB767AE-4CB4-48DB-9976-313426695DD8}" srcOrd="3" destOrd="0" presId="urn:microsoft.com/office/officeart/2005/8/layout/lProcess3"/>
    <dgm:cxn modelId="{D97CC2EF-BB97-4142-ACED-C319BA5789F3}" type="presParOf" srcId="{547373F2-AA34-4EDF-B97D-6F6CBA78A2C2}" destId="{851D1B37-6643-4D62-9601-E0058D220A5F}" srcOrd="4" destOrd="0" presId="urn:microsoft.com/office/officeart/2005/8/layout/lProcess3"/>
    <dgm:cxn modelId="{3E081700-D615-4D4C-B736-F52C601200C0}" type="presParOf" srcId="{B1B324B3-6B34-40B8-AB84-3108FCE42B28}" destId="{6C5B238C-06B1-448F-9D7C-C04DD7C6F125}" srcOrd="5" destOrd="0" presId="urn:microsoft.com/office/officeart/2005/8/layout/lProcess3"/>
    <dgm:cxn modelId="{0B5A3B2D-A50B-44C3-8ABC-7183E8FA8FA0}" type="presParOf" srcId="{B1B324B3-6B34-40B8-AB84-3108FCE42B28}" destId="{ACAFF689-14D1-4DFB-ACD9-DC52F64625A7}" srcOrd="6" destOrd="0" presId="urn:microsoft.com/office/officeart/2005/8/layout/lProcess3"/>
    <dgm:cxn modelId="{62F74A97-D61A-4B66-B966-22296EF0BC69}" type="presParOf" srcId="{ACAFF689-14D1-4DFB-ACD9-DC52F64625A7}" destId="{46961188-8AC9-41D6-BF58-E21BEC8B3A81}" srcOrd="0" destOrd="0" presId="urn:microsoft.com/office/officeart/2005/8/layout/lProcess3"/>
    <dgm:cxn modelId="{0D11217A-9F72-4374-92D1-7B87B527239B}" type="presParOf" srcId="{ACAFF689-14D1-4DFB-ACD9-DC52F64625A7}" destId="{C1E02633-CE91-4C29-A22C-47E6006CC156}" srcOrd="1" destOrd="0" presId="urn:microsoft.com/office/officeart/2005/8/layout/lProcess3"/>
    <dgm:cxn modelId="{BB3A8551-C30C-442B-8CCF-287A0E3ACB35}" type="presParOf" srcId="{ACAFF689-14D1-4DFB-ACD9-DC52F64625A7}" destId="{66871472-CE64-47CE-A810-30A567E2798E}" srcOrd="2" destOrd="0" presId="urn:microsoft.com/office/officeart/2005/8/layout/lProcess3"/>
    <dgm:cxn modelId="{210850D0-5CA8-4E1E-9C23-F9AEFB135E0F}" type="presParOf" srcId="{ACAFF689-14D1-4DFB-ACD9-DC52F64625A7}" destId="{21D0CE4A-B5F4-4157-A75E-3856E38EEBCD}" srcOrd="3" destOrd="0" presId="urn:microsoft.com/office/officeart/2005/8/layout/lProcess3"/>
    <dgm:cxn modelId="{98064E14-00D2-4C6F-8FB6-67451849498B}" type="presParOf" srcId="{ACAFF689-14D1-4DFB-ACD9-DC52F64625A7}" destId="{C9568CFF-9A3C-4C28-9546-D376128FA9E6}" srcOrd="4" destOrd="0" presId="urn:microsoft.com/office/officeart/2005/8/layout/lProcess3"/>
    <dgm:cxn modelId="{8FDF7B2B-4CC9-4471-AEFA-058783968AF8}" type="presParOf" srcId="{B1B324B3-6B34-40B8-AB84-3108FCE42B28}" destId="{9BAED2BA-78AE-4542-A1E2-222BF541BCDF}" srcOrd="7" destOrd="0" presId="urn:microsoft.com/office/officeart/2005/8/layout/lProcess3"/>
    <dgm:cxn modelId="{49793E79-9D43-42C8-ABD9-D0422DF69CDE}" type="presParOf" srcId="{B1B324B3-6B34-40B8-AB84-3108FCE42B28}" destId="{C09FE6E8-EDDA-496D-8109-A0DBAE2282A5}" srcOrd="8" destOrd="0" presId="urn:microsoft.com/office/officeart/2005/8/layout/lProcess3"/>
    <dgm:cxn modelId="{82E40FB8-EB17-4C6D-8BC8-229A7A72D096}" type="presParOf" srcId="{C09FE6E8-EDDA-496D-8109-A0DBAE2282A5}" destId="{123C8EFC-2789-4603-91BF-EEF6B7C2ED82}" srcOrd="0" destOrd="0" presId="urn:microsoft.com/office/officeart/2005/8/layout/lProcess3"/>
    <dgm:cxn modelId="{95EB2AAE-6EE3-4382-BC4B-0A57C07E0217}" type="presParOf" srcId="{C09FE6E8-EDDA-496D-8109-A0DBAE2282A5}" destId="{946C65BD-5A85-4F9C-94B3-41FDC4C97770}" srcOrd="1" destOrd="0" presId="urn:microsoft.com/office/officeart/2005/8/layout/lProcess3"/>
    <dgm:cxn modelId="{596772C9-12FE-424F-A4C2-95C9EC072561}" type="presParOf" srcId="{C09FE6E8-EDDA-496D-8109-A0DBAE2282A5}" destId="{8D6A8B27-3F09-4C5F-9F28-4492D09B8235}" srcOrd="2" destOrd="0" presId="urn:microsoft.com/office/officeart/2005/8/layout/lProcess3"/>
    <dgm:cxn modelId="{4E0DC700-BE7F-4B30-8170-73A50D115978}" type="presParOf" srcId="{C09FE6E8-EDDA-496D-8109-A0DBAE2282A5}" destId="{DD0DAA24-4EEA-4343-8BD9-AEC8AE00EB13}" srcOrd="3" destOrd="0" presId="urn:microsoft.com/office/officeart/2005/8/layout/lProcess3"/>
    <dgm:cxn modelId="{24AA9C5E-0F32-4F3C-BD40-752B1084F9BB}" type="presParOf" srcId="{C09FE6E8-EDDA-496D-8109-A0DBAE2282A5}" destId="{81494637-307B-48EF-8F7B-31E6C2D3C389}"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67DA09-5475-48E8-8FAA-8FAD6A9F7189}" type="doc">
      <dgm:prSet loTypeId="urn:microsoft.com/office/officeart/2005/8/layout/hierarchy3" loCatId="list" qsTypeId="urn:microsoft.com/office/officeart/2005/8/quickstyle/3d1" qsCatId="3D" csTypeId="urn:microsoft.com/office/officeart/2005/8/colors/colorful3" csCatId="colorful" phldr="1"/>
      <dgm:spPr/>
      <dgm:t>
        <a:bodyPr/>
        <a:lstStyle/>
        <a:p>
          <a:endParaRPr lang="es-ES"/>
        </a:p>
      </dgm:t>
    </dgm:pt>
    <dgm:pt modelId="{6E3C416E-11F0-4E49-AC4F-77D253ED1556}">
      <dgm:prSet phldrT="[Texto]" phldr="0" custT="1"/>
      <dgm:spPr/>
      <dgm:t>
        <a:bodyPr/>
        <a:lstStyle/>
        <a:p>
          <a:r>
            <a:rPr lang="en" sz="2400" b="1" dirty="0">
              <a:effectLst>
                <a:outerShdw blurRad="38100" dist="38100" dir="2700000" algn="tl">
                  <a:srgbClr val="000000">
                    <a:alpha val="43137"/>
                  </a:srgbClr>
                </a:outerShdw>
              </a:effectLst>
            </a:rPr>
            <a:t>Rahab</a:t>
          </a:r>
        </a:p>
      </dgm:t>
    </dgm:pt>
    <dgm:pt modelId="{99BB4420-91F6-4E96-9608-ECF83EDF40BB}" type="parTrans" cxnId="{09BCA3CC-86D1-483D-BC80-17611DDE262D}">
      <dgm:prSet/>
      <dgm:spPr/>
      <dgm:t>
        <a:bodyPr/>
        <a:lstStyle/>
        <a:p>
          <a:endParaRPr lang="es-ES" sz="1800" b="1"/>
        </a:p>
      </dgm:t>
    </dgm:pt>
    <dgm:pt modelId="{83541F0D-F8B6-4EE9-B91F-42CDA911FC8E}" type="sibTrans" cxnId="{09BCA3CC-86D1-483D-BC80-17611DDE262D}">
      <dgm:prSet/>
      <dgm:spPr/>
      <dgm:t>
        <a:bodyPr/>
        <a:lstStyle/>
        <a:p>
          <a:endParaRPr lang="es-ES" sz="1800" b="1"/>
        </a:p>
      </dgm:t>
    </dgm:pt>
    <dgm:pt modelId="{F45B2193-0DDF-469F-8E0A-7A405525961B}">
      <dgm:prSet phldrT="[Texto]" phldr="0" custT="1"/>
      <dgm:spPr>
        <a:solidFill>
          <a:schemeClr val="accent3">
            <a:lumMod val="20000"/>
            <a:lumOff val="80000"/>
          </a:schemeClr>
        </a:solidFill>
      </dgm:spPr>
      <dgm:t>
        <a:bodyPr/>
        <a:lstStyle/>
        <a:p>
          <a:r>
            <a:rPr lang="en" sz="1800" b="1" dirty="0"/>
            <a:t>He hid the spies on the roof</a:t>
          </a:r>
        </a:p>
      </dgm:t>
    </dgm:pt>
    <dgm:pt modelId="{D1E71E6B-10AB-4FFD-85D2-62CAC68EAE67}" type="parTrans" cxnId="{2ADA6EA2-7D8D-454B-B6CB-AD637486F930}">
      <dgm:prSet/>
      <dgm:spPr>
        <a:ln>
          <a:solidFill>
            <a:schemeClr val="accent3">
              <a:lumMod val="60000"/>
              <a:lumOff val="40000"/>
            </a:schemeClr>
          </a:solidFill>
        </a:ln>
      </dgm:spPr>
      <dgm:t>
        <a:bodyPr/>
        <a:lstStyle/>
        <a:p>
          <a:endParaRPr lang="es-ES" sz="1800" b="1"/>
        </a:p>
      </dgm:t>
    </dgm:pt>
    <dgm:pt modelId="{9587150B-9A67-4E62-88AF-7D55ACD6E8BE}" type="sibTrans" cxnId="{2ADA6EA2-7D8D-454B-B6CB-AD637486F930}">
      <dgm:prSet/>
      <dgm:spPr/>
      <dgm:t>
        <a:bodyPr/>
        <a:lstStyle/>
        <a:p>
          <a:endParaRPr lang="es-ES" sz="1800" b="1"/>
        </a:p>
      </dgm:t>
    </dgm:pt>
    <dgm:pt modelId="{BD3B384E-6BDF-47DF-AA61-A0D19116BA1A}">
      <dgm:prSet phldrT="[Texto]" phldr="0" custT="1"/>
      <dgm:spPr>
        <a:solidFill>
          <a:srgbClr val="FFD5FC"/>
        </a:solidFill>
      </dgm:spPr>
      <dgm:t>
        <a:bodyPr/>
        <a:lstStyle/>
        <a:p>
          <a:r>
            <a:rPr lang="en" sz="1800" b="1" dirty="0"/>
            <a:t>He acted kindly toward Israel</a:t>
          </a:r>
        </a:p>
      </dgm:t>
    </dgm:pt>
    <dgm:pt modelId="{DDC2B4CC-C6F7-4C3A-BE86-9A2B4A3CB48E}" type="parTrans" cxnId="{379220FA-4A87-49CA-BD18-F9874E6A9C0E}">
      <dgm:prSet/>
      <dgm:spPr>
        <a:ln>
          <a:solidFill>
            <a:schemeClr val="accent3">
              <a:lumMod val="60000"/>
              <a:lumOff val="40000"/>
            </a:schemeClr>
          </a:solidFill>
        </a:ln>
      </dgm:spPr>
      <dgm:t>
        <a:bodyPr/>
        <a:lstStyle/>
        <a:p>
          <a:endParaRPr lang="es-ES" sz="1800" b="1"/>
        </a:p>
      </dgm:t>
    </dgm:pt>
    <dgm:pt modelId="{CAF3B5EA-F3D0-4989-85E2-936645195705}" type="sibTrans" cxnId="{379220FA-4A87-49CA-BD18-F9874E6A9C0E}">
      <dgm:prSet/>
      <dgm:spPr/>
      <dgm:t>
        <a:bodyPr/>
        <a:lstStyle/>
        <a:p>
          <a:endParaRPr lang="es-ES" sz="1800" b="1"/>
        </a:p>
      </dgm:t>
    </dgm:pt>
    <dgm:pt modelId="{1A2E33E9-B0D3-4083-BB86-B43B0CDFF2DE}">
      <dgm:prSet phldrT="[Texto]" phldr="0" custT="1"/>
      <dgm:spPr/>
      <dgm:t>
        <a:bodyPr/>
        <a:lstStyle/>
        <a:p>
          <a:r>
            <a:rPr lang="en" sz="2400" b="1" dirty="0">
              <a:solidFill>
                <a:schemeClr val="tx1"/>
              </a:solidFill>
              <a:effectLst/>
            </a:rPr>
            <a:t>Achan</a:t>
          </a:r>
        </a:p>
      </dgm:t>
    </dgm:pt>
    <dgm:pt modelId="{DFA58106-38DD-451E-B22C-099B7D427E1C}" type="parTrans" cxnId="{7462B5D7-B6A7-420E-8690-AFDB7581F3D2}">
      <dgm:prSet/>
      <dgm:spPr/>
      <dgm:t>
        <a:bodyPr/>
        <a:lstStyle/>
        <a:p>
          <a:endParaRPr lang="es-ES" sz="1800" b="1"/>
        </a:p>
      </dgm:t>
    </dgm:pt>
    <dgm:pt modelId="{31BE3AEA-71B7-4B69-85C5-30B7FA14922D}" type="sibTrans" cxnId="{7462B5D7-B6A7-420E-8690-AFDB7581F3D2}">
      <dgm:prSet/>
      <dgm:spPr/>
      <dgm:t>
        <a:bodyPr/>
        <a:lstStyle/>
        <a:p>
          <a:endParaRPr lang="es-ES" sz="1800" b="1"/>
        </a:p>
      </dgm:t>
    </dgm:pt>
    <dgm:pt modelId="{9D2C6269-A96E-4736-9B93-826EF3E0C911}">
      <dgm:prSet phldrT="[Texto]" phldr="0" custT="1"/>
      <dgm:spPr>
        <a:solidFill>
          <a:srgbClr val="C1FFF9"/>
        </a:solidFill>
      </dgm:spPr>
      <dgm:t>
        <a:bodyPr/>
        <a:lstStyle/>
        <a:p>
          <a:r>
            <a:rPr lang="en" sz="1800" b="1" dirty="0"/>
            <a:t>He hid the loot in the ground</a:t>
          </a:r>
        </a:p>
      </dgm:t>
    </dgm:pt>
    <dgm:pt modelId="{C523DAF9-8BBC-46D3-A241-DEAFD0F43385}" type="parTrans" cxnId="{71CA2F7B-4168-43EF-A260-921D08347900}">
      <dgm:prSet/>
      <dgm:spPr/>
      <dgm:t>
        <a:bodyPr/>
        <a:lstStyle/>
        <a:p>
          <a:endParaRPr lang="es-ES" sz="1800" b="1"/>
        </a:p>
      </dgm:t>
    </dgm:pt>
    <dgm:pt modelId="{A1E2383C-44E8-409C-A9F1-AE6329EFFF57}" type="sibTrans" cxnId="{71CA2F7B-4168-43EF-A260-921D08347900}">
      <dgm:prSet/>
      <dgm:spPr/>
      <dgm:t>
        <a:bodyPr/>
        <a:lstStyle/>
        <a:p>
          <a:endParaRPr lang="es-ES" sz="1800" b="1"/>
        </a:p>
      </dgm:t>
    </dgm:pt>
    <dgm:pt modelId="{1E786EE1-B718-42D3-835C-7D22D6B9B292}">
      <dgm:prSet phldrT="[Texto]" phldr="0" custT="1"/>
      <dgm:spPr>
        <a:solidFill>
          <a:srgbClr val="C1FFD7"/>
        </a:solidFill>
      </dgm:spPr>
      <dgm:t>
        <a:bodyPr/>
        <a:lstStyle/>
        <a:p>
          <a:r>
            <a:rPr lang="en" sz="1800" b="1" dirty="0"/>
            <a:t>It brought trouble to Israel</a:t>
          </a:r>
        </a:p>
      </dgm:t>
    </dgm:pt>
    <dgm:pt modelId="{53EC11A7-3C77-4BB7-8E68-2C0C96F9B1FF}" type="parTrans" cxnId="{F08004BE-3891-48E4-B7DA-25E8C662191E}">
      <dgm:prSet/>
      <dgm:spPr/>
      <dgm:t>
        <a:bodyPr/>
        <a:lstStyle/>
        <a:p>
          <a:endParaRPr lang="es-ES" sz="1800" b="1"/>
        </a:p>
      </dgm:t>
    </dgm:pt>
    <dgm:pt modelId="{C3B7C71B-302B-47F9-B106-6A80BFBEBF8A}" type="sibTrans" cxnId="{F08004BE-3891-48E4-B7DA-25E8C662191E}">
      <dgm:prSet/>
      <dgm:spPr/>
      <dgm:t>
        <a:bodyPr/>
        <a:lstStyle/>
        <a:p>
          <a:endParaRPr lang="es-ES" sz="1800" b="1"/>
        </a:p>
      </dgm:t>
    </dgm:pt>
    <dgm:pt modelId="{76FB19AD-118E-4416-B482-4A666AF2273D}">
      <dgm:prSet phldrT="[Texto]" phldr="0" custT="1"/>
      <dgm:spPr>
        <a:solidFill>
          <a:srgbClr val="EDD9FF"/>
        </a:solidFill>
      </dgm:spPr>
      <dgm:t>
        <a:bodyPr/>
        <a:lstStyle/>
        <a:p>
          <a:r>
            <a:rPr lang="en" sz="1800" b="1" dirty="0"/>
            <a:t>He favored victory because of his faith</a:t>
          </a:r>
        </a:p>
      </dgm:t>
    </dgm:pt>
    <dgm:pt modelId="{EAC02B0D-E282-44FE-8583-A9432E6E7488}" type="parTrans" cxnId="{E6E5DB57-C0B1-44F4-80B9-FDE9B7C2D506}">
      <dgm:prSet/>
      <dgm:spPr>
        <a:ln>
          <a:solidFill>
            <a:schemeClr val="accent3">
              <a:lumMod val="60000"/>
              <a:lumOff val="40000"/>
            </a:schemeClr>
          </a:solidFill>
        </a:ln>
      </dgm:spPr>
      <dgm:t>
        <a:bodyPr/>
        <a:lstStyle/>
        <a:p>
          <a:endParaRPr lang="es-ES" sz="1800" b="1"/>
        </a:p>
      </dgm:t>
    </dgm:pt>
    <dgm:pt modelId="{AD3A2354-93A5-4175-A96B-3FDBB392F200}" type="sibTrans" cxnId="{E6E5DB57-C0B1-44F4-80B9-FDE9B7C2D506}">
      <dgm:prSet/>
      <dgm:spPr/>
      <dgm:t>
        <a:bodyPr/>
        <a:lstStyle/>
        <a:p>
          <a:endParaRPr lang="es-ES" sz="1800" b="1"/>
        </a:p>
      </dgm:t>
    </dgm:pt>
    <dgm:pt modelId="{3B4B5537-8210-4238-8540-BE9137CD5AA1}">
      <dgm:prSet phldrT="[Texto]" phldr="0" custT="1"/>
      <dgm:spPr>
        <a:solidFill>
          <a:srgbClr val="D2FFC9"/>
        </a:solidFill>
      </dgm:spPr>
      <dgm:t>
        <a:bodyPr/>
        <a:lstStyle/>
        <a:p>
          <a:r>
            <a:rPr lang="en" sz="1800" b="1" dirty="0"/>
            <a:t>He caused defeat by his works</a:t>
          </a:r>
        </a:p>
      </dgm:t>
    </dgm:pt>
    <dgm:pt modelId="{5F19EE5C-4130-4AFF-918A-B3A55D7A9DC3}" type="parTrans" cxnId="{068DE915-A112-498B-98EC-4B32CEDF0C57}">
      <dgm:prSet/>
      <dgm:spPr/>
      <dgm:t>
        <a:bodyPr/>
        <a:lstStyle/>
        <a:p>
          <a:endParaRPr lang="es-ES" sz="1800" b="1"/>
        </a:p>
      </dgm:t>
    </dgm:pt>
    <dgm:pt modelId="{405E3722-DA87-49E7-9548-1E3FE1BAF7A9}" type="sibTrans" cxnId="{068DE915-A112-498B-98EC-4B32CEDF0C57}">
      <dgm:prSet/>
      <dgm:spPr/>
      <dgm:t>
        <a:bodyPr/>
        <a:lstStyle/>
        <a:p>
          <a:endParaRPr lang="es-ES" sz="1800" b="1"/>
        </a:p>
      </dgm:t>
    </dgm:pt>
    <dgm:pt modelId="{D7B2B53A-02FB-4069-9BA1-76D573519C08}">
      <dgm:prSet phldrT="[Texto]" phldr="0" custT="1"/>
      <dgm:spPr>
        <a:solidFill>
          <a:srgbClr val="E1E2FF"/>
        </a:solidFill>
      </dgm:spPr>
      <dgm:t>
        <a:bodyPr/>
        <a:lstStyle/>
        <a:p>
          <a:r>
            <a:rPr lang="en" sz="1800" b="1" dirty="0"/>
            <a:t>He made a covenant with Israel</a:t>
          </a:r>
        </a:p>
      </dgm:t>
    </dgm:pt>
    <dgm:pt modelId="{063E4A11-52F4-4586-BD34-E2DE8D9FCFD1}" type="parTrans" cxnId="{3BD4A542-3F80-46EC-8A51-E7E4FE4ED7EF}">
      <dgm:prSet/>
      <dgm:spPr>
        <a:ln>
          <a:solidFill>
            <a:schemeClr val="accent3">
              <a:lumMod val="60000"/>
              <a:lumOff val="40000"/>
            </a:schemeClr>
          </a:solidFill>
        </a:ln>
      </dgm:spPr>
      <dgm:t>
        <a:bodyPr/>
        <a:lstStyle/>
        <a:p>
          <a:endParaRPr lang="es-ES" sz="1800" b="1"/>
        </a:p>
      </dgm:t>
    </dgm:pt>
    <dgm:pt modelId="{A37B2CC5-EBF6-45D2-8C7B-A0A64C6E2052}" type="sibTrans" cxnId="{3BD4A542-3F80-46EC-8A51-E7E4FE4ED7EF}">
      <dgm:prSet/>
      <dgm:spPr/>
      <dgm:t>
        <a:bodyPr/>
        <a:lstStyle/>
        <a:p>
          <a:endParaRPr lang="es-ES" sz="1800" b="1"/>
        </a:p>
      </dgm:t>
    </dgm:pt>
    <dgm:pt modelId="{C069FBFF-0510-4877-8C8F-42FB60DB035D}">
      <dgm:prSet phldrT="[Texto]" phldr="0" custT="1"/>
      <dgm:spPr>
        <a:solidFill>
          <a:srgbClr val="EDFFC1"/>
        </a:solidFill>
      </dgm:spPr>
      <dgm:t>
        <a:bodyPr/>
        <a:lstStyle/>
        <a:p>
          <a:r>
            <a:rPr lang="en" sz="1800" b="1" dirty="0"/>
            <a:t>He broke the covenant of Israel</a:t>
          </a:r>
        </a:p>
      </dgm:t>
    </dgm:pt>
    <dgm:pt modelId="{5C797709-D3CB-4DF0-BC9C-BD4E0F24BFDE}" type="parTrans" cxnId="{5898C311-33DE-4212-976F-D7D694BC241E}">
      <dgm:prSet/>
      <dgm:spPr/>
      <dgm:t>
        <a:bodyPr/>
        <a:lstStyle/>
        <a:p>
          <a:endParaRPr lang="es-ES" sz="1800" b="1"/>
        </a:p>
      </dgm:t>
    </dgm:pt>
    <dgm:pt modelId="{AF0BB5AB-8E94-43EB-B4AA-B995EB56675A}" type="sibTrans" cxnId="{5898C311-33DE-4212-976F-D7D694BC241E}">
      <dgm:prSet/>
      <dgm:spPr/>
      <dgm:t>
        <a:bodyPr/>
        <a:lstStyle/>
        <a:p>
          <a:endParaRPr lang="es-ES" sz="1800" b="1"/>
        </a:p>
      </dgm:t>
    </dgm:pt>
    <dgm:pt modelId="{73BA97CB-CE5A-4483-A6F0-66679AAE2F01}">
      <dgm:prSet phldrT="[Texto]" phldr="0" custT="1"/>
      <dgm:spPr>
        <a:solidFill>
          <a:srgbClr val="B7DEFF"/>
        </a:solidFill>
      </dgm:spPr>
      <dgm:t>
        <a:bodyPr/>
        <a:lstStyle/>
        <a:p>
          <a:r>
            <a:rPr lang="en" sz="1800" b="1"/>
            <a:t>He freed his life and that of his family</a:t>
          </a:r>
          <a:endParaRPr lang="es-ES" sz="1800" b="1" dirty="0"/>
        </a:p>
      </dgm:t>
    </dgm:pt>
    <dgm:pt modelId="{73B6C5D3-6DB0-4F0C-A57F-A0ABD010167B}" type="parTrans" cxnId="{B45F590B-C976-42FA-B6DB-E279935A2B68}">
      <dgm:prSet/>
      <dgm:spPr>
        <a:ln>
          <a:solidFill>
            <a:schemeClr val="accent3">
              <a:lumMod val="60000"/>
              <a:lumOff val="40000"/>
            </a:schemeClr>
          </a:solidFill>
        </a:ln>
      </dgm:spPr>
      <dgm:t>
        <a:bodyPr/>
        <a:lstStyle/>
        <a:p>
          <a:endParaRPr lang="es-ES" sz="1800" b="1"/>
        </a:p>
      </dgm:t>
    </dgm:pt>
    <dgm:pt modelId="{81AAC073-D28C-4C4E-A830-06C8EA3A357B}" type="sibTrans" cxnId="{B45F590B-C976-42FA-B6DB-E279935A2B68}">
      <dgm:prSet/>
      <dgm:spPr/>
      <dgm:t>
        <a:bodyPr/>
        <a:lstStyle/>
        <a:p>
          <a:endParaRPr lang="es-ES" sz="1800" b="1"/>
        </a:p>
      </dgm:t>
    </dgm:pt>
    <dgm:pt modelId="{FF0FF551-2B34-4599-A187-A35B6A9C0A9C}">
      <dgm:prSet phldrT="[Texto]" phldr="0" custT="1"/>
      <dgm:spPr>
        <a:solidFill>
          <a:srgbClr val="FFEEB7"/>
        </a:solidFill>
      </dgm:spPr>
      <dgm:t>
        <a:bodyPr/>
        <a:lstStyle/>
        <a:p>
          <a:r>
            <a:rPr lang="en" sz="1800" b="1" dirty="0"/>
            <a:t>He died with his family</a:t>
          </a:r>
        </a:p>
      </dgm:t>
    </dgm:pt>
    <dgm:pt modelId="{55406CF4-FB61-4465-80AC-FC6139F07EEB}" type="parTrans" cxnId="{1DA8FD8B-1D1B-4FB2-B316-E85BE134B716}">
      <dgm:prSet/>
      <dgm:spPr/>
      <dgm:t>
        <a:bodyPr/>
        <a:lstStyle/>
        <a:p>
          <a:endParaRPr lang="es-ES" sz="1800" b="1"/>
        </a:p>
      </dgm:t>
    </dgm:pt>
    <dgm:pt modelId="{91EA4B10-5180-412A-B5AA-38953F8B0B4A}" type="sibTrans" cxnId="{1DA8FD8B-1D1B-4FB2-B316-E85BE134B716}">
      <dgm:prSet/>
      <dgm:spPr/>
      <dgm:t>
        <a:bodyPr/>
        <a:lstStyle/>
        <a:p>
          <a:endParaRPr lang="es-ES" sz="1800" b="1"/>
        </a:p>
      </dgm:t>
    </dgm:pt>
    <dgm:pt modelId="{A2211510-EF3A-4D52-A9C4-96754F69DDC5}" type="pres">
      <dgm:prSet presAssocID="{8667DA09-5475-48E8-8FAA-8FAD6A9F7189}" presName="diagram" presStyleCnt="0">
        <dgm:presLayoutVars>
          <dgm:chPref val="1"/>
          <dgm:dir/>
          <dgm:animOne val="branch"/>
          <dgm:animLvl val="lvl"/>
          <dgm:resizeHandles/>
        </dgm:presLayoutVars>
      </dgm:prSet>
      <dgm:spPr/>
    </dgm:pt>
    <dgm:pt modelId="{D50DF131-8BB4-497B-9ED5-113F4895C388}" type="pres">
      <dgm:prSet presAssocID="{6E3C416E-11F0-4E49-AC4F-77D253ED1556}" presName="root" presStyleCnt="0"/>
      <dgm:spPr/>
    </dgm:pt>
    <dgm:pt modelId="{F5603A2C-1520-4B73-A8B7-F3042E8BB53C}" type="pres">
      <dgm:prSet presAssocID="{6E3C416E-11F0-4E49-AC4F-77D253ED1556}" presName="rootComposite" presStyleCnt="0"/>
      <dgm:spPr/>
    </dgm:pt>
    <dgm:pt modelId="{D762FCA2-1F16-453B-8338-91AE300D7FA7}" type="pres">
      <dgm:prSet presAssocID="{6E3C416E-11F0-4E49-AC4F-77D253ED1556}" presName="rootText" presStyleLbl="node1" presStyleIdx="0" presStyleCnt="2"/>
      <dgm:spPr/>
    </dgm:pt>
    <dgm:pt modelId="{299C5283-233F-43D8-92A4-2E10CE00FFFD}" type="pres">
      <dgm:prSet presAssocID="{6E3C416E-11F0-4E49-AC4F-77D253ED1556}" presName="rootConnector" presStyleLbl="node1" presStyleIdx="0" presStyleCnt="2"/>
      <dgm:spPr/>
    </dgm:pt>
    <dgm:pt modelId="{E4D81125-ACC8-40AD-BC44-9C48EB8FE04C}" type="pres">
      <dgm:prSet presAssocID="{6E3C416E-11F0-4E49-AC4F-77D253ED1556}" presName="childShape" presStyleCnt="0"/>
      <dgm:spPr/>
    </dgm:pt>
    <dgm:pt modelId="{5ED71C70-9444-4F7A-9D93-BC9CD35AAB8A}" type="pres">
      <dgm:prSet presAssocID="{D1E71E6B-10AB-4FFD-85D2-62CAC68EAE67}" presName="Name13" presStyleLbl="parChTrans1D2" presStyleIdx="0" presStyleCnt="10"/>
      <dgm:spPr/>
    </dgm:pt>
    <dgm:pt modelId="{07093696-C43E-4229-A405-013EC27DEA85}" type="pres">
      <dgm:prSet presAssocID="{F45B2193-0DDF-469F-8E0A-7A405525961B}" presName="childText" presStyleLbl="bgAcc1" presStyleIdx="0" presStyleCnt="10" custScaleX="232232">
        <dgm:presLayoutVars>
          <dgm:bulletEnabled val="1"/>
        </dgm:presLayoutVars>
      </dgm:prSet>
      <dgm:spPr/>
    </dgm:pt>
    <dgm:pt modelId="{C59103E5-E72E-4BCB-B60E-3965B196A920}" type="pres">
      <dgm:prSet presAssocID="{DDC2B4CC-C6F7-4C3A-BE86-9A2B4A3CB48E}" presName="Name13" presStyleLbl="parChTrans1D2" presStyleIdx="1" presStyleCnt="10"/>
      <dgm:spPr/>
    </dgm:pt>
    <dgm:pt modelId="{0A3306F0-74BE-4541-ACA1-A8825D27CE43}" type="pres">
      <dgm:prSet presAssocID="{BD3B384E-6BDF-47DF-AA61-A0D19116BA1A}" presName="childText" presStyleLbl="bgAcc1" presStyleIdx="1" presStyleCnt="10" custScaleX="232232">
        <dgm:presLayoutVars>
          <dgm:bulletEnabled val="1"/>
        </dgm:presLayoutVars>
      </dgm:prSet>
      <dgm:spPr/>
    </dgm:pt>
    <dgm:pt modelId="{B240B43A-6446-4345-8693-D7A4B4BE01B6}" type="pres">
      <dgm:prSet presAssocID="{EAC02B0D-E282-44FE-8583-A9432E6E7488}" presName="Name13" presStyleLbl="parChTrans1D2" presStyleIdx="2" presStyleCnt="10"/>
      <dgm:spPr/>
    </dgm:pt>
    <dgm:pt modelId="{5DCAC325-92B0-4D3E-95AF-2F5E4C86075F}" type="pres">
      <dgm:prSet presAssocID="{76FB19AD-118E-4416-B482-4A666AF2273D}" presName="childText" presStyleLbl="bgAcc1" presStyleIdx="2" presStyleCnt="10" custScaleX="232232">
        <dgm:presLayoutVars>
          <dgm:bulletEnabled val="1"/>
        </dgm:presLayoutVars>
      </dgm:prSet>
      <dgm:spPr/>
    </dgm:pt>
    <dgm:pt modelId="{0034CAD1-EADD-442A-9426-DB425099B22C}" type="pres">
      <dgm:prSet presAssocID="{063E4A11-52F4-4586-BD34-E2DE8D9FCFD1}" presName="Name13" presStyleLbl="parChTrans1D2" presStyleIdx="3" presStyleCnt="10"/>
      <dgm:spPr/>
    </dgm:pt>
    <dgm:pt modelId="{B1F5DD34-3CA4-441A-B2AC-D0DDC0055B8A}" type="pres">
      <dgm:prSet presAssocID="{D7B2B53A-02FB-4069-9BA1-76D573519C08}" presName="childText" presStyleLbl="bgAcc1" presStyleIdx="3" presStyleCnt="10" custScaleX="232232">
        <dgm:presLayoutVars>
          <dgm:bulletEnabled val="1"/>
        </dgm:presLayoutVars>
      </dgm:prSet>
      <dgm:spPr/>
    </dgm:pt>
    <dgm:pt modelId="{047C62CB-97DD-4DF5-92DC-026C1E5B4AA4}" type="pres">
      <dgm:prSet presAssocID="{73B6C5D3-6DB0-4F0C-A57F-A0ABD010167B}" presName="Name13" presStyleLbl="parChTrans1D2" presStyleIdx="4" presStyleCnt="10"/>
      <dgm:spPr/>
    </dgm:pt>
    <dgm:pt modelId="{D5B39515-B656-43E9-A9D6-CC70ABEFA319}" type="pres">
      <dgm:prSet presAssocID="{73BA97CB-CE5A-4483-A6F0-66679AAE2F01}" presName="childText" presStyleLbl="bgAcc1" presStyleIdx="4" presStyleCnt="10" custScaleX="232232">
        <dgm:presLayoutVars>
          <dgm:bulletEnabled val="1"/>
        </dgm:presLayoutVars>
      </dgm:prSet>
      <dgm:spPr/>
    </dgm:pt>
    <dgm:pt modelId="{F0EDC968-E9F4-4EE7-870D-04DF0F288EBE}" type="pres">
      <dgm:prSet presAssocID="{1A2E33E9-B0D3-4083-BB86-B43B0CDFF2DE}" presName="root" presStyleCnt="0"/>
      <dgm:spPr/>
    </dgm:pt>
    <dgm:pt modelId="{0B4E792C-93E4-4812-961B-4AB6450EEBBE}" type="pres">
      <dgm:prSet presAssocID="{1A2E33E9-B0D3-4083-BB86-B43B0CDFF2DE}" presName="rootComposite" presStyleCnt="0"/>
      <dgm:spPr/>
    </dgm:pt>
    <dgm:pt modelId="{B24EC25B-8508-41A4-8261-EEF250282397}" type="pres">
      <dgm:prSet presAssocID="{1A2E33E9-B0D3-4083-BB86-B43B0CDFF2DE}" presName="rootText" presStyleLbl="node1" presStyleIdx="1" presStyleCnt="2"/>
      <dgm:spPr/>
    </dgm:pt>
    <dgm:pt modelId="{9BD15A15-4EBE-4128-AD18-3F8FB366CF3B}" type="pres">
      <dgm:prSet presAssocID="{1A2E33E9-B0D3-4083-BB86-B43B0CDFF2DE}" presName="rootConnector" presStyleLbl="node1" presStyleIdx="1" presStyleCnt="2"/>
      <dgm:spPr/>
    </dgm:pt>
    <dgm:pt modelId="{B8A1C666-CF41-44FB-8A08-74199718BC76}" type="pres">
      <dgm:prSet presAssocID="{1A2E33E9-B0D3-4083-BB86-B43B0CDFF2DE}" presName="childShape" presStyleCnt="0"/>
      <dgm:spPr/>
    </dgm:pt>
    <dgm:pt modelId="{E7C7B1D9-907F-435B-A212-8F4FD25F36D7}" type="pres">
      <dgm:prSet presAssocID="{C523DAF9-8BBC-46D3-A241-DEAFD0F43385}" presName="Name13" presStyleLbl="parChTrans1D2" presStyleIdx="5" presStyleCnt="10"/>
      <dgm:spPr/>
    </dgm:pt>
    <dgm:pt modelId="{2CD3CAFC-F0E5-4956-8CB0-9913687CFC41}" type="pres">
      <dgm:prSet presAssocID="{9D2C6269-A96E-4736-9B93-826EF3E0C911}" presName="childText" presStyleLbl="bgAcc1" presStyleIdx="5" presStyleCnt="10" custScaleX="232232">
        <dgm:presLayoutVars>
          <dgm:bulletEnabled val="1"/>
        </dgm:presLayoutVars>
      </dgm:prSet>
      <dgm:spPr/>
    </dgm:pt>
    <dgm:pt modelId="{5704AC36-7228-4647-BA2F-E5EA2A0ECE5E}" type="pres">
      <dgm:prSet presAssocID="{53EC11A7-3C77-4BB7-8E68-2C0C96F9B1FF}" presName="Name13" presStyleLbl="parChTrans1D2" presStyleIdx="6" presStyleCnt="10"/>
      <dgm:spPr/>
    </dgm:pt>
    <dgm:pt modelId="{B0F65660-7FB7-41F2-8A03-36A84A58A982}" type="pres">
      <dgm:prSet presAssocID="{1E786EE1-B718-42D3-835C-7D22D6B9B292}" presName="childText" presStyleLbl="bgAcc1" presStyleIdx="6" presStyleCnt="10" custScaleX="232232">
        <dgm:presLayoutVars>
          <dgm:bulletEnabled val="1"/>
        </dgm:presLayoutVars>
      </dgm:prSet>
      <dgm:spPr/>
    </dgm:pt>
    <dgm:pt modelId="{AFB70125-0A05-4C1C-AF46-F60B93D12F4B}" type="pres">
      <dgm:prSet presAssocID="{5F19EE5C-4130-4AFF-918A-B3A55D7A9DC3}" presName="Name13" presStyleLbl="parChTrans1D2" presStyleIdx="7" presStyleCnt="10"/>
      <dgm:spPr/>
    </dgm:pt>
    <dgm:pt modelId="{C95AE884-797B-482D-94EE-9234BD6DA05D}" type="pres">
      <dgm:prSet presAssocID="{3B4B5537-8210-4238-8540-BE9137CD5AA1}" presName="childText" presStyleLbl="bgAcc1" presStyleIdx="7" presStyleCnt="10" custScaleX="232232">
        <dgm:presLayoutVars>
          <dgm:bulletEnabled val="1"/>
        </dgm:presLayoutVars>
      </dgm:prSet>
      <dgm:spPr/>
    </dgm:pt>
    <dgm:pt modelId="{CEAA5FDD-32FD-454A-8A2D-E96BAF282211}" type="pres">
      <dgm:prSet presAssocID="{5C797709-D3CB-4DF0-BC9C-BD4E0F24BFDE}" presName="Name13" presStyleLbl="parChTrans1D2" presStyleIdx="8" presStyleCnt="10"/>
      <dgm:spPr/>
    </dgm:pt>
    <dgm:pt modelId="{B933A531-52AB-4CC3-80EE-95A29A1B11FE}" type="pres">
      <dgm:prSet presAssocID="{C069FBFF-0510-4877-8C8F-42FB60DB035D}" presName="childText" presStyleLbl="bgAcc1" presStyleIdx="8" presStyleCnt="10" custScaleX="232232">
        <dgm:presLayoutVars>
          <dgm:bulletEnabled val="1"/>
        </dgm:presLayoutVars>
      </dgm:prSet>
      <dgm:spPr/>
    </dgm:pt>
    <dgm:pt modelId="{A259866E-3786-4381-A66D-9618105CD9C3}" type="pres">
      <dgm:prSet presAssocID="{55406CF4-FB61-4465-80AC-FC6139F07EEB}" presName="Name13" presStyleLbl="parChTrans1D2" presStyleIdx="9" presStyleCnt="10"/>
      <dgm:spPr/>
    </dgm:pt>
    <dgm:pt modelId="{AC37F6B0-732D-4B24-94AD-34FA984F0079}" type="pres">
      <dgm:prSet presAssocID="{FF0FF551-2B34-4599-A187-A35B6A9C0A9C}" presName="childText" presStyleLbl="bgAcc1" presStyleIdx="9" presStyleCnt="10" custScaleX="232232">
        <dgm:presLayoutVars>
          <dgm:bulletEnabled val="1"/>
        </dgm:presLayoutVars>
      </dgm:prSet>
      <dgm:spPr/>
    </dgm:pt>
  </dgm:ptLst>
  <dgm:cxnLst>
    <dgm:cxn modelId="{B45F590B-C976-42FA-B6DB-E279935A2B68}" srcId="{6E3C416E-11F0-4E49-AC4F-77D253ED1556}" destId="{73BA97CB-CE5A-4483-A6F0-66679AAE2F01}" srcOrd="4" destOrd="0" parTransId="{73B6C5D3-6DB0-4F0C-A57F-A0ABD010167B}" sibTransId="{81AAC073-D28C-4C4E-A830-06C8EA3A357B}"/>
    <dgm:cxn modelId="{5898C311-33DE-4212-976F-D7D694BC241E}" srcId="{1A2E33E9-B0D3-4083-BB86-B43B0CDFF2DE}" destId="{C069FBFF-0510-4877-8C8F-42FB60DB035D}" srcOrd="3" destOrd="0" parTransId="{5C797709-D3CB-4DF0-BC9C-BD4E0F24BFDE}" sibTransId="{AF0BB5AB-8E94-43EB-B4AA-B995EB56675A}"/>
    <dgm:cxn modelId="{068DE915-A112-498B-98EC-4B32CEDF0C57}" srcId="{1A2E33E9-B0D3-4083-BB86-B43B0CDFF2DE}" destId="{3B4B5537-8210-4238-8540-BE9137CD5AA1}" srcOrd="2" destOrd="0" parTransId="{5F19EE5C-4130-4AFF-918A-B3A55D7A9DC3}" sibTransId="{405E3722-DA87-49E7-9548-1E3FE1BAF7A9}"/>
    <dgm:cxn modelId="{20BB0317-1E5A-4EE1-876B-5E1BC7BD9CE4}" type="presOf" srcId="{DDC2B4CC-C6F7-4C3A-BE86-9A2B4A3CB48E}" destId="{C59103E5-E72E-4BCB-B60E-3965B196A920}" srcOrd="0" destOrd="0" presId="urn:microsoft.com/office/officeart/2005/8/layout/hierarchy3"/>
    <dgm:cxn modelId="{02EF1E1B-AE47-4724-879A-0EF4A43627E7}" type="presOf" srcId="{6E3C416E-11F0-4E49-AC4F-77D253ED1556}" destId="{299C5283-233F-43D8-92A4-2E10CE00FFFD}" srcOrd="1" destOrd="0" presId="urn:microsoft.com/office/officeart/2005/8/layout/hierarchy3"/>
    <dgm:cxn modelId="{D2597C2E-86B2-4F99-90B8-7AD0D6F28EA9}" type="presOf" srcId="{1E786EE1-B718-42D3-835C-7D22D6B9B292}" destId="{B0F65660-7FB7-41F2-8A03-36A84A58A982}" srcOrd="0" destOrd="0" presId="urn:microsoft.com/office/officeart/2005/8/layout/hierarchy3"/>
    <dgm:cxn modelId="{9A35403E-EFBF-402C-AC48-A6F8CBDCA1BB}" type="presOf" srcId="{1A2E33E9-B0D3-4083-BB86-B43B0CDFF2DE}" destId="{B24EC25B-8508-41A4-8261-EEF250282397}" srcOrd="0" destOrd="0" presId="urn:microsoft.com/office/officeart/2005/8/layout/hierarchy3"/>
    <dgm:cxn modelId="{3BD4A542-3F80-46EC-8A51-E7E4FE4ED7EF}" srcId="{6E3C416E-11F0-4E49-AC4F-77D253ED1556}" destId="{D7B2B53A-02FB-4069-9BA1-76D573519C08}" srcOrd="3" destOrd="0" parTransId="{063E4A11-52F4-4586-BD34-E2DE8D9FCFD1}" sibTransId="{A37B2CC5-EBF6-45D2-8C7B-A0A64C6E2052}"/>
    <dgm:cxn modelId="{FE03C167-5E34-4CB1-9380-FBAF3E331E87}" type="presOf" srcId="{76FB19AD-118E-4416-B482-4A666AF2273D}" destId="{5DCAC325-92B0-4D3E-95AF-2F5E4C86075F}" srcOrd="0" destOrd="0" presId="urn:microsoft.com/office/officeart/2005/8/layout/hierarchy3"/>
    <dgm:cxn modelId="{AC73F747-BD79-4B30-8EEF-424F02FEC619}" type="presOf" srcId="{D1E71E6B-10AB-4FFD-85D2-62CAC68EAE67}" destId="{5ED71C70-9444-4F7A-9D93-BC9CD35AAB8A}" srcOrd="0" destOrd="0" presId="urn:microsoft.com/office/officeart/2005/8/layout/hierarchy3"/>
    <dgm:cxn modelId="{183D2A68-4BA8-4F41-93F0-6E5E7C82CA17}" type="presOf" srcId="{BD3B384E-6BDF-47DF-AA61-A0D19116BA1A}" destId="{0A3306F0-74BE-4541-ACA1-A8825D27CE43}" srcOrd="0" destOrd="0" presId="urn:microsoft.com/office/officeart/2005/8/layout/hierarchy3"/>
    <dgm:cxn modelId="{1535776A-72A9-4D2D-A710-6A96254EE435}" type="presOf" srcId="{6E3C416E-11F0-4E49-AC4F-77D253ED1556}" destId="{D762FCA2-1F16-453B-8338-91AE300D7FA7}" srcOrd="0" destOrd="0" presId="urn:microsoft.com/office/officeart/2005/8/layout/hierarchy3"/>
    <dgm:cxn modelId="{1B42EB4B-A53B-40EE-B49F-4426481A771A}" type="presOf" srcId="{C523DAF9-8BBC-46D3-A241-DEAFD0F43385}" destId="{E7C7B1D9-907F-435B-A212-8F4FD25F36D7}" srcOrd="0" destOrd="0" presId="urn:microsoft.com/office/officeart/2005/8/layout/hierarchy3"/>
    <dgm:cxn modelId="{2E368F54-E968-42B9-813E-7254A25017A8}" type="presOf" srcId="{EAC02B0D-E282-44FE-8583-A9432E6E7488}" destId="{B240B43A-6446-4345-8693-D7A4B4BE01B6}" srcOrd="0" destOrd="0" presId="urn:microsoft.com/office/officeart/2005/8/layout/hierarchy3"/>
    <dgm:cxn modelId="{E6E5DB57-C0B1-44F4-80B9-FDE9B7C2D506}" srcId="{6E3C416E-11F0-4E49-AC4F-77D253ED1556}" destId="{76FB19AD-118E-4416-B482-4A666AF2273D}" srcOrd="2" destOrd="0" parTransId="{EAC02B0D-E282-44FE-8583-A9432E6E7488}" sibTransId="{AD3A2354-93A5-4175-A96B-3FDBB392F200}"/>
    <dgm:cxn modelId="{341DED79-C03C-44D7-BEF8-AB339D44C391}" type="presOf" srcId="{5F19EE5C-4130-4AFF-918A-B3A55D7A9DC3}" destId="{AFB70125-0A05-4C1C-AF46-F60B93D12F4B}" srcOrd="0" destOrd="0" presId="urn:microsoft.com/office/officeart/2005/8/layout/hierarchy3"/>
    <dgm:cxn modelId="{71CA2F7B-4168-43EF-A260-921D08347900}" srcId="{1A2E33E9-B0D3-4083-BB86-B43B0CDFF2DE}" destId="{9D2C6269-A96E-4736-9B93-826EF3E0C911}" srcOrd="0" destOrd="0" parTransId="{C523DAF9-8BBC-46D3-A241-DEAFD0F43385}" sibTransId="{A1E2383C-44E8-409C-A9F1-AE6329EFFF57}"/>
    <dgm:cxn modelId="{AAFEC085-774F-4B1D-AC7A-3CA33425E5A6}" type="presOf" srcId="{F45B2193-0DDF-469F-8E0A-7A405525961B}" destId="{07093696-C43E-4229-A405-013EC27DEA85}" srcOrd="0" destOrd="0" presId="urn:microsoft.com/office/officeart/2005/8/layout/hierarchy3"/>
    <dgm:cxn modelId="{7201E185-B7AD-4FB8-B53A-4BB516DAEE64}" type="presOf" srcId="{C069FBFF-0510-4877-8C8F-42FB60DB035D}" destId="{B933A531-52AB-4CC3-80EE-95A29A1B11FE}" srcOrd="0" destOrd="0" presId="urn:microsoft.com/office/officeart/2005/8/layout/hierarchy3"/>
    <dgm:cxn modelId="{11AD578A-5E50-48DD-886C-2482722C92DF}" type="presOf" srcId="{55406CF4-FB61-4465-80AC-FC6139F07EEB}" destId="{A259866E-3786-4381-A66D-9618105CD9C3}" srcOrd="0" destOrd="0" presId="urn:microsoft.com/office/officeart/2005/8/layout/hierarchy3"/>
    <dgm:cxn modelId="{1DA8FD8B-1D1B-4FB2-B316-E85BE134B716}" srcId="{1A2E33E9-B0D3-4083-BB86-B43B0CDFF2DE}" destId="{FF0FF551-2B34-4599-A187-A35B6A9C0A9C}" srcOrd="4" destOrd="0" parTransId="{55406CF4-FB61-4465-80AC-FC6139F07EEB}" sibTransId="{91EA4B10-5180-412A-B5AA-38953F8B0B4A}"/>
    <dgm:cxn modelId="{5D072D98-037C-4298-8D25-62E2111276A0}" type="presOf" srcId="{9D2C6269-A96E-4736-9B93-826EF3E0C911}" destId="{2CD3CAFC-F0E5-4956-8CB0-9913687CFC41}" srcOrd="0" destOrd="0" presId="urn:microsoft.com/office/officeart/2005/8/layout/hierarchy3"/>
    <dgm:cxn modelId="{68287E9D-C280-4761-8DB3-C177E5B92993}" type="presOf" srcId="{8667DA09-5475-48E8-8FAA-8FAD6A9F7189}" destId="{A2211510-EF3A-4D52-A9C4-96754F69DDC5}" srcOrd="0" destOrd="0" presId="urn:microsoft.com/office/officeart/2005/8/layout/hierarchy3"/>
    <dgm:cxn modelId="{2ADA6EA2-7D8D-454B-B6CB-AD637486F930}" srcId="{6E3C416E-11F0-4E49-AC4F-77D253ED1556}" destId="{F45B2193-0DDF-469F-8E0A-7A405525961B}" srcOrd="0" destOrd="0" parTransId="{D1E71E6B-10AB-4FFD-85D2-62CAC68EAE67}" sibTransId="{9587150B-9A67-4E62-88AF-7D55ACD6E8BE}"/>
    <dgm:cxn modelId="{1E6996A9-3D72-475F-8FDD-BAC7B88F8DB4}" type="presOf" srcId="{73B6C5D3-6DB0-4F0C-A57F-A0ABD010167B}" destId="{047C62CB-97DD-4DF5-92DC-026C1E5B4AA4}" srcOrd="0" destOrd="0" presId="urn:microsoft.com/office/officeart/2005/8/layout/hierarchy3"/>
    <dgm:cxn modelId="{A7D5B1B8-9354-4A5A-A75C-9F798AF31553}" type="presOf" srcId="{FF0FF551-2B34-4599-A187-A35B6A9C0A9C}" destId="{AC37F6B0-732D-4B24-94AD-34FA984F0079}" srcOrd="0" destOrd="0" presId="urn:microsoft.com/office/officeart/2005/8/layout/hierarchy3"/>
    <dgm:cxn modelId="{F08004BE-3891-48E4-B7DA-25E8C662191E}" srcId="{1A2E33E9-B0D3-4083-BB86-B43B0CDFF2DE}" destId="{1E786EE1-B718-42D3-835C-7D22D6B9B292}" srcOrd="1" destOrd="0" parTransId="{53EC11A7-3C77-4BB7-8E68-2C0C96F9B1FF}" sibTransId="{C3B7C71B-302B-47F9-B106-6A80BFBEBF8A}"/>
    <dgm:cxn modelId="{09BCA3CC-86D1-483D-BC80-17611DDE262D}" srcId="{8667DA09-5475-48E8-8FAA-8FAD6A9F7189}" destId="{6E3C416E-11F0-4E49-AC4F-77D253ED1556}" srcOrd="0" destOrd="0" parTransId="{99BB4420-91F6-4E96-9608-ECF83EDF40BB}" sibTransId="{83541F0D-F8B6-4EE9-B91F-42CDA911FC8E}"/>
    <dgm:cxn modelId="{3E1E90CF-C359-4040-8EFB-BDDD045D1C18}" type="presOf" srcId="{063E4A11-52F4-4586-BD34-E2DE8D9FCFD1}" destId="{0034CAD1-EADD-442A-9426-DB425099B22C}" srcOrd="0" destOrd="0" presId="urn:microsoft.com/office/officeart/2005/8/layout/hierarchy3"/>
    <dgm:cxn modelId="{A70C51D0-8F5E-40D7-A7B1-F959795A459E}" type="presOf" srcId="{5C797709-D3CB-4DF0-BC9C-BD4E0F24BFDE}" destId="{CEAA5FDD-32FD-454A-8A2D-E96BAF282211}" srcOrd="0" destOrd="0" presId="urn:microsoft.com/office/officeart/2005/8/layout/hierarchy3"/>
    <dgm:cxn modelId="{708D4FD3-6F46-423B-9D50-7F66DDE0AE40}" type="presOf" srcId="{73BA97CB-CE5A-4483-A6F0-66679AAE2F01}" destId="{D5B39515-B656-43E9-A9D6-CC70ABEFA319}" srcOrd="0" destOrd="0" presId="urn:microsoft.com/office/officeart/2005/8/layout/hierarchy3"/>
    <dgm:cxn modelId="{21C759D6-3EF9-4BCC-97A9-867FACCA5DC5}" type="presOf" srcId="{53EC11A7-3C77-4BB7-8E68-2C0C96F9B1FF}" destId="{5704AC36-7228-4647-BA2F-E5EA2A0ECE5E}" srcOrd="0" destOrd="0" presId="urn:microsoft.com/office/officeart/2005/8/layout/hierarchy3"/>
    <dgm:cxn modelId="{7462B5D7-B6A7-420E-8690-AFDB7581F3D2}" srcId="{8667DA09-5475-48E8-8FAA-8FAD6A9F7189}" destId="{1A2E33E9-B0D3-4083-BB86-B43B0CDFF2DE}" srcOrd="1" destOrd="0" parTransId="{DFA58106-38DD-451E-B22C-099B7D427E1C}" sibTransId="{31BE3AEA-71B7-4B69-85C5-30B7FA14922D}"/>
    <dgm:cxn modelId="{FB1CE0D8-3182-4FFA-A515-E2E69B54BB1B}" type="presOf" srcId="{3B4B5537-8210-4238-8540-BE9137CD5AA1}" destId="{C95AE884-797B-482D-94EE-9234BD6DA05D}" srcOrd="0" destOrd="0" presId="urn:microsoft.com/office/officeart/2005/8/layout/hierarchy3"/>
    <dgm:cxn modelId="{794FDDDC-6183-4727-AFE6-BD0B76713FE2}" type="presOf" srcId="{1A2E33E9-B0D3-4083-BB86-B43B0CDFF2DE}" destId="{9BD15A15-4EBE-4128-AD18-3F8FB366CF3B}" srcOrd="1" destOrd="0" presId="urn:microsoft.com/office/officeart/2005/8/layout/hierarchy3"/>
    <dgm:cxn modelId="{50F005E7-1E83-4755-AA04-2C77E780BC38}" type="presOf" srcId="{D7B2B53A-02FB-4069-9BA1-76D573519C08}" destId="{B1F5DD34-3CA4-441A-B2AC-D0DDC0055B8A}" srcOrd="0" destOrd="0" presId="urn:microsoft.com/office/officeart/2005/8/layout/hierarchy3"/>
    <dgm:cxn modelId="{379220FA-4A87-49CA-BD18-F9874E6A9C0E}" srcId="{6E3C416E-11F0-4E49-AC4F-77D253ED1556}" destId="{BD3B384E-6BDF-47DF-AA61-A0D19116BA1A}" srcOrd="1" destOrd="0" parTransId="{DDC2B4CC-C6F7-4C3A-BE86-9A2B4A3CB48E}" sibTransId="{CAF3B5EA-F3D0-4989-85E2-936645195705}"/>
    <dgm:cxn modelId="{88BEAADF-2151-46EF-B87D-4C452499C5E1}" type="presParOf" srcId="{A2211510-EF3A-4D52-A9C4-96754F69DDC5}" destId="{D50DF131-8BB4-497B-9ED5-113F4895C388}" srcOrd="0" destOrd="0" presId="urn:microsoft.com/office/officeart/2005/8/layout/hierarchy3"/>
    <dgm:cxn modelId="{058CB90E-8038-4062-9B9E-5B02F1F5CDC5}" type="presParOf" srcId="{D50DF131-8BB4-497B-9ED5-113F4895C388}" destId="{F5603A2C-1520-4B73-A8B7-F3042E8BB53C}" srcOrd="0" destOrd="0" presId="urn:microsoft.com/office/officeart/2005/8/layout/hierarchy3"/>
    <dgm:cxn modelId="{40A5756B-09EC-411A-8BE7-402120995A24}" type="presParOf" srcId="{F5603A2C-1520-4B73-A8B7-F3042E8BB53C}" destId="{D762FCA2-1F16-453B-8338-91AE300D7FA7}" srcOrd="0" destOrd="0" presId="urn:microsoft.com/office/officeart/2005/8/layout/hierarchy3"/>
    <dgm:cxn modelId="{F34CC97C-7589-476F-B357-0D7B50418D36}" type="presParOf" srcId="{F5603A2C-1520-4B73-A8B7-F3042E8BB53C}" destId="{299C5283-233F-43D8-92A4-2E10CE00FFFD}" srcOrd="1" destOrd="0" presId="urn:microsoft.com/office/officeart/2005/8/layout/hierarchy3"/>
    <dgm:cxn modelId="{F6942AF3-5D90-4330-90A1-86DAAF1B1435}" type="presParOf" srcId="{D50DF131-8BB4-497B-9ED5-113F4895C388}" destId="{E4D81125-ACC8-40AD-BC44-9C48EB8FE04C}" srcOrd="1" destOrd="0" presId="urn:microsoft.com/office/officeart/2005/8/layout/hierarchy3"/>
    <dgm:cxn modelId="{22642F17-3E68-4934-9ABC-478F500CF1FE}" type="presParOf" srcId="{E4D81125-ACC8-40AD-BC44-9C48EB8FE04C}" destId="{5ED71C70-9444-4F7A-9D93-BC9CD35AAB8A}" srcOrd="0" destOrd="0" presId="urn:microsoft.com/office/officeart/2005/8/layout/hierarchy3"/>
    <dgm:cxn modelId="{0DFA0388-95E4-400E-9C27-72465453BCCE}" type="presParOf" srcId="{E4D81125-ACC8-40AD-BC44-9C48EB8FE04C}" destId="{07093696-C43E-4229-A405-013EC27DEA85}" srcOrd="1" destOrd="0" presId="urn:microsoft.com/office/officeart/2005/8/layout/hierarchy3"/>
    <dgm:cxn modelId="{131984CC-C22E-4368-B9E8-1A85F689C25F}" type="presParOf" srcId="{E4D81125-ACC8-40AD-BC44-9C48EB8FE04C}" destId="{C59103E5-E72E-4BCB-B60E-3965B196A920}" srcOrd="2" destOrd="0" presId="urn:microsoft.com/office/officeart/2005/8/layout/hierarchy3"/>
    <dgm:cxn modelId="{3E8DF592-0D88-4AF1-B77F-72619042F90C}" type="presParOf" srcId="{E4D81125-ACC8-40AD-BC44-9C48EB8FE04C}" destId="{0A3306F0-74BE-4541-ACA1-A8825D27CE43}" srcOrd="3" destOrd="0" presId="urn:microsoft.com/office/officeart/2005/8/layout/hierarchy3"/>
    <dgm:cxn modelId="{0396019E-4125-4672-9576-835DAC642CC0}" type="presParOf" srcId="{E4D81125-ACC8-40AD-BC44-9C48EB8FE04C}" destId="{B240B43A-6446-4345-8693-D7A4B4BE01B6}" srcOrd="4" destOrd="0" presId="urn:microsoft.com/office/officeart/2005/8/layout/hierarchy3"/>
    <dgm:cxn modelId="{81DF4FB4-4AA5-4B4D-8230-BBFB4B398DFE}" type="presParOf" srcId="{E4D81125-ACC8-40AD-BC44-9C48EB8FE04C}" destId="{5DCAC325-92B0-4D3E-95AF-2F5E4C86075F}" srcOrd="5" destOrd="0" presId="urn:microsoft.com/office/officeart/2005/8/layout/hierarchy3"/>
    <dgm:cxn modelId="{DB06EBC8-5168-4EEE-9F72-27202917A4A8}" type="presParOf" srcId="{E4D81125-ACC8-40AD-BC44-9C48EB8FE04C}" destId="{0034CAD1-EADD-442A-9426-DB425099B22C}" srcOrd="6" destOrd="0" presId="urn:microsoft.com/office/officeart/2005/8/layout/hierarchy3"/>
    <dgm:cxn modelId="{B9683C10-81C9-4807-9ED2-B1473DFE873F}" type="presParOf" srcId="{E4D81125-ACC8-40AD-BC44-9C48EB8FE04C}" destId="{B1F5DD34-3CA4-441A-B2AC-D0DDC0055B8A}" srcOrd="7" destOrd="0" presId="urn:microsoft.com/office/officeart/2005/8/layout/hierarchy3"/>
    <dgm:cxn modelId="{6D939C25-A836-44D6-85E4-426F7B0B547A}" type="presParOf" srcId="{E4D81125-ACC8-40AD-BC44-9C48EB8FE04C}" destId="{047C62CB-97DD-4DF5-92DC-026C1E5B4AA4}" srcOrd="8" destOrd="0" presId="urn:microsoft.com/office/officeart/2005/8/layout/hierarchy3"/>
    <dgm:cxn modelId="{B98A31B1-9FAD-4605-A54E-A7C9ABEC34D1}" type="presParOf" srcId="{E4D81125-ACC8-40AD-BC44-9C48EB8FE04C}" destId="{D5B39515-B656-43E9-A9D6-CC70ABEFA319}" srcOrd="9" destOrd="0" presId="urn:microsoft.com/office/officeart/2005/8/layout/hierarchy3"/>
    <dgm:cxn modelId="{4B083D80-2366-4358-A5A5-93F8FF2E5780}" type="presParOf" srcId="{A2211510-EF3A-4D52-A9C4-96754F69DDC5}" destId="{F0EDC968-E9F4-4EE7-870D-04DF0F288EBE}" srcOrd="1" destOrd="0" presId="urn:microsoft.com/office/officeart/2005/8/layout/hierarchy3"/>
    <dgm:cxn modelId="{BB65ACAE-9629-45B3-90A2-C00F1F27046E}" type="presParOf" srcId="{F0EDC968-E9F4-4EE7-870D-04DF0F288EBE}" destId="{0B4E792C-93E4-4812-961B-4AB6450EEBBE}" srcOrd="0" destOrd="0" presId="urn:microsoft.com/office/officeart/2005/8/layout/hierarchy3"/>
    <dgm:cxn modelId="{8CD60422-8AC6-48EF-8196-8AAC779D7B1C}" type="presParOf" srcId="{0B4E792C-93E4-4812-961B-4AB6450EEBBE}" destId="{B24EC25B-8508-41A4-8261-EEF250282397}" srcOrd="0" destOrd="0" presId="urn:microsoft.com/office/officeart/2005/8/layout/hierarchy3"/>
    <dgm:cxn modelId="{4E16C981-C8A5-454F-B628-B0F0EA1C78AA}" type="presParOf" srcId="{0B4E792C-93E4-4812-961B-4AB6450EEBBE}" destId="{9BD15A15-4EBE-4128-AD18-3F8FB366CF3B}" srcOrd="1" destOrd="0" presId="urn:microsoft.com/office/officeart/2005/8/layout/hierarchy3"/>
    <dgm:cxn modelId="{EAF516B9-BE56-46C5-9566-7DB04AEDFE4A}" type="presParOf" srcId="{F0EDC968-E9F4-4EE7-870D-04DF0F288EBE}" destId="{B8A1C666-CF41-44FB-8A08-74199718BC76}" srcOrd="1" destOrd="0" presId="urn:microsoft.com/office/officeart/2005/8/layout/hierarchy3"/>
    <dgm:cxn modelId="{B34DA49C-AF8F-4330-8472-D5519F351419}" type="presParOf" srcId="{B8A1C666-CF41-44FB-8A08-74199718BC76}" destId="{E7C7B1D9-907F-435B-A212-8F4FD25F36D7}" srcOrd="0" destOrd="0" presId="urn:microsoft.com/office/officeart/2005/8/layout/hierarchy3"/>
    <dgm:cxn modelId="{C47FEA69-DF80-4975-9506-D0A95363DD35}" type="presParOf" srcId="{B8A1C666-CF41-44FB-8A08-74199718BC76}" destId="{2CD3CAFC-F0E5-4956-8CB0-9913687CFC41}" srcOrd="1" destOrd="0" presId="urn:microsoft.com/office/officeart/2005/8/layout/hierarchy3"/>
    <dgm:cxn modelId="{8091BA6B-A4A2-4FAD-98F1-07F80660ED4E}" type="presParOf" srcId="{B8A1C666-CF41-44FB-8A08-74199718BC76}" destId="{5704AC36-7228-4647-BA2F-E5EA2A0ECE5E}" srcOrd="2" destOrd="0" presId="urn:microsoft.com/office/officeart/2005/8/layout/hierarchy3"/>
    <dgm:cxn modelId="{082F1739-372F-4CE0-BA46-832B2444215A}" type="presParOf" srcId="{B8A1C666-CF41-44FB-8A08-74199718BC76}" destId="{B0F65660-7FB7-41F2-8A03-36A84A58A982}" srcOrd="3" destOrd="0" presId="urn:microsoft.com/office/officeart/2005/8/layout/hierarchy3"/>
    <dgm:cxn modelId="{F824C7D1-83C4-4F49-BABB-A77CCF0E1697}" type="presParOf" srcId="{B8A1C666-CF41-44FB-8A08-74199718BC76}" destId="{AFB70125-0A05-4C1C-AF46-F60B93D12F4B}" srcOrd="4" destOrd="0" presId="urn:microsoft.com/office/officeart/2005/8/layout/hierarchy3"/>
    <dgm:cxn modelId="{4E8EB3A7-48F7-4BAD-B1C0-14006C956059}" type="presParOf" srcId="{B8A1C666-CF41-44FB-8A08-74199718BC76}" destId="{C95AE884-797B-482D-94EE-9234BD6DA05D}" srcOrd="5" destOrd="0" presId="urn:microsoft.com/office/officeart/2005/8/layout/hierarchy3"/>
    <dgm:cxn modelId="{80F4D152-F211-4812-8C3F-5FA523A87E4B}" type="presParOf" srcId="{B8A1C666-CF41-44FB-8A08-74199718BC76}" destId="{CEAA5FDD-32FD-454A-8A2D-E96BAF282211}" srcOrd="6" destOrd="0" presId="urn:microsoft.com/office/officeart/2005/8/layout/hierarchy3"/>
    <dgm:cxn modelId="{9122A54E-FB73-4CE5-AADA-21CE10C9F8D0}" type="presParOf" srcId="{B8A1C666-CF41-44FB-8A08-74199718BC76}" destId="{B933A531-52AB-4CC3-80EE-95A29A1B11FE}" srcOrd="7" destOrd="0" presId="urn:microsoft.com/office/officeart/2005/8/layout/hierarchy3"/>
    <dgm:cxn modelId="{E1344642-E6FC-4A22-A199-477F61592F6A}" type="presParOf" srcId="{B8A1C666-CF41-44FB-8A08-74199718BC76}" destId="{A259866E-3786-4381-A66D-9618105CD9C3}" srcOrd="8" destOrd="0" presId="urn:microsoft.com/office/officeart/2005/8/layout/hierarchy3"/>
    <dgm:cxn modelId="{1DAE54D9-A69A-4880-A4B2-E961C55FF57F}" type="presParOf" srcId="{B8A1C666-CF41-44FB-8A08-74199718BC76}" destId="{AC37F6B0-732D-4B24-94AD-34FA984F0079}"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8B733-DDE9-463D-B881-2ED72E2CCDA2}">
      <dsp:nvSpPr>
        <dsp:cNvPr id="0" name=""/>
        <dsp:cNvSpPr/>
      </dsp:nvSpPr>
      <dsp:spPr>
        <a:xfrm>
          <a:off x="0" y="89"/>
          <a:ext cx="9837620" cy="293351"/>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The investigation process was announced and postponed until the next day (Josh. 7:14-15)</a:t>
          </a:r>
          <a:endParaRPr lang="es-ES" sz="1800" kern="1200" dirty="0">
            <a:effectLst>
              <a:outerShdw blurRad="38100" dist="38100" dir="2700000" algn="tl">
                <a:srgbClr val="000000">
                  <a:alpha val="43137"/>
                </a:srgbClr>
              </a:outerShdw>
            </a:effectLst>
          </a:endParaRPr>
        </a:p>
      </dsp:txBody>
      <dsp:txXfrm>
        <a:off x="146676" y="89"/>
        <a:ext cx="9544269" cy="293351"/>
      </dsp:txXfrm>
    </dsp:sp>
    <dsp:sp modelId="{19F734BA-5F3B-459D-8DBE-57F6531A6D24}">
      <dsp:nvSpPr>
        <dsp:cNvPr id="0" name=""/>
        <dsp:cNvSpPr/>
      </dsp:nvSpPr>
      <dsp:spPr>
        <a:xfrm>
          <a:off x="9860112" y="25024"/>
          <a:ext cx="318504" cy="243482"/>
        </a:xfrm>
        <a:prstGeom prst="chevron">
          <a:avLst/>
        </a:prstGeom>
        <a:solidFill>
          <a:schemeClr val="accent2">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81853" y="25024"/>
        <a:ext cx="75022" cy="243482"/>
      </dsp:txXfrm>
    </dsp:sp>
    <dsp:sp modelId="{38FC698C-3944-4519-B767-FB982AE32008}">
      <dsp:nvSpPr>
        <dsp:cNvPr id="0" name=""/>
        <dsp:cNvSpPr/>
      </dsp:nvSpPr>
      <dsp:spPr>
        <a:xfrm>
          <a:off x="10193561" y="25024"/>
          <a:ext cx="1587174" cy="243482"/>
        </a:xfrm>
        <a:prstGeom prst="chevron">
          <a:avLst/>
        </a:prstGeom>
        <a:solidFill>
          <a:schemeClr val="accent2">
            <a:lumMod val="40000"/>
            <a:lumOff val="60000"/>
            <a:alpha val="9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 sz="1400" b="1" kern="1200" dirty="0"/>
            <a:t>Achan fell silent</a:t>
          </a:r>
          <a:endParaRPr lang="es-ES" sz="1400" kern="1200" dirty="0"/>
        </a:p>
      </dsp:txBody>
      <dsp:txXfrm>
        <a:off x="10315302" y="25024"/>
        <a:ext cx="1343692" cy="243482"/>
      </dsp:txXfrm>
    </dsp:sp>
    <dsp:sp modelId="{2DC59288-CCE7-479C-AEF5-2C7D90B217E1}">
      <dsp:nvSpPr>
        <dsp:cNvPr id="0" name=""/>
        <dsp:cNvSpPr/>
      </dsp:nvSpPr>
      <dsp:spPr>
        <a:xfrm>
          <a:off x="4080364" y="334510"/>
          <a:ext cx="5767106" cy="293351"/>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The tribe of Judah was taken (Josh. 7:16)</a:t>
          </a:r>
          <a:endParaRPr lang="es-ES" sz="1800" kern="1200" dirty="0">
            <a:effectLst>
              <a:outerShdw blurRad="38100" dist="38100" dir="2700000" algn="tl">
                <a:srgbClr val="000000">
                  <a:alpha val="43137"/>
                </a:srgbClr>
              </a:outerShdw>
            </a:effectLst>
          </a:endParaRPr>
        </a:p>
      </dsp:txBody>
      <dsp:txXfrm>
        <a:off x="4227040" y="334510"/>
        <a:ext cx="5473755" cy="293351"/>
      </dsp:txXfrm>
    </dsp:sp>
    <dsp:sp modelId="{4125DFF6-83D5-4277-A491-D308568C91A2}">
      <dsp:nvSpPr>
        <dsp:cNvPr id="0" name=""/>
        <dsp:cNvSpPr/>
      </dsp:nvSpPr>
      <dsp:spPr>
        <a:xfrm>
          <a:off x="9869993" y="359445"/>
          <a:ext cx="318504" cy="243482"/>
        </a:xfrm>
        <a:prstGeom prst="chevron">
          <a:avLst/>
        </a:prstGeom>
        <a:solidFill>
          <a:schemeClr val="accent3">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91734" y="359445"/>
        <a:ext cx="75022" cy="243482"/>
      </dsp:txXfrm>
    </dsp:sp>
    <dsp:sp modelId="{A539587E-FC17-4E5E-A50B-408C41076433}">
      <dsp:nvSpPr>
        <dsp:cNvPr id="0" name=""/>
        <dsp:cNvSpPr/>
      </dsp:nvSpPr>
      <dsp:spPr>
        <a:xfrm>
          <a:off x="10201397" y="359445"/>
          <a:ext cx="1587174" cy="243482"/>
        </a:xfrm>
        <a:prstGeom prst="chevron">
          <a:avLst/>
        </a:prstGeom>
        <a:solidFill>
          <a:schemeClr val="accent3">
            <a:lumMod val="20000"/>
            <a:lumOff val="80000"/>
            <a:alpha val="90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 sz="1400" b="1" kern="1200" dirty="0"/>
            <a:t>Achan fell silent</a:t>
          </a:r>
          <a:endParaRPr lang="es-ES" sz="1400" kern="1200" dirty="0"/>
        </a:p>
      </dsp:txBody>
      <dsp:txXfrm>
        <a:off x="10323138" y="359445"/>
        <a:ext cx="1343692" cy="243482"/>
      </dsp:txXfrm>
    </dsp:sp>
    <dsp:sp modelId="{4A66EC69-65EE-4ECD-AA81-1FAEECF1D4F5}">
      <dsp:nvSpPr>
        <dsp:cNvPr id="0" name=""/>
        <dsp:cNvSpPr/>
      </dsp:nvSpPr>
      <dsp:spPr>
        <a:xfrm>
          <a:off x="4080364" y="668932"/>
          <a:ext cx="5767106" cy="293351"/>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The family of </a:t>
          </a:r>
          <a:r>
            <a:rPr lang="en" sz="1800" b="1" kern="1200" dirty="0" err="1">
              <a:effectLst>
                <a:outerShdw blurRad="38100" dist="38100" dir="2700000" algn="tl">
                  <a:srgbClr val="000000">
                    <a:alpha val="43137"/>
                  </a:srgbClr>
                </a:outerShdw>
              </a:effectLst>
            </a:rPr>
            <a:t>Zerah was taken </a:t>
          </a:r>
          <a:r>
            <a:rPr lang="en" sz="1800" b="1" kern="1200" dirty="0">
              <a:effectLst>
                <a:outerShdw blurRad="38100" dist="38100" dir="2700000" algn="tl">
                  <a:srgbClr val="000000">
                    <a:alpha val="43137"/>
                  </a:srgbClr>
                </a:outerShdw>
              </a:effectLst>
            </a:rPr>
            <a:t>(Josh. 7:17a)</a:t>
          </a:r>
          <a:endParaRPr lang="es-ES" sz="1800" kern="1200" dirty="0">
            <a:effectLst>
              <a:outerShdw blurRad="38100" dist="38100" dir="2700000" algn="tl">
                <a:srgbClr val="000000">
                  <a:alpha val="43137"/>
                </a:srgbClr>
              </a:outerShdw>
            </a:effectLst>
          </a:endParaRPr>
        </a:p>
      </dsp:txBody>
      <dsp:txXfrm>
        <a:off x="4227040" y="668932"/>
        <a:ext cx="5473755" cy="293351"/>
      </dsp:txXfrm>
    </dsp:sp>
    <dsp:sp modelId="{8B0524A4-A0AE-462B-BF0C-4EC968739FD0}">
      <dsp:nvSpPr>
        <dsp:cNvPr id="0" name=""/>
        <dsp:cNvSpPr/>
      </dsp:nvSpPr>
      <dsp:spPr>
        <a:xfrm>
          <a:off x="9860151" y="676460"/>
          <a:ext cx="318504" cy="243482"/>
        </a:xfrm>
        <a:prstGeom prst="chevron">
          <a:avLst/>
        </a:prstGeom>
        <a:solidFill>
          <a:schemeClr val="accent4">
            <a:lumMod val="40000"/>
            <a:lumOff val="60000"/>
            <a:alpha val="9000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81892" y="676460"/>
        <a:ext cx="75022" cy="243482"/>
      </dsp:txXfrm>
    </dsp:sp>
    <dsp:sp modelId="{851D1B37-6643-4D62-9601-E0058D220A5F}">
      <dsp:nvSpPr>
        <dsp:cNvPr id="0" name=""/>
        <dsp:cNvSpPr/>
      </dsp:nvSpPr>
      <dsp:spPr>
        <a:xfrm>
          <a:off x="10201397" y="693866"/>
          <a:ext cx="1587174" cy="243482"/>
        </a:xfrm>
        <a:prstGeom prst="chevron">
          <a:avLst/>
        </a:prstGeom>
        <a:solidFill>
          <a:schemeClr val="accent4">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 sz="1400" b="1" kern="1200" dirty="0"/>
            <a:t>Achan fell silent</a:t>
          </a:r>
          <a:endParaRPr lang="es-ES" sz="1400" kern="1200" dirty="0"/>
        </a:p>
      </dsp:txBody>
      <dsp:txXfrm>
        <a:off x="10323138" y="693866"/>
        <a:ext cx="1343692" cy="243482"/>
      </dsp:txXfrm>
    </dsp:sp>
    <dsp:sp modelId="{46961188-8AC9-41D6-BF58-E21BEC8B3A81}">
      <dsp:nvSpPr>
        <dsp:cNvPr id="0" name=""/>
        <dsp:cNvSpPr/>
      </dsp:nvSpPr>
      <dsp:spPr>
        <a:xfrm>
          <a:off x="4080364" y="1003353"/>
          <a:ext cx="5767106" cy="293351"/>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The leader Zabdi was taken (Josh. 7:17b)</a:t>
          </a:r>
          <a:endParaRPr lang="es-ES" sz="1800" kern="1200" dirty="0">
            <a:effectLst>
              <a:outerShdw blurRad="38100" dist="38100" dir="2700000" algn="tl">
                <a:srgbClr val="000000">
                  <a:alpha val="43137"/>
                </a:srgbClr>
              </a:outerShdw>
            </a:effectLst>
          </a:endParaRPr>
        </a:p>
      </dsp:txBody>
      <dsp:txXfrm>
        <a:off x="4227040" y="1003353"/>
        <a:ext cx="5473755" cy="293351"/>
      </dsp:txXfrm>
    </dsp:sp>
    <dsp:sp modelId="{66871472-CE64-47CE-A810-30A567E2798E}">
      <dsp:nvSpPr>
        <dsp:cNvPr id="0" name=""/>
        <dsp:cNvSpPr/>
      </dsp:nvSpPr>
      <dsp:spPr>
        <a:xfrm>
          <a:off x="9869993" y="1028288"/>
          <a:ext cx="318504" cy="243482"/>
        </a:xfrm>
        <a:prstGeom prst="chevron">
          <a:avLst/>
        </a:prstGeom>
        <a:solidFill>
          <a:schemeClr val="accent5">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91734" y="1028288"/>
        <a:ext cx="75022" cy="243482"/>
      </dsp:txXfrm>
    </dsp:sp>
    <dsp:sp modelId="{C9568CFF-9A3C-4C28-9546-D376128FA9E6}">
      <dsp:nvSpPr>
        <dsp:cNvPr id="0" name=""/>
        <dsp:cNvSpPr/>
      </dsp:nvSpPr>
      <dsp:spPr>
        <a:xfrm>
          <a:off x="10201397" y="1028288"/>
          <a:ext cx="1587174" cy="243482"/>
        </a:xfrm>
        <a:prstGeom prst="chevron">
          <a:avLst/>
        </a:prstGeom>
        <a:solidFill>
          <a:schemeClr val="accent5">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 sz="1400" b="1" kern="1200" dirty="0"/>
            <a:t>Achan fell silent</a:t>
          </a:r>
          <a:endParaRPr lang="es-ES" sz="1400" kern="1200" dirty="0"/>
        </a:p>
      </dsp:txBody>
      <dsp:txXfrm>
        <a:off x="10323138" y="1028288"/>
        <a:ext cx="1343692" cy="243482"/>
      </dsp:txXfrm>
    </dsp:sp>
    <dsp:sp modelId="{123C8EFC-2789-4603-91BF-EEF6B7C2ED82}">
      <dsp:nvSpPr>
        <dsp:cNvPr id="0" name=""/>
        <dsp:cNvSpPr/>
      </dsp:nvSpPr>
      <dsp:spPr>
        <a:xfrm>
          <a:off x="4080364" y="1337774"/>
          <a:ext cx="5767106" cy="293351"/>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Achan was taken (Josh. 7:18)</a:t>
          </a:r>
          <a:endParaRPr lang="es-ES" sz="1800" kern="1200" dirty="0">
            <a:effectLst>
              <a:outerShdw blurRad="38100" dist="38100" dir="2700000" algn="tl">
                <a:srgbClr val="000000">
                  <a:alpha val="43137"/>
                </a:srgbClr>
              </a:outerShdw>
            </a:effectLst>
          </a:endParaRPr>
        </a:p>
      </dsp:txBody>
      <dsp:txXfrm>
        <a:off x="4227040" y="1337774"/>
        <a:ext cx="5473755" cy="293351"/>
      </dsp:txXfrm>
    </dsp:sp>
    <dsp:sp modelId="{8D6A8B27-3F09-4C5F-9F28-4492D09B8235}">
      <dsp:nvSpPr>
        <dsp:cNvPr id="0" name=""/>
        <dsp:cNvSpPr/>
      </dsp:nvSpPr>
      <dsp:spPr>
        <a:xfrm>
          <a:off x="9869993" y="1362709"/>
          <a:ext cx="318504" cy="243482"/>
        </a:xfrm>
        <a:prstGeom prst="chevron">
          <a:avLst/>
        </a:prstGeom>
        <a:solidFill>
          <a:schemeClr val="accent6">
            <a:lumMod val="40000"/>
            <a:lumOff val="60000"/>
            <a:alpha val="90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91734" y="1362709"/>
        <a:ext cx="75022" cy="243482"/>
      </dsp:txXfrm>
    </dsp:sp>
    <dsp:sp modelId="{81494637-307B-48EF-8F7B-31E6C2D3C389}">
      <dsp:nvSpPr>
        <dsp:cNvPr id="0" name=""/>
        <dsp:cNvSpPr/>
      </dsp:nvSpPr>
      <dsp:spPr>
        <a:xfrm>
          <a:off x="10201397" y="1362709"/>
          <a:ext cx="1587174" cy="243482"/>
        </a:xfrm>
        <a:prstGeom prst="chevron">
          <a:avLst/>
        </a:prstGeom>
        <a:solidFill>
          <a:schemeClr val="accent6">
            <a:lumMod val="40000"/>
            <a:lumOff val="60000"/>
            <a:alpha val="9000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 sz="1400" b="1" kern="1200" dirty="0"/>
            <a:t>Achan fell silent</a:t>
          </a:r>
          <a:endParaRPr lang="es-ES" sz="1400" kern="1200" dirty="0"/>
        </a:p>
      </dsp:txBody>
      <dsp:txXfrm>
        <a:off x="10323138" y="1362709"/>
        <a:ext cx="1343692" cy="243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2FCA2-1F16-453B-8338-91AE300D7FA7}">
      <dsp:nvSpPr>
        <dsp:cNvPr id="0" name=""/>
        <dsp:cNvSpPr/>
      </dsp:nvSpPr>
      <dsp:spPr>
        <a:xfrm>
          <a:off x="677" y="240710"/>
          <a:ext cx="1204673" cy="60233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Rahab</a:t>
          </a:r>
        </a:p>
      </dsp:txBody>
      <dsp:txXfrm>
        <a:off x="18319" y="258352"/>
        <a:ext cx="1169389" cy="567052"/>
      </dsp:txXfrm>
    </dsp:sp>
    <dsp:sp modelId="{5ED71C70-9444-4F7A-9D93-BC9CD35AAB8A}">
      <dsp:nvSpPr>
        <dsp:cNvPr id="0" name=""/>
        <dsp:cNvSpPr/>
      </dsp:nvSpPr>
      <dsp:spPr>
        <a:xfrm>
          <a:off x="121144" y="843047"/>
          <a:ext cx="120467" cy="451752"/>
        </a:xfrm>
        <a:custGeom>
          <a:avLst/>
          <a:gdLst/>
          <a:ahLst/>
          <a:cxnLst/>
          <a:rect l="0" t="0" r="0" b="0"/>
          <a:pathLst>
            <a:path>
              <a:moveTo>
                <a:pt x="0" y="0"/>
              </a:moveTo>
              <a:lnTo>
                <a:pt x="0" y="451752"/>
              </a:lnTo>
              <a:lnTo>
                <a:pt x="120467" y="451752"/>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7093696-C43E-4229-A405-013EC27DEA85}">
      <dsp:nvSpPr>
        <dsp:cNvPr id="0" name=""/>
        <dsp:cNvSpPr/>
      </dsp:nvSpPr>
      <dsp:spPr>
        <a:xfrm>
          <a:off x="241611" y="993631"/>
          <a:ext cx="2238109" cy="602336"/>
        </a:xfrm>
        <a:prstGeom prst="roundRect">
          <a:avLst>
            <a:gd name="adj" fmla="val 10000"/>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He hid the spies on the roof</a:t>
          </a:r>
        </a:p>
      </dsp:txBody>
      <dsp:txXfrm>
        <a:off x="259253" y="1011273"/>
        <a:ext cx="2202825" cy="567052"/>
      </dsp:txXfrm>
    </dsp:sp>
    <dsp:sp modelId="{C59103E5-E72E-4BCB-B60E-3965B196A920}">
      <dsp:nvSpPr>
        <dsp:cNvPr id="0" name=""/>
        <dsp:cNvSpPr/>
      </dsp:nvSpPr>
      <dsp:spPr>
        <a:xfrm>
          <a:off x="121144" y="843047"/>
          <a:ext cx="120467" cy="1204673"/>
        </a:xfrm>
        <a:custGeom>
          <a:avLst/>
          <a:gdLst/>
          <a:ahLst/>
          <a:cxnLst/>
          <a:rect l="0" t="0" r="0" b="0"/>
          <a:pathLst>
            <a:path>
              <a:moveTo>
                <a:pt x="0" y="0"/>
              </a:moveTo>
              <a:lnTo>
                <a:pt x="0" y="1204673"/>
              </a:lnTo>
              <a:lnTo>
                <a:pt x="120467" y="1204673"/>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A3306F0-74BE-4541-ACA1-A8825D27CE43}">
      <dsp:nvSpPr>
        <dsp:cNvPr id="0" name=""/>
        <dsp:cNvSpPr/>
      </dsp:nvSpPr>
      <dsp:spPr>
        <a:xfrm>
          <a:off x="241611" y="1746552"/>
          <a:ext cx="2238109" cy="602336"/>
        </a:xfrm>
        <a:prstGeom prst="roundRect">
          <a:avLst>
            <a:gd name="adj" fmla="val 10000"/>
          </a:avLst>
        </a:prstGeom>
        <a:solidFill>
          <a:srgbClr val="FFD5FC"/>
        </a:solidFill>
        <a:ln w="12700" cap="flat" cmpd="sng" algn="ctr">
          <a:solidFill>
            <a:schemeClr val="accent3">
              <a:hueOff val="-1938821"/>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He acted kindly toward Israel</a:t>
          </a:r>
        </a:p>
      </dsp:txBody>
      <dsp:txXfrm>
        <a:off x="259253" y="1764194"/>
        <a:ext cx="2202825" cy="567052"/>
      </dsp:txXfrm>
    </dsp:sp>
    <dsp:sp modelId="{B240B43A-6446-4345-8693-D7A4B4BE01B6}">
      <dsp:nvSpPr>
        <dsp:cNvPr id="0" name=""/>
        <dsp:cNvSpPr/>
      </dsp:nvSpPr>
      <dsp:spPr>
        <a:xfrm>
          <a:off x="121144" y="843047"/>
          <a:ext cx="120467" cy="1957594"/>
        </a:xfrm>
        <a:custGeom>
          <a:avLst/>
          <a:gdLst/>
          <a:ahLst/>
          <a:cxnLst/>
          <a:rect l="0" t="0" r="0" b="0"/>
          <a:pathLst>
            <a:path>
              <a:moveTo>
                <a:pt x="0" y="0"/>
              </a:moveTo>
              <a:lnTo>
                <a:pt x="0" y="1957594"/>
              </a:lnTo>
              <a:lnTo>
                <a:pt x="120467" y="1957594"/>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DCAC325-92B0-4D3E-95AF-2F5E4C86075F}">
      <dsp:nvSpPr>
        <dsp:cNvPr id="0" name=""/>
        <dsp:cNvSpPr/>
      </dsp:nvSpPr>
      <dsp:spPr>
        <a:xfrm>
          <a:off x="241611" y="2499473"/>
          <a:ext cx="2238109" cy="602336"/>
        </a:xfrm>
        <a:prstGeom prst="roundRect">
          <a:avLst>
            <a:gd name="adj" fmla="val 10000"/>
          </a:avLst>
        </a:prstGeom>
        <a:solidFill>
          <a:srgbClr val="EDD9FF"/>
        </a:solidFill>
        <a:ln w="12700" cap="flat" cmpd="sng" algn="ctr">
          <a:solidFill>
            <a:schemeClr val="accent3">
              <a:hueOff val="-3877642"/>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He favored victory because of his faith</a:t>
          </a:r>
        </a:p>
      </dsp:txBody>
      <dsp:txXfrm>
        <a:off x="259253" y="2517115"/>
        <a:ext cx="2202825" cy="567052"/>
      </dsp:txXfrm>
    </dsp:sp>
    <dsp:sp modelId="{0034CAD1-EADD-442A-9426-DB425099B22C}">
      <dsp:nvSpPr>
        <dsp:cNvPr id="0" name=""/>
        <dsp:cNvSpPr/>
      </dsp:nvSpPr>
      <dsp:spPr>
        <a:xfrm>
          <a:off x="121144" y="843047"/>
          <a:ext cx="120467" cy="2710515"/>
        </a:xfrm>
        <a:custGeom>
          <a:avLst/>
          <a:gdLst/>
          <a:ahLst/>
          <a:cxnLst/>
          <a:rect l="0" t="0" r="0" b="0"/>
          <a:pathLst>
            <a:path>
              <a:moveTo>
                <a:pt x="0" y="0"/>
              </a:moveTo>
              <a:lnTo>
                <a:pt x="0" y="2710515"/>
              </a:lnTo>
              <a:lnTo>
                <a:pt x="120467" y="2710515"/>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1F5DD34-3CA4-441A-B2AC-D0DDC0055B8A}">
      <dsp:nvSpPr>
        <dsp:cNvPr id="0" name=""/>
        <dsp:cNvSpPr/>
      </dsp:nvSpPr>
      <dsp:spPr>
        <a:xfrm>
          <a:off x="241611" y="3252394"/>
          <a:ext cx="2238109" cy="602336"/>
        </a:xfrm>
        <a:prstGeom prst="roundRect">
          <a:avLst>
            <a:gd name="adj" fmla="val 10000"/>
          </a:avLst>
        </a:prstGeom>
        <a:solidFill>
          <a:srgbClr val="E1E2FF"/>
        </a:solidFill>
        <a:ln w="12700" cap="flat" cmpd="sng" algn="ctr">
          <a:solidFill>
            <a:schemeClr val="accent3">
              <a:hueOff val="-5816464"/>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He made a covenant with Israel</a:t>
          </a:r>
        </a:p>
      </dsp:txBody>
      <dsp:txXfrm>
        <a:off x="259253" y="3270036"/>
        <a:ext cx="2202825" cy="567052"/>
      </dsp:txXfrm>
    </dsp:sp>
    <dsp:sp modelId="{047C62CB-97DD-4DF5-92DC-026C1E5B4AA4}">
      <dsp:nvSpPr>
        <dsp:cNvPr id="0" name=""/>
        <dsp:cNvSpPr/>
      </dsp:nvSpPr>
      <dsp:spPr>
        <a:xfrm>
          <a:off x="121144" y="843047"/>
          <a:ext cx="120467" cy="3463436"/>
        </a:xfrm>
        <a:custGeom>
          <a:avLst/>
          <a:gdLst/>
          <a:ahLst/>
          <a:cxnLst/>
          <a:rect l="0" t="0" r="0" b="0"/>
          <a:pathLst>
            <a:path>
              <a:moveTo>
                <a:pt x="0" y="0"/>
              </a:moveTo>
              <a:lnTo>
                <a:pt x="0" y="3463436"/>
              </a:lnTo>
              <a:lnTo>
                <a:pt x="120467" y="3463436"/>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B39515-B656-43E9-A9D6-CC70ABEFA319}">
      <dsp:nvSpPr>
        <dsp:cNvPr id="0" name=""/>
        <dsp:cNvSpPr/>
      </dsp:nvSpPr>
      <dsp:spPr>
        <a:xfrm>
          <a:off x="241611" y="4005315"/>
          <a:ext cx="2238109" cy="602336"/>
        </a:xfrm>
        <a:prstGeom prst="roundRect">
          <a:avLst>
            <a:gd name="adj" fmla="val 10000"/>
          </a:avLst>
        </a:prstGeom>
        <a:solidFill>
          <a:srgbClr val="B7DEFF"/>
        </a:solidFill>
        <a:ln w="12700" cap="flat" cmpd="sng" algn="ctr">
          <a:solidFill>
            <a:schemeClr val="accent3">
              <a:hueOff val="-7755285"/>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a:t>He freed his life and that of his family</a:t>
          </a:r>
          <a:endParaRPr lang="es-ES" sz="1800" b="1" kern="1200" dirty="0"/>
        </a:p>
      </dsp:txBody>
      <dsp:txXfrm>
        <a:off x="259253" y="4022957"/>
        <a:ext cx="2202825" cy="567052"/>
      </dsp:txXfrm>
    </dsp:sp>
    <dsp:sp modelId="{B24EC25B-8508-41A4-8261-EEF250282397}">
      <dsp:nvSpPr>
        <dsp:cNvPr id="0" name=""/>
        <dsp:cNvSpPr/>
      </dsp:nvSpPr>
      <dsp:spPr>
        <a:xfrm>
          <a:off x="2539955" y="240710"/>
          <a:ext cx="1204673" cy="602336"/>
        </a:xfrm>
        <a:prstGeom prst="roundRect">
          <a:avLst>
            <a:gd name="adj" fmla="val 10000"/>
          </a:avLst>
        </a:prstGeom>
        <a:gradFill rotWithShape="0">
          <a:gsLst>
            <a:gs pos="0">
              <a:schemeClr val="accent3">
                <a:hueOff val="-17449391"/>
                <a:satOff val="0"/>
                <a:lumOff val="0"/>
                <a:alphaOff val="0"/>
                <a:satMod val="103000"/>
                <a:lumMod val="102000"/>
                <a:tint val="94000"/>
              </a:schemeClr>
            </a:gs>
            <a:gs pos="50000">
              <a:schemeClr val="accent3">
                <a:hueOff val="-17449391"/>
                <a:satOff val="0"/>
                <a:lumOff val="0"/>
                <a:alphaOff val="0"/>
                <a:satMod val="110000"/>
                <a:lumMod val="100000"/>
                <a:shade val="100000"/>
              </a:schemeClr>
            </a:gs>
            <a:gs pos="100000">
              <a:schemeClr val="accent3">
                <a:hueOff val="-17449391"/>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effectLst/>
            </a:rPr>
            <a:t>Achan</a:t>
          </a:r>
        </a:p>
      </dsp:txBody>
      <dsp:txXfrm>
        <a:off x="2557597" y="258352"/>
        <a:ext cx="1169389" cy="567052"/>
      </dsp:txXfrm>
    </dsp:sp>
    <dsp:sp modelId="{E7C7B1D9-907F-435B-A212-8F4FD25F36D7}">
      <dsp:nvSpPr>
        <dsp:cNvPr id="0" name=""/>
        <dsp:cNvSpPr/>
      </dsp:nvSpPr>
      <dsp:spPr>
        <a:xfrm>
          <a:off x="2660422" y="843047"/>
          <a:ext cx="120467" cy="451752"/>
        </a:xfrm>
        <a:custGeom>
          <a:avLst/>
          <a:gdLst/>
          <a:ahLst/>
          <a:cxnLst/>
          <a:rect l="0" t="0" r="0" b="0"/>
          <a:pathLst>
            <a:path>
              <a:moveTo>
                <a:pt x="0" y="0"/>
              </a:moveTo>
              <a:lnTo>
                <a:pt x="0" y="451752"/>
              </a:lnTo>
              <a:lnTo>
                <a:pt x="120467" y="451752"/>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CD3CAFC-F0E5-4956-8CB0-9913687CFC41}">
      <dsp:nvSpPr>
        <dsp:cNvPr id="0" name=""/>
        <dsp:cNvSpPr/>
      </dsp:nvSpPr>
      <dsp:spPr>
        <a:xfrm>
          <a:off x="2780890" y="993631"/>
          <a:ext cx="2238109" cy="602336"/>
        </a:xfrm>
        <a:prstGeom prst="roundRect">
          <a:avLst>
            <a:gd name="adj" fmla="val 10000"/>
          </a:avLst>
        </a:prstGeom>
        <a:solidFill>
          <a:srgbClr val="C1FFF9"/>
        </a:solidFill>
        <a:ln w="12700" cap="flat" cmpd="sng" algn="ctr">
          <a:solidFill>
            <a:schemeClr val="accent3">
              <a:hueOff val="-9694106"/>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He hid the loot in the ground</a:t>
          </a:r>
        </a:p>
      </dsp:txBody>
      <dsp:txXfrm>
        <a:off x="2798532" y="1011273"/>
        <a:ext cx="2202825" cy="567052"/>
      </dsp:txXfrm>
    </dsp:sp>
    <dsp:sp modelId="{5704AC36-7228-4647-BA2F-E5EA2A0ECE5E}">
      <dsp:nvSpPr>
        <dsp:cNvPr id="0" name=""/>
        <dsp:cNvSpPr/>
      </dsp:nvSpPr>
      <dsp:spPr>
        <a:xfrm>
          <a:off x="2660422" y="843047"/>
          <a:ext cx="120467" cy="1204673"/>
        </a:xfrm>
        <a:custGeom>
          <a:avLst/>
          <a:gdLst/>
          <a:ahLst/>
          <a:cxnLst/>
          <a:rect l="0" t="0" r="0" b="0"/>
          <a:pathLst>
            <a:path>
              <a:moveTo>
                <a:pt x="0" y="0"/>
              </a:moveTo>
              <a:lnTo>
                <a:pt x="0" y="1204673"/>
              </a:lnTo>
              <a:lnTo>
                <a:pt x="120467" y="1204673"/>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0F65660-7FB7-41F2-8A03-36A84A58A982}">
      <dsp:nvSpPr>
        <dsp:cNvPr id="0" name=""/>
        <dsp:cNvSpPr/>
      </dsp:nvSpPr>
      <dsp:spPr>
        <a:xfrm>
          <a:off x="2780890" y="1746552"/>
          <a:ext cx="2238109" cy="602336"/>
        </a:xfrm>
        <a:prstGeom prst="roundRect">
          <a:avLst>
            <a:gd name="adj" fmla="val 10000"/>
          </a:avLst>
        </a:prstGeom>
        <a:solidFill>
          <a:srgbClr val="C1FFD7"/>
        </a:solidFill>
        <a:ln w="12700" cap="flat" cmpd="sng" algn="ctr">
          <a:solidFill>
            <a:schemeClr val="accent3">
              <a:hueOff val="-11632928"/>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It brought trouble to Israel</a:t>
          </a:r>
        </a:p>
      </dsp:txBody>
      <dsp:txXfrm>
        <a:off x="2798532" y="1764194"/>
        <a:ext cx="2202825" cy="567052"/>
      </dsp:txXfrm>
    </dsp:sp>
    <dsp:sp modelId="{AFB70125-0A05-4C1C-AF46-F60B93D12F4B}">
      <dsp:nvSpPr>
        <dsp:cNvPr id="0" name=""/>
        <dsp:cNvSpPr/>
      </dsp:nvSpPr>
      <dsp:spPr>
        <a:xfrm>
          <a:off x="2660422" y="843047"/>
          <a:ext cx="120467" cy="1957594"/>
        </a:xfrm>
        <a:custGeom>
          <a:avLst/>
          <a:gdLst/>
          <a:ahLst/>
          <a:cxnLst/>
          <a:rect l="0" t="0" r="0" b="0"/>
          <a:pathLst>
            <a:path>
              <a:moveTo>
                <a:pt x="0" y="0"/>
              </a:moveTo>
              <a:lnTo>
                <a:pt x="0" y="1957594"/>
              </a:lnTo>
              <a:lnTo>
                <a:pt x="120467" y="1957594"/>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5AE884-797B-482D-94EE-9234BD6DA05D}">
      <dsp:nvSpPr>
        <dsp:cNvPr id="0" name=""/>
        <dsp:cNvSpPr/>
      </dsp:nvSpPr>
      <dsp:spPr>
        <a:xfrm>
          <a:off x="2780890" y="2499473"/>
          <a:ext cx="2238109" cy="602336"/>
        </a:xfrm>
        <a:prstGeom prst="roundRect">
          <a:avLst>
            <a:gd name="adj" fmla="val 10000"/>
          </a:avLst>
        </a:prstGeom>
        <a:solidFill>
          <a:srgbClr val="D2FFC9"/>
        </a:solidFill>
        <a:ln w="12700" cap="flat" cmpd="sng" algn="ctr">
          <a:solidFill>
            <a:schemeClr val="accent3">
              <a:hueOff val="-13571749"/>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He caused defeat by his works</a:t>
          </a:r>
        </a:p>
      </dsp:txBody>
      <dsp:txXfrm>
        <a:off x="2798532" y="2517115"/>
        <a:ext cx="2202825" cy="567052"/>
      </dsp:txXfrm>
    </dsp:sp>
    <dsp:sp modelId="{CEAA5FDD-32FD-454A-8A2D-E96BAF282211}">
      <dsp:nvSpPr>
        <dsp:cNvPr id="0" name=""/>
        <dsp:cNvSpPr/>
      </dsp:nvSpPr>
      <dsp:spPr>
        <a:xfrm>
          <a:off x="2660422" y="843047"/>
          <a:ext cx="120467" cy="2710515"/>
        </a:xfrm>
        <a:custGeom>
          <a:avLst/>
          <a:gdLst/>
          <a:ahLst/>
          <a:cxnLst/>
          <a:rect l="0" t="0" r="0" b="0"/>
          <a:pathLst>
            <a:path>
              <a:moveTo>
                <a:pt x="0" y="0"/>
              </a:moveTo>
              <a:lnTo>
                <a:pt x="0" y="2710515"/>
              </a:lnTo>
              <a:lnTo>
                <a:pt x="120467" y="2710515"/>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933A531-52AB-4CC3-80EE-95A29A1B11FE}">
      <dsp:nvSpPr>
        <dsp:cNvPr id="0" name=""/>
        <dsp:cNvSpPr/>
      </dsp:nvSpPr>
      <dsp:spPr>
        <a:xfrm>
          <a:off x="2780890" y="3252394"/>
          <a:ext cx="2238109" cy="602336"/>
        </a:xfrm>
        <a:prstGeom prst="roundRect">
          <a:avLst>
            <a:gd name="adj" fmla="val 10000"/>
          </a:avLst>
        </a:prstGeom>
        <a:solidFill>
          <a:srgbClr val="EDFFC1"/>
        </a:solidFill>
        <a:ln w="12700" cap="flat" cmpd="sng" algn="ctr">
          <a:solidFill>
            <a:schemeClr val="accent3">
              <a:hueOff val="-15510569"/>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He broke the covenant of Israel</a:t>
          </a:r>
        </a:p>
      </dsp:txBody>
      <dsp:txXfrm>
        <a:off x="2798532" y="3270036"/>
        <a:ext cx="2202825" cy="567052"/>
      </dsp:txXfrm>
    </dsp:sp>
    <dsp:sp modelId="{A259866E-3786-4381-A66D-9618105CD9C3}">
      <dsp:nvSpPr>
        <dsp:cNvPr id="0" name=""/>
        <dsp:cNvSpPr/>
      </dsp:nvSpPr>
      <dsp:spPr>
        <a:xfrm>
          <a:off x="2660422" y="843047"/>
          <a:ext cx="120467" cy="3463436"/>
        </a:xfrm>
        <a:custGeom>
          <a:avLst/>
          <a:gdLst/>
          <a:ahLst/>
          <a:cxnLst/>
          <a:rect l="0" t="0" r="0" b="0"/>
          <a:pathLst>
            <a:path>
              <a:moveTo>
                <a:pt x="0" y="0"/>
              </a:moveTo>
              <a:lnTo>
                <a:pt x="0" y="3463436"/>
              </a:lnTo>
              <a:lnTo>
                <a:pt x="120467" y="3463436"/>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C37F6B0-732D-4B24-94AD-34FA984F0079}">
      <dsp:nvSpPr>
        <dsp:cNvPr id="0" name=""/>
        <dsp:cNvSpPr/>
      </dsp:nvSpPr>
      <dsp:spPr>
        <a:xfrm>
          <a:off x="2780890" y="4005315"/>
          <a:ext cx="2238109" cy="602336"/>
        </a:xfrm>
        <a:prstGeom prst="roundRect">
          <a:avLst>
            <a:gd name="adj" fmla="val 10000"/>
          </a:avLst>
        </a:prstGeom>
        <a:solidFill>
          <a:srgbClr val="FFEEB7"/>
        </a:solidFill>
        <a:ln w="12700" cap="flat" cmpd="sng" algn="ctr">
          <a:solidFill>
            <a:schemeClr val="accent3">
              <a:hueOff val="-17449391"/>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He died with his family</a:t>
          </a:r>
        </a:p>
      </dsp:txBody>
      <dsp:txXfrm>
        <a:off x="2798532" y="4022957"/>
        <a:ext cx="2202825" cy="56705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C058E-B09D-4807-BE9E-11C16697DEEE}" type="datetimeFigureOut">
              <a:rPr lang="en-US" smtClean="0"/>
              <a:t>10/15/2025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9A51E-32CC-492F-98DA-045577EC8A77}" type="slidenum">
              <a:rPr lang="en-US" smtClean="0"/>
              <a:t>‹Nº›</a:t>
            </a:fld>
            <a:endParaRPr lang="en-US"/>
          </a:p>
        </p:txBody>
      </p:sp>
    </p:spTree>
    <p:extLst>
      <p:ext uri="{BB962C8B-B14F-4D97-AF65-F5344CB8AC3E}">
        <p14:creationId xmlns:p14="http://schemas.microsoft.com/office/powerpoint/2010/main" val="400742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2B89A51E-32CC-492F-98DA-045577EC8A77}" type="slidenum">
              <a:rPr lang="en-US" smtClean="0"/>
              <a:t>5</a:t>
            </a:fld>
            <a:endParaRPr lang="en-US"/>
          </a:p>
        </p:txBody>
      </p:sp>
    </p:spTree>
    <p:extLst>
      <p:ext uri="{BB962C8B-B14F-4D97-AF65-F5344CB8AC3E}">
        <p14:creationId xmlns:p14="http://schemas.microsoft.com/office/powerpoint/2010/main" val="739119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25DD99-ECBD-AE30-D533-2917911DE48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60F891E-1E32-3C1A-601C-92D7B7148E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0FBF69F-7AC8-FD18-A34A-F1EFE72FA146}"/>
              </a:ext>
            </a:extLst>
          </p:cNvPr>
          <p:cNvSpPr>
            <a:spLocks noGrp="1"/>
          </p:cNvSpPr>
          <p:nvPr>
            <p:ph type="dt" sz="half" idx="10"/>
          </p:nvPr>
        </p:nvSpPr>
        <p:spPr/>
        <p:txBody>
          <a:bodyPr/>
          <a:lstStyle/>
          <a:p>
            <a:fld id="{1FF76886-51AC-494E-8A75-0A99BFF736CD}" type="datetimeFigureOut">
              <a:rPr lang="es-ES" smtClean="0"/>
              <a:t>15/10/2025</a:t>
            </a:fld>
            <a:endParaRPr lang="es-ES"/>
          </a:p>
        </p:txBody>
      </p:sp>
      <p:sp>
        <p:nvSpPr>
          <p:cNvPr id="5" name="Marcador de pie de página 4">
            <a:extLst>
              <a:ext uri="{FF2B5EF4-FFF2-40B4-BE49-F238E27FC236}">
                <a16:creationId xmlns:a16="http://schemas.microsoft.com/office/drawing/2014/main" id="{904BA7F7-0F9E-4A05-42CC-F5023D8CCA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A4139ED-559B-720D-4161-B0A9ABA663FB}"/>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23136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BFD5CF-25C5-755F-BD3D-0FBF6A65523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22E47A-9B22-54A4-6B63-A2CF7EB586D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936A3E-80F9-5B64-A7FD-7AC75F899CF9}"/>
              </a:ext>
            </a:extLst>
          </p:cNvPr>
          <p:cNvSpPr>
            <a:spLocks noGrp="1"/>
          </p:cNvSpPr>
          <p:nvPr>
            <p:ph type="dt" sz="half" idx="10"/>
          </p:nvPr>
        </p:nvSpPr>
        <p:spPr/>
        <p:txBody>
          <a:bodyPr/>
          <a:lstStyle/>
          <a:p>
            <a:fld id="{1FF76886-51AC-494E-8A75-0A99BFF736CD}" type="datetimeFigureOut">
              <a:rPr lang="es-ES" smtClean="0"/>
              <a:t>15/10/2025</a:t>
            </a:fld>
            <a:endParaRPr lang="es-ES"/>
          </a:p>
        </p:txBody>
      </p:sp>
      <p:sp>
        <p:nvSpPr>
          <p:cNvPr id="5" name="Marcador de pie de página 4">
            <a:extLst>
              <a:ext uri="{FF2B5EF4-FFF2-40B4-BE49-F238E27FC236}">
                <a16:creationId xmlns:a16="http://schemas.microsoft.com/office/drawing/2014/main" id="{3A8469B7-62E7-04AC-BE02-BD0D602F87C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5DADC1-4E38-AB85-9A94-874FED348E9E}"/>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2666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6FB4E91-7CC3-FCF3-196C-08B828FE6D4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F699703-EB17-2725-1302-D3B495A260B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6F7359-2A86-086D-7910-694507B7A109}"/>
              </a:ext>
            </a:extLst>
          </p:cNvPr>
          <p:cNvSpPr>
            <a:spLocks noGrp="1"/>
          </p:cNvSpPr>
          <p:nvPr>
            <p:ph type="dt" sz="half" idx="10"/>
          </p:nvPr>
        </p:nvSpPr>
        <p:spPr/>
        <p:txBody>
          <a:bodyPr/>
          <a:lstStyle/>
          <a:p>
            <a:fld id="{1FF76886-51AC-494E-8A75-0A99BFF736CD}" type="datetimeFigureOut">
              <a:rPr lang="es-ES" smtClean="0"/>
              <a:t>15/10/2025</a:t>
            </a:fld>
            <a:endParaRPr lang="es-ES"/>
          </a:p>
        </p:txBody>
      </p:sp>
      <p:sp>
        <p:nvSpPr>
          <p:cNvPr id="5" name="Marcador de pie de página 4">
            <a:extLst>
              <a:ext uri="{FF2B5EF4-FFF2-40B4-BE49-F238E27FC236}">
                <a16:creationId xmlns:a16="http://schemas.microsoft.com/office/drawing/2014/main" id="{1231F62F-5569-0BAD-655A-E7C9927F12B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D67BF1-809A-AC23-74A2-813563B3C4B8}"/>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65714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15/10/2025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6447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15/10/2025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9116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15/10/2025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126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15/10/2025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973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15/10/2025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3449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15/10/2025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3289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15/10/2025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2141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15/10/2025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6752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4123DE-A476-D972-906E-0328B47C26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45C0F8-FF56-4F3D-E5B7-7A12542247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1A5DFAC-CCED-B3DC-8C41-A4F5569B0E5A}"/>
              </a:ext>
            </a:extLst>
          </p:cNvPr>
          <p:cNvSpPr>
            <a:spLocks noGrp="1"/>
          </p:cNvSpPr>
          <p:nvPr>
            <p:ph type="dt" sz="half" idx="10"/>
          </p:nvPr>
        </p:nvSpPr>
        <p:spPr/>
        <p:txBody>
          <a:bodyPr/>
          <a:lstStyle/>
          <a:p>
            <a:fld id="{1FF76886-51AC-494E-8A75-0A99BFF736CD}" type="datetimeFigureOut">
              <a:rPr lang="es-ES" smtClean="0"/>
              <a:t>15/10/2025</a:t>
            </a:fld>
            <a:endParaRPr lang="es-ES"/>
          </a:p>
        </p:txBody>
      </p:sp>
      <p:sp>
        <p:nvSpPr>
          <p:cNvPr id="5" name="Marcador de pie de página 4">
            <a:extLst>
              <a:ext uri="{FF2B5EF4-FFF2-40B4-BE49-F238E27FC236}">
                <a16:creationId xmlns:a16="http://schemas.microsoft.com/office/drawing/2014/main" id="{6755E3E4-227F-FAC8-4C32-5888A61A1E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D7F6F07-7B73-DA32-7342-0E7149C19894}"/>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2248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15/10/2025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9090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15/10/2025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5406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15/10/2025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8161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FF0699-113D-BA01-1A90-02B516EEA1B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9056253-3345-A2B7-872A-352AE0AF27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A2B79BC-5E50-69A6-95AF-EA6A1CB03CFD}"/>
              </a:ext>
            </a:extLst>
          </p:cNvPr>
          <p:cNvSpPr>
            <a:spLocks noGrp="1"/>
          </p:cNvSpPr>
          <p:nvPr>
            <p:ph type="dt" sz="half" idx="10"/>
          </p:nvPr>
        </p:nvSpPr>
        <p:spPr/>
        <p:txBody>
          <a:bodyPr/>
          <a:lstStyle/>
          <a:p>
            <a:fld id="{1FF76886-51AC-494E-8A75-0A99BFF736CD}" type="datetimeFigureOut">
              <a:rPr lang="es-ES" smtClean="0"/>
              <a:t>15/10/2025</a:t>
            </a:fld>
            <a:endParaRPr lang="es-ES"/>
          </a:p>
        </p:txBody>
      </p:sp>
      <p:sp>
        <p:nvSpPr>
          <p:cNvPr id="5" name="Marcador de pie de página 4">
            <a:extLst>
              <a:ext uri="{FF2B5EF4-FFF2-40B4-BE49-F238E27FC236}">
                <a16:creationId xmlns:a16="http://schemas.microsoft.com/office/drawing/2014/main" id="{0D9150F4-DC67-1C96-153E-D72D4BCFECB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E921D6-7A74-9DDB-BDD5-F0228A4EA7DC}"/>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3997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98363B-AA59-943D-44C6-961544ACE6A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229A2C-D243-9E28-F66B-39805E9367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6F2B3AD-0601-A906-3FBA-BB92B1BEAB0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6FD69FA-3E2C-68CC-70FE-72B83555147C}"/>
              </a:ext>
            </a:extLst>
          </p:cNvPr>
          <p:cNvSpPr>
            <a:spLocks noGrp="1"/>
          </p:cNvSpPr>
          <p:nvPr>
            <p:ph type="dt" sz="half" idx="10"/>
          </p:nvPr>
        </p:nvSpPr>
        <p:spPr/>
        <p:txBody>
          <a:bodyPr/>
          <a:lstStyle/>
          <a:p>
            <a:fld id="{1FF76886-51AC-494E-8A75-0A99BFF736CD}" type="datetimeFigureOut">
              <a:rPr lang="es-ES" smtClean="0"/>
              <a:t>15/10/2025</a:t>
            </a:fld>
            <a:endParaRPr lang="es-ES"/>
          </a:p>
        </p:txBody>
      </p:sp>
      <p:sp>
        <p:nvSpPr>
          <p:cNvPr id="6" name="Marcador de pie de página 5">
            <a:extLst>
              <a:ext uri="{FF2B5EF4-FFF2-40B4-BE49-F238E27FC236}">
                <a16:creationId xmlns:a16="http://schemas.microsoft.com/office/drawing/2014/main" id="{7B1F4181-4E92-C752-7A1C-8141CA30A07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D04A78F-4CC6-78C3-73D2-B156278042DB}"/>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03991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B08938-8DCE-39A4-E74D-83C977D8982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F8A6AC-C145-1CCC-6173-76BD2B0E2D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E3DF326-4D43-40F8-AD93-616A7921187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1347D8C-1801-6D1C-5C49-C82DF8184E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4E59181-8460-83A2-0026-2B6E86FAE96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9A1E3AD-9C3F-2531-732A-2AB7CDFA6099}"/>
              </a:ext>
            </a:extLst>
          </p:cNvPr>
          <p:cNvSpPr>
            <a:spLocks noGrp="1"/>
          </p:cNvSpPr>
          <p:nvPr>
            <p:ph type="dt" sz="half" idx="10"/>
          </p:nvPr>
        </p:nvSpPr>
        <p:spPr/>
        <p:txBody>
          <a:bodyPr/>
          <a:lstStyle/>
          <a:p>
            <a:fld id="{1FF76886-51AC-494E-8A75-0A99BFF736CD}" type="datetimeFigureOut">
              <a:rPr lang="es-ES" smtClean="0"/>
              <a:t>15/10/2025</a:t>
            </a:fld>
            <a:endParaRPr lang="es-ES"/>
          </a:p>
        </p:txBody>
      </p:sp>
      <p:sp>
        <p:nvSpPr>
          <p:cNvPr id="8" name="Marcador de pie de página 7">
            <a:extLst>
              <a:ext uri="{FF2B5EF4-FFF2-40B4-BE49-F238E27FC236}">
                <a16:creationId xmlns:a16="http://schemas.microsoft.com/office/drawing/2014/main" id="{5B3E0B8B-BEF9-ACCF-5391-5DFCE0BE016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BBEA1E8-AD8A-4ECB-9D43-B85BF85CFA1F}"/>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4916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53A574-B57A-2604-6EB7-663390B9312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70D472-DC6F-92FE-C743-DF1BA32C116C}"/>
              </a:ext>
            </a:extLst>
          </p:cNvPr>
          <p:cNvSpPr>
            <a:spLocks noGrp="1"/>
          </p:cNvSpPr>
          <p:nvPr>
            <p:ph type="dt" sz="half" idx="10"/>
          </p:nvPr>
        </p:nvSpPr>
        <p:spPr/>
        <p:txBody>
          <a:bodyPr/>
          <a:lstStyle/>
          <a:p>
            <a:fld id="{1FF76886-51AC-494E-8A75-0A99BFF736CD}" type="datetimeFigureOut">
              <a:rPr lang="es-ES" smtClean="0"/>
              <a:t>15/10/2025</a:t>
            </a:fld>
            <a:endParaRPr lang="es-ES"/>
          </a:p>
        </p:txBody>
      </p:sp>
      <p:sp>
        <p:nvSpPr>
          <p:cNvPr id="4" name="Marcador de pie de página 3">
            <a:extLst>
              <a:ext uri="{FF2B5EF4-FFF2-40B4-BE49-F238E27FC236}">
                <a16:creationId xmlns:a16="http://schemas.microsoft.com/office/drawing/2014/main" id="{07BA2BFD-977F-34D8-3381-9597AAB9F94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299711A-0B80-120B-D1E1-4867E8E68E4E}"/>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20140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A7AA737-9CDD-B201-4476-43C812FF124C}"/>
              </a:ext>
            </a:extLst>
          </p:cNvPr>
          <p:cNvSpPr>
            <a:spLocks noGrp="1"/>
          </p:cNvSpPr>
          <p:nvPr>
            <p:ph type="dt" sz="half" idx="10"/>
          </p:nvPr>
        </p:nvSpPr>
        <p:spPr/>
        <p:txBody>
          <a:bodyPr/>
          <a:lstStyle/>
          <a:p>
            <a:fld id="{1FF76886-51AC-494E-8A75-0A99BFF736CD}" type="datetimeFigureOut">
              <a:rPr lang="es-ES" smtClean="0"/>
              <a:t>15/10/2025</a:t>
            </a:fld>
            <a:endParaRPr lang="es-ES"/>
          </a:p>
        </p:txBody>
      </p:sp>
      <p:sp>
        <p:nvSpPr>
          <p:cNvPr id="3" name="Marcador de pie de página 2">
            <a:extLst>
              <a:ext uri="{FF2B5EF4-FFF2-40B4-BE49-F238E27FC236}">
                <a16:creationId xmlns:a16="http://schemas.microsoft.com/office/drawing/2014/main" id="{F6FB68C0-C999-3068-BCA0-1A86CBEC480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F5329A5-80CB-9E76-0927-E9602FCB6961}"/>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68515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A6C69E-4A17-E4CE-E5C1-3F104A3857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487EDB-BA9D-002F-1F43-9AAA736DE1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C431FD3-89F4-8D71-9462-2C09D8AD4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FB44866-E50C-7593-993B-B857C81773E4}"/>
              </a:ext>
            </a:extLst>
          </p:cNvPr>
          <p:cNvSpPr>
            <a:spLocks noGrp="1"/>
          </p:cNvSpPr>
          <p:nvPr>
            <p:ph type="dt" sz="half" idx="10"/>
          </p:nvPr>
        </p:nvSpPr>
        <p:spPr/>
        <p:txBody>
          <a:bodyPr/>
          <a:lstStyle/>
          <a:p>
            <a:fld id="{1FF76886-51AC-494E-8A75-0A99BFF736CD}" type="datetimeFigureOut">
              <a:rPr lang="es-ES" smtClean="0"/>
              <a:t>15/10/2025</a:t>
            </a:fld>
            <a:endParaRPr lang="es-ES"/>
          </a:p>
        </p:txBody>
      </p:sp>
      <p:sp>
        <p:nvSpPr>
          <p:cNvPr id="6" name="Marcador de pie de página 5">
            <a:extLst>
              <a:ext uri="{FF2B5EF4-FFF2-40B4-BE49-F238E27FC236}">
                <a16:creationId xmlns:a16="http://schemas.microsoft.com/office/drawing/2014/main" id="{1BF4C854-0BBD-7393-62D5-27A1B58A65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078FF7-A261-665F-0461-9404464B3E1F}"/>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21502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0C673E-C1E1-CD27-8E96-EE29ED86C97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6172DEA-FC90-AE1E-87D6-FF32F97AE6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3B1BDF0-E3CB-DD5B-D454-EE45BB7E0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5349981-4133-AE29-B552-D33A38AA19DD}"/>
              </a:ext>
            </a:extLst>
          </p:cNvPr>
          <p:cNvSpPr>
            <a:spLocks noGrp="1"/>
          </p:cNvSpPr>
          <p:nvPr>
            <p:ph type="dt" sz="half" idx="10"/>
          </p:nvPr>
        </p:nvSpPr>
        <p:spPr/>
        <p:txBody>
          <a:bodyPr/>
          <a:lstStyle/>
          <a:p>
            <a:fld id="{1FF76886-51AC-494E-8A75-0A99BFF736CD}" type="datetimeFigureOut">
              <a:rPr lang="es-ES" smtClean="0"/>
              <a:t>15/10/2025</a:t>
            </a:fld>
            <a:endParaRPr lang="es-ES"/>
          </a:p>
        </p:txBody>
      </p:sp>
      <p:sp>
        <p:nvSpPr>
          <p:cNvPr id="6" name="Marcador de pie de página 5">
            <a:extLst>
              <a:ext uri="{FF2B5EF4-FFF2-40B4-BE49-F238E27FC236}">
                <a16:creationId xmlns:a16="http://schemas.microsoft.com/office/drawing/2014/main" id="{6AC8B7BA-317D-5CE5-F9C4-7B6E06B77E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2D556D-AA2E-C012-C85F-C303AA7D8198}"/>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04982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5352D0A-1B16-34C3-4917-C394CD8EE4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5E2E04-0565-F155-336A-ADEA6FB77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BC1ECE0-8FBD-68EB-206B-441E8078CA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F76886-51AC-494E-8A75-0A99BFF736CD}" type="datetimeFigureOut">
              <a:rPr lang="es-ES" smtClean="0"/>
              <a:t>15/10/2025</a:t>
            </a:fld>
            <a:endParaRPr lang="es-ES"/>
          </a:p>
        </p:txBody>
      </p:sp>
      <p:sp>
        <p:nvSpPr>
          <p:cNvPr id="5" name="Marcador de pie de página 4">
            <a:extLst>
              <a:ext uri="{FF2B5EF4-FFF2-40B4-BE49-F238E27FC236}">
                <a16:creationId xmlns:a16="http://schemas.microsoft.com/office/drawing/2014/main" id="{B288F4F8-928B-13A7-0D8A-75C7BA8173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616D75-5B55-F256-D0C6-8228899AA6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B5FC19-C5D9-4725-AABA-5B9B93F2CEED}" type="slidenum">
              <a:rPr lang="es-ES" smtClean="0"/>
              <a:t>‹Nº›</a:t>
            </a:fld>
            <a:endParaRPr lang="es-ES"/>
          </a:p>
        </p:txBody>
      </p:sp>
    </p:spTree>
    <p:extLst>
      <p:ext uri="{BB962C8B-B14F-4D97-AF65-F5344CB8AC3E}">
        <p14:creationId xmlns:p14="http://schemas.microsoft.com/office/powerpoint/2010/main" val="3573726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15/10/2025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797574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1.jpeg"/><Relationship Id="rId5" Type="http://schemas.openxmlformats.org/officeDocument/2006/relationships/diagramQuickStyle" Target="../diagrams/quickStyle2.xml"/><Relationship Id="rId10" Type="http://schemas.openxmlformats.org/officeDocument/2006/relationships/image" Target="../media/image30.jpeg"/><Relationship Id="rId4" Type="http://schemas.openxmlformats.org/officeDocument/2006/relationships/diagramLayout" Target="../diagrams/layout2.xml"/><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5F5EA6-064A-BB81-3B5F-D5CA395B348F}"/>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Imagen 8">
            <a:extLst>
              <a:ext uri="{FF2B5EF4-FFF2-40B4-BE49-F238E27FC236}">
                <a16:creationId xmlns:a16="http://schemas.microsoft.com/office/drawing/2014/main" id="{DD4EF256-416B-229B-3B07-BAFADDCEB81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96731" y="170453"/>
            <a:ext cx="3794884" cy="6517096"/>
          </a:xfrm>
          <a:prstGeom prst="rect">
            <a:avLst/>
          </a:prstGeom>
          <a:effectLst>
            <a:innerShdw blurRad="114300">
              <a:prstClr val="black"/>
            </a:innerShdw>
          </a:effectLst>
        </p:spPr>
      </p:pic>
      <p:pic>
        <p:nvPicPr>
          <p:cNvPr id="4" name="Imagen 3">
            <a:extLst>
              <a:ext uri="{FF2B5EF4-FFF2-40B4-BE49-F238E27FC236}">
                <a16:creationId xmlns:a16="http://schemas.microsoft.com/office/drawing/2014/main" id="{D096BA9B-6A09-9AE1-AAAA-5EF65BD610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67" t="-172"/>
          <a:stretch>
            <a:fillRect/>
          </a:stretch>
        </p:blipFill>
        <p:spPr>
          <a:xfrm>
            <a:off x="8193992" y="159910"/>
            <a:ext cx="3826711" cy="3181966"/>
          </a:xfrm>
          <a:prstGeom prst="rect">
            <a:avLst/>
          </a:prstGeom>
          <a:effectLst>
            <a:innerShdw blurRad="114300">
              <a:prstClr val="black"/>
            </a:innerShdw>
          </a:effectLst>
        </p:spPr>
      </p:pic>
      <p:pic>
        <p:nvPicPr>
          <p:cNvPr id="3" name="Imagen 2">
            <a:extLst>
              <a:ext uri="{FF2B5EF4-FFF2-40B4-BE49-F238E27FC236}">
                <a16:creationId xmlns:a16="http://schemas.microsoft.com/office/drawing/2014/main" id="{6EFB3636-9900-7FE4-C595-A679FF22D09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422"/>
          <a:stretch>
            <a:fillRect/>
          </a:stretch>
        </p:blipFill>
        <p:spPr>
          <a:xfrm>
            <a:off x="4184141" y="3512234"/>
            <a:ext cx="3826711" cy="3175314"/>
          </a:xfrm>
          <a:prstGeom prst="rect">
            <a:avLst/>
          </a:prstGeom>
          <a:effectLst>
            <a:innerShdw blurRad="114300">
              <a:prstClr val="black"/>
            </a:innerShdw>
          </a:effectLst>
        </p:spPr>
      </p:pic>
      <p:pic>
        <p:nvPicPr>
          <p:cNvPr id="5" name="Imagen 4">
            <a:extLst>
              <a:ext uri="{FF2B5EF4-FFF2-40B4-BE49-F238E27FC236}">
                <a16:creationId xmlns:a16="http://schemas.microsoft.com/office/drawing/2014/main" id="{13427B5D-8BA4-6D7F-4F60-A8747239357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67"/>
          <a:stretch>
            <a:fillRect/>
          </a:stretch>
        </p:blipFill>
        <p:spPr>
          <a:xfrm>
            <a:off x="8193992" y="3505966"/>
            <a:ext cx="3826711" cy="3181582"/>
          </a:xfrm>
          <a:prstGeom prst="rect">
            <a:avLst/>
          </a:prstGeom>
          <a:effectLst>
            <a:innerShdw blurRad="114300">
              <a:prstClr val="black"/>
            </a:innerShdw>
          </a:effectLst>
        </p:spPr>
      </p:pic>
      <p:sp>
        <p:nvSpPr>
          <p:cNvPr id="10" name="Rectángulo 9">
            <a:extLst>
              <a:ext uri="{FF2B5EF4-FFF2-40B4-BE49-F238E27FC236}">
                <a16:creationId xmlns:a16="http://schemas.microsoft.com/office/drawing/2014/main" id="{8B5600FD-F956-C1FF-67F6-D5B300C33471}"/>
              </a:ext>
            </a:extLst>
          </p:cNvPr>
          <p:cNvSpPr/>
          <p:nvPr/>
        </p:nvSpPr>
        <p:spPr>
          <a:xfrm>
            <a:off x="4184141" y="159910"/>
            <a:ext cx="3840078" cy="3176540"/>
          </a:xfrm>
          <a:prstGeom prst="rect">
            <a:avLst/>
          </a:prstGeom>
          <a:ln>
            <a:noFill/>
          </a:ln>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a:p>
        </p:txBody>
      </p:sp>
      <p:sp>
        <p:nvSpPr>
          <p:cNvPr id="11" name="CuadroTexto 10">
            <a:extLst>
              <a:ext uri="{FF2B5EF4-FFF2-40B4-BE49-F238E27FC236}">
                <a16:creationId xmlns:a16="http://schemas.microsoft.com/office/drawing/2014/main" id="{FB6C39B8-7CCF-4ABA-9C0A-432941FB8617}"/>
              </a:ext>
            </a:extLst>
          </p:cNvPr>
          <p:cNvSpPr txBox="1"/>
          <p:nvPr/>
        </p:nvSpPr>
        <p:spPr>
          <a:xfrm>
            <a:off x="4197508" y="317019"/>
            <a:ext cx="3826711" cy="2862322"/>
          </a:xfrm>
          <a:prstGeom prst="rect">
            <a:avLst/>
          </a:prstGeom>
          <a:noFill/>
          <a:effectLst>
            <a:outerShdw blurRad="50800" dist="25400" dir="2700000" algn="tl" rotWithShape="0">
              <a:prstClr val="black"/>
            </a:outerShdw>
          </a:effectLst>
        </p:spPr>
        <p:txBody>
          <a:bodyPr wrap="square" rtlCol="0">
            <a:spAutoFit/>
          </a:bodyPr>
          <a:lstStyle/>
          <a:p>
            <a:pPr algn="ctr"/>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 ENEMY WITHIN</a:t>
            </a:r>
            <a:endParaRPr lang="en"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2" name="CuadroTexto 11">
            <a:extLst>
              <a:ext uri="{FF2B5EF4-FFF2-40B4-BE49-F238E27FC236}">
                <a16:creationId xmlns:a16="http://schemas.microsoft.com/office/drawing/2014/main" id="{6DCF5089-D5F7-BBCE-7F42-D9627A0D1C67}"/>
              </a:ext>
            </a:extLst>
          </p:cNvPr>
          <p:cNvSpPr txBox="1"/>
          <p:nvPr/>
        </p:nvSpPr>
        <p:spPr>
          <a:xfrm>
            <a:off x="196732" y="209550"/>
            <a:ext cx="3794883" cy="307777"/>
          </a:xfrm>
          <a:prstGeom prst="rect">
            <a:avLst/>
          </a:prstGeom>
          <a:noFill/>
        </p:spPr>
        <p:txBody>
          <a:bodyPr wrap="square" rtlCol="0">
            <a:spAutoFit/>
          </a:bodyPr>
          <a:lstStyle/>
          <a:p>
            <a:pPr algn="ctr"/>
            <a:r>
              <a:rPr lang="en" sz="1400" b="1" dirty="0">
                <a:solidFill>
                  <a:srgbClr val="E1EDF7"/>
                </a:solidFill>
                <a:effectLst>
                  <a:outerShdw blurRad="38100" dist="38100" dir="2700000" algn="tl">
                    <a:srgbClr val="000000">
                      <a:alpha val="43137"/>
                    </a:srgbClr>
                  </a:outerShdw>
                </a:effectLst>
              </a:rPr>
              <a:t>Lesson 6 for November 8, 2025</a:t>
            </a:r>
          </a:p>
        </p:txBody>
      </p:sp>
    </p:spTree>
    <p:extLst>
      <p:ext uri="{BB962C8B-B14F-4D97-AF65-F5344CB8AC3E}">
        <p14:creationId xmlns:p14="http://schemas.microsoft.com/office/powerpoint/2010/main" val="348648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B46600-F782-246E-10CE-743F5EABB225}"/>
            </a:ext>
          </a:extLst>
        </p:cNvPr>
        <p:cNvGrpSpPr/>
        <p:nvPr/>
      </p:nvGrpSpPr>
      <p:grpSpPr>
        <a:xfrm>
          <a:off x="0" y="0"/>
          <a:ext cx="0" cy="0"/>
          <a:chOff x="0" y="0"/>
          <a:chExt cx="0" cy="0"/>
        </a:xfrm>
      </p:grpSpPr>
      <p:sp>
        <p:nvSpPr>
          <p:cNvPr id="13" name="Rectangle 7">
            <a:extLst>
              <a:ext uri="{FF2B5EF4-FFF2-40B4-BE49-F238E27FC236}">
                <a16:creationId xmlns:a16="http://schemas.microsoft.com/office/drawing/2014/main" id="{437FA79D-7DEA-4FC4-7752-D38D66885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8437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B6E63187-D230-1DF1-75AD-A53C76777AA8}"/>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7181850" cy="6858000"/>
          </a:xfrm>
          <a:prstGeom prst="rect">
            <a:avLst/>
          </a:prstGeom>
        </p:spPr>
      </p:pic>
      <p:grpSp>
        <p:nvGrpSpPr>
          <p:cNvPr id="14" name="Group 9">
            <a:extLst>
              <a:ext uri="{FF2B5EF4-FFF2-40B4-BE49-F238E27FC236}">
                <a16:creationId xmlns:a16="http://schemas.microsoft.com/office/drawing/2014/main" id="{DAE3D992-722C-6892-35F2-D97D60E813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67499" y="0"/>
            <a:ext cx="990601" cy="6857455"/>
            <a:chOff x="5395368" y="0"/>
            <a:chExt cx="874718" cy="6857455"/>
          </a:xfrm>
        </p:grpSpPr>
        <p:sp>
          <p:nvSpPr>
            <p:cNvPr id="11" name="Freeform: Shape 10">
              <a:extLst>
                <a:ext uri="{FF2B5EF4-FFF2-40B4-BE49-F238E27FC236}">
                  <a16:creationId xmlns:a16="http://schemas.microsoft.com/office/drawing/2014/main" id="{58E7A748-8725-F398-DBE0-DEEB4B4EE93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C56B753C-AB39-77F0-A580-BB023C5A61C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5" name="CuadroTexto 4">
            <a:extLst>
              <a:ext uri="{FF2B5EF4-FFF2-40B4-BE49-F238E27FC236}">
                <a16:creationId xmlns:a16="http://schemas.microsoft.com/office/drawing/2014/main" id="{00C011A0-592C-E9C5-7A9E-61894ECF3BFF}"/>
              </a:ext>
            </a:extLst>
          </p:cNvPr>
          <p:cNvSpPr txBox="1"/>
          <p:nvPr/>
        </p:nvSpPr>
        <p:spPr>
          <a:xfrm>
            <a:off x="7715250" y="289679"/>
            <a:ext cx="4362450" cy="6278642"/>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0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a:t>
            </a:r>
            <a:r>
              <a:rPr kumimoji="0" lang="en-US" sz="40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I the Lord search the heart and test the mind, to give every man according to his ways, according to the fruit of his deeds</a:t>
            </a:r>
            <a:r>
              <a:rPr kumimoji="0" lang="es-ES" sz="40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Jeremiah 17:10, </a:t>
            </a:r>
            <a:r>
              <a:rPr kumimoji="0" lang="es-ES" sz="24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ESV</a:t>
            </a:r>
            <a:endParaRPr kumimoji="0" lang="es-E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71634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DDE4E31-E877-DCA6-AE2C-4F47CFB4E222}"/>
              </a:ext>
            </a:extLst>
          </p:cNvPr>
          <p:cNvSpPr txBox="1"/>
          <p:nvPr/>
        </p:nvSpPr>
        <p:spPr>
          <a:xfrm>
            <a:off x="6419850" y="4009102"/>
            <a:ext cx="5772150" cy="2554545"/>
          </a:xfrm>
          <a:prstGeom prst="rect">
            <a:avLst/>
          </a:prstGeom>
          <a:noFill/>
        </p:spPr>
        <p:txBody>
          <a:bodyPr wrap="square" rtlCol="0">
            <a:spAutoFit/>
          </a:bodyPr>
          <a:lstStyle/>
          <a:p>
            <a:pPr>
              <a:spcBef>
                <a:spcPts val="1800"/>
              </a:spcBef>
            </a:pPr>
            <a:r>
              <a:rPr lang="en" sz="2000" b="1" dirty="0">
                <a:uFill>
                  <a:solidFill>
                    <a:srgbClr val="CB2760"/>
                  </a:solidFill>
                </a:uFill>
              </a:rPr>
              <a:t>The cause of the defeat </a:t>
            </a:r>
            <a:r>
              <a:rPr lang="en" sz="2000" b="1" dirty="0"/>
              <a:t>(Joshua 7:1-5, 10-13)</a:t>
            </a:r>
          </a:p>
          <a:p>
            <a:pPr>
              <a:spcBef>
                <a:spcPts val="1800"/>
              </a:spcBef>
            </a:pPr>
            <a:r>
              <a:rPr lang="en" sz="2000" b="1" dirty="0"/>
              <a:t>Dismayed and afflicted (Joshua 7:6-9)</a:t>
            </a:r>
          </a:p>
          <a:p>
            <a:pPr>
              <a:spcBef>
                <a:spcPts val="1800"/>
              </a:spcBef>
            </a:pPr>
            <a:r>
              <a:rPr lang="en" sz="2000" b="1" noProof="0" dirty="0"/>
              <a:t>Discovering the transgressor</a:t>
            </a:r>
            <a:r>
              <a:rPr lang="en" sz="2000" b="1" dirty="0"/>
              <a:t> (Joshua 7:14-19)</a:t>
            </a:r>
          </a:p>
          <a:p>
            <a:pPr>
              <a:spcBef>
                <a:spcPts val="1800"/>
              </a:spcBef>
            </a:pPr>
            <a:r>
              <a:rPr lang="en" sz="2000" b="1" dirty="0"/>
              <a:t>Achan's sin (Joshua 7:20-26)</a:t>
            </a:r>
          </a:p>
          <a:p>
            <a:pPr>
              <a:spcBef>
                <a:spcPts val="1800"/>
              </a:spcBef>
            </a:pPr>
            <a:r>
              <a:rPr lang="en" sz="2000" b="1" dirty="0"/>
              <a:t>Victorious Again (Joshua 8:1-29)</a:t>
            </a:r>
          </a:p>
        </p:txBody>
      </p:sp>
      <p:sp>
        <p:nvSpPr>
          <p:cNvPr id="3" name="CuadroTexto 2">
            <a:extLst>
              <a:ext uri="{FF2B5EF4-FFF2-40B4-BE49-F238E27FC236}">
                <a16:creationId xmlns:a16="http://schemas.microsoft.com/office/drawing/2014/main" id="{8355573C-D5DE-F9DB-A6A4-9717CCDB4FA7}"/>
              </a:ext>
            </a:extLst>
          </p:cNvPr>
          <p:cNvSpPr txBox="1"/>
          <p:nvPr/>
        </p:nvSpPr>
        <p:spPr>
          <a:xfrm>
            <a:off x="276225" y="161925"/>
            <a:ext cx="6477000" cy="1323439"/>
          </a:xfrm>
          <a:prstGeom prst="rect">
            <a:avLst/>
          </a:prstGeom>
          <a:noFill/>
        </p:spPr>
        <p:txBody>
          <a:bodyPr wrap="square" rtlCol="0">
            <a:spAutoFit/>
          </a:bodyPr>
          <a:lstStyle/>
          <a:p>
            <a:pPr>
              <a:spcBef>
                <a:spcPts val="600"/>
              </a:spcBef>
            </a:pPr>
            <a:r>
              <a:rPr lang="en" sz="2000" b="1" dirty="0"/>
              <a:t>After an illogical military tactic, the walls of Jericho fell. Israel entered the city and razed it to the ground. Victory! Whose? God's, since Israel had little to do with it.</a:t>
            </a:r>
          </a:p>
        </p:txBody>
      </p:sp>
      <p:pic>
        <p:nvPicPr>
          <p:cNvPr id="5" name="Imagen 4">
            <a:extLst>
              <a:ext uri="{FF2B5EF4-FFF2-40B4-BE49-F238E27FC236}">
                <a16:creationId xmlns:a16="http://schemas.microsoft.com/office/drawing/2014/main" id="{9F03F9B9-6860-6B46-2AB4-55ADCB13FB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61854" y="348738"/>
            <a:ext cx="4792865" cy="3367856"/>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Un dibujo de una persona&#10;&#10;El contenido generado por IA puede ser incorrecto.">
            <a:extLst>
              <a:ext uri="{FF2B5EF4-FFF2-40B4-BE49-F238E27FC236}">
                <a16:creationId xmlns:a16="http://schemas.microsoft.com/office/drawing/2014/main" id="{FE85C5F7-BBB7-DFB3-A368-92E259F085B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52400" y="3914775"/>
            <a:ext cx="3151239"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Imagen 10" descr="Una caricatura de una persona&#10;&#10;El contenido generado por IA puede ser incorrecto.">
            <a:extLst>
              <a:ext uri="{FF2B5EF4-FFF2-40B4-BE49-F238E27FC236}">
                <a16:creationId xmlns:a16="http://schemas.microsoft.com/office/drawing/2014/main" id="{0EB865CE-1137-86C7-B0C6-CA7116BB29C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3142329" y="3914775"/>
            <a:ext cx="2600326"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Imagen 13" descr="Imagen que contiene Forma&#10;&#10;El contenido generado por IA puede ser incorrecto.">
            <a:extLst>
              <a:ext uri="{FF2B5EF4-FFF2-40B4-BE49-F238E27FC236}">
                <a16:creationId xmlns:a16="http://schemas.microsoft.com/office/drawing/2014/main" id="{1703702B-550B-1076-4A2F-4C43A297A2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12628" y="5111212"/>
            <a:ext cx="345760" cy="320256"/>
          </a:xfrm>
          <a:prstGeom prst="rect">
            <a:avLst/>
          </a:prstGeom>
          <a:effectLst>
            <a:outerShdw blurRad="50800" dist="38100" dir="2700000" algn="tl"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0E4D5F80-9057-9294-9E1E-1659204529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12628" y="6168925"/>
            <a:ext cx="345760" cy="320256"/>
          </a:xfrm>
          <a:prstGeom prst="rect">
            <a:avLst/>
          </a:prstGeom>
          <a:effectLst>
            <a:outerShdw blurRad="50800" dist="38100" dir="2700000" algn="tl" rotWithShape="0">
              <a:prstClr val="black">
                <a:alpha val="40000"/>
              </a:prstClr>
            </a:outerShdw>
          </a:effectLst>
        </p:spPr>
      </p:pic>
      <p:pic>
        <p:nvPicPr>
          <p:cNvPr id="17" name="Imagen 16" descr="Dibujo de una persona&#10;&#10;El contenido generado por IA puede ser incorrecto.">
            <a:extLst>
              <a:ext uri="{FF2B5EF4-FFF2-40B4-BE49-F238E27FC236}">
                <a16:creationId xmlns:a16="http://schemas.microsoft.com/office/drawing/2014/main" id="{AB712EEE-6B05-AB70-3AAD-169679E05AA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12628" y="5640068"/>
            <a:ext cx="345760" cy="320256"/>
          </a:xfrm>
          <a:prstGeom prst="rect">
            <a:avLst/>
          </a:prstGeom>
          <a:effectLst>
            <a:outerShdw blurRad="50800" dist="38100" dir="2700000" algn="tl" rotWithShape="0">
              <a:prstClr val="black">
                <a:alpha val="40000"/>
              </a:prstClr>
            </a:outerShdw>
          </a:effectLst>
        </p:spPr>
      </p:pic>
      <p:pic>
        <p:nvPicPr>
          <p:cNvPr id="18" name="Imagen 17" descr="Imagen que contiene Patrón de fondo&#10;&#10;El contenido generado por IA puede ser incorrecto.">
            <a:extLst>
              <a:ext uri="{FF2B5EF4-FFF2-40B4-BE49-F238E27FC236}">
                <a16:creationId xmlns:a16="http://schemas.microsoft.com/office/drawing/2014/main" id="{CDC6DFC4-58F3-BD8B-DD63-C6D24FFA242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12628" y="4053500"/>
            <a:ext cx="345760" cy="320256"/>
          </a:xfrm>
          <a:prstGeom prst="rect">
            <a:avLst/>
          </a:prstGeom>
          <a:effectLst>
            <a:outerShdw blurRad="50800" dist="38100" dir="2700000" algn="tl" rotWithShape="0">
              <a:prstClr val="black">
                <a:alpha val="40000"/>
              </a:prstClr>
            </a:outerShdw>
          </a:effectLst>
        </p:spPr>
      </p:pic>
      <p:pic>
        <p:nvPicPr>
          <p:cNvPr id="19" name="Imagen 18" descr="Forma&#10;&#10;El contenido generado por IA puede ser incorrecto.">
            <a:extLst>
              <a:ext uri="{FF2B5EF4-FFF2-40B4-BE49-F238E27FC236}">
                <a16:creationId xmlns:a16="http://schemas.microsoft.com/office/drawing/2014/main" id="{90E17CFA-6814-2A28-95E7-D30EF77E9D1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12628" y="4582356"/>
            <a:ext cx="345760" cy="320256"/>
          </a:xfrm>
          <a:prstGeom prst="rect">
            <a:avLst/>
          </a:prstGeom>
          <a:effectLst>
            <a:outerShdw blurRad="50800" dist="38100" dir="2700000" algn="tl" rotWithShape="0">
              <a:prstClr val="black">
                <a:alpha val="40000"/>
              </a:prstClr>
            </a:outerShdw>
          </a:effectLst>
        </p:spPr>
      </p:pic>
      <p:sp>
        <p:nvSpPr>
          <p:cNvPr id="6" name="CuadroTexto 5">
            <a:extLst>
              <a:ext uri="{FF2B5EF4-FFF2-40B4-BE49-F238E27FC236}">
                <a16:creationId xmlns:a16="http://schemas.microsoft.com/office/drawing/2014/main" id="{F9C831EA-D3CF-B1CA-E031-BFF59C16DEF2}"/>
              </a:ext>
            </a:extLst>
          </p:cNvPr>
          <p:cNvSpPr txBox="1"/>
          <p:nvPr/>
        </p:nvSpPr>
        <p:spPr>
          <a:xfrm>
            <a:off x="276225" y="2487035"/>
            <a:ext cx="6476998" cy="1015663"/>
          </a:xfrm>
          <a:prstGeom prst="rect">
            <a:avLst/>
          </a:prstGeom>
          <a:noFill/>
        </p:spPr>
        <p:txBody>
          <a:bodyPr wrap="square">
            <a:spAutoFit/>
          </a:bodyPr>
          <a:lstStyle/>
          <a:p>
            <a:pPr>
              <a:spcBef>
                <a:spcPts val="600"/>
              </a:spcBef>
            </a:pPr>
            <a:r>
              <a:rPr lang="en" sz="2000" b="1" dirty="0"/>
              <a:t>When they finally questioned God, the answer was resounding: Israel has sinned and can no longer defeat its enemies. How can it regain divine favor?</a:t>
            </a:r>
          </a:p>
        </p:txBody>
      </p:sp>
      <p:sp>
        <p:nvSpPr>
          <p:cNvPr id="9" name="CuadroTexto 8">
            <a:extLst>
              <a:ext uri="{FF2B5EF4-FFF2-40B4-BE49-F238E27FC236}">
                <a16:creationId xmlns:a16="http://schemas.microsoft.com/office/drawing/2014/main" id="{AD2EBC14-CC74-FB00-3906-F565C145F22C}"/>
              </a:ext>
            </a:extLst>
          </p:cNvPr>
          <p:cNvSpPr txBox="1"/>
          <p:nvPr/>
        </p:nvSpPr>
        <p:spPr>
          <a:xfrm>
            <a:off x="276224" y="1478368"/>
            <a:ext cx="6476998" cy="1015663"/>
          </a:xfrm>
          <a:prstGeom prst="rect">
            <a:avLst/>
          </a:prstGeom>
          <a:noFill/>
        </p:spPr>
        <p:txBody>
          <a:bodyPr wrap="square">
            <a:spAutoFit/>
          </a:bodyPr>
          <a:lstStyle/>
          <a:p>
            <a:pPr>
              <a:spcBef>
                <a:spcPts val="600"/>
              </a:spcBef>
            </a:pPr>
            <a:r>
              <a:rPr lang="en" sz="2000" b="1" dirty="0"/>
              <a:t>After a well-thought-out military tactic, Ai wins. Defeat! By whom? By the people of Israel, since they hadn't counted on God.</a:t>
            </a:r>
          </a:p>
        </p:txBody>
      </p:sp>
    </p:spTree>
    <p:extLst>
      <p:ext uri="{BB962C8B-B14F-4D97-AF65-F5344CB8AC3E}">
        <p14:creationId xmlns:p14="http://schemas.microsoft.com/office/powerpoint/2010/main" val="31944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900" decel="100000" fill="hold"/>
                                        <p:tgtEl>
                                          <p:spTgt spid="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900" decel="100000" fill="hold"/>
                                        <p:tgtEl>
                                          <p:spTgt spid="1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strips(downRight)">
                                      <p:cBhvr>
                                        <p:cTn id="43" dur="500"/>
                                        <p:tgtEl>
                                          <p:spTgt spid="18"/>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strips(downRight)">
                                      <p:cBhvr>
                                        <p:cTn id="52" dur="500"/>
                                        <p:tgtEl>
                                          <p:spTgt spid="19"/>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6"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strips(downRight)">
                                      <p:cBhvr>
                                        <p:cTn id="61" dur="500"/>
                                        <p:tgtEl>
                                          <p:spTgt spid="14"/>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6"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strips(downRight)">
                                      <p:cBhvr>
                                        <p:cTn id="70" dur="500"/>
                                        <p:tgtEl>
                                          <p:spTgt spid="1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8" presetClass="entr" presetSubtype="6"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strips(downRight)">
                                      <p:cBhvr>
                                        <p:cTn id="79" dur="500"/>
                                        <p:tgtEl>
                                          <p:spTgt spid="1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C6C42B-7CC5-AC2B-B094-17605414C279}"/>
              </a:ext>
            </a:extLst>
          </p:cNvPr>
          <p:cNvSpPr txBox="1"/>
          <p:nvPr/>
        </p:nvSpPr>
        <p:spPr>
          <a:xfrm>
            <a:off x="0" y="0"/>
            <a:ext cx="12191999"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THE CAUSE OF THE DEFEAT</a:t>
            </a:r>
          </a:p>
        </p:txBody>
      </p:sp>
      <p:sp>
        <p:nvSpPr>
          <p:cNvPr id="5" name="CuadroTexto 4">
            <a:extLst>
              <a:ext uri="{FF2B5EF4-FFF2-40B4-BE49-F238E27FC236}">
                <a16:creationId xmlns:a16="http://schemas.microsoft.com/office/drawing/2014/main" id="{AACBB1FC-82B5-F325-8290-43F026A8A3C6}"/>
              </a:ext>
            </a:extLst>
          </p:cNvPr>
          <p:cNvSpPr txBox="1"/>
          <p:nvPr/>
        </p:nvSpPr>
        <p:spPr>
          <a:xfrm>
            <a:off x="2" y="589577"/>
            <a:ext cx="12191998" cy="800219"/>
          </a:xfrm>
          <a:prstGeom prst="rect">
            <a:avLst/>
          </a:prstGeom>
          <a:noFill/>
        </p:spPr>
        <p:txBody>
          <a:bodyPr wrap="square">
            <a:spAutoFit/>
          </a:bodyPr>
          <a:lstStyle/>
          <a:p>
            <a:pPr algn="ct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Israel has sinned; they have violated my covenant, which I commanded them to keep. They have taken some of the devoted things; they have stolen, they have lied, they have put them with their own possessions</a:t>
            </a: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(Joshua 7:11)</a:t>
            </a:r>
          </a:p>
        </p:txBody>
      </p:sp>
      <p:sp>
        <p:nvSpPr>
          <p:cNvPr id="6" name="CuadroTexto 5">
            <a:extLst>
              <a:ext uri="{FF2B5EF4-FFF2-40B4-BE49-F238E27FC236}">
                <a16:creationId xmlns:a16="http://schemas.microsoft.com/office/drawing/2014/main" id="{9C668174-86EE-979D-6C56-656B08DCD5FB}"/>
              </a:ext>
            </a:extLst>
          </p:cNvPr>
          <p:cNvSpPr txBox="1"/>
          <p:nvPr/>
        </p:nvSpPr>
        <p:spPr>
          <a:xfrm>
            <a:off x="1" y="1483307"/>
            <a:ext cx="8203202" cy="707886"/>
          </a:xfrm>
          <a:prstGeom prst="rect">
            <a:avLst/>
          </a:prstGeom>
          <a:noFill/>
        </p:spPr>
        <p:txBody>
          <a:bodyPr wrap="square" rtlCol="0">
            <a:spAutoFit/>
          </a:bodyPr>
          <a:lstStyle/>
          <a:p>
            <a:pPr>
              <a:spcBef>
                <a:spcPts val="600"/>
              </a:spcBef>
            </a:pPr>
            <a:r>
              <a:rPr lang="en" sz="2000" b="1" dirty="0"/>
              <a:t>After the favorable report from the spies sent to Jericho, Joshua consulted God and received from Him the strategy for taking the city.</a:t>
            </a:r>
          </a:p>
        </p:txBody>
      </p:sp>
      <p:pic>
        <p:nvPicPr>
          <p:cNvPr id="4" name="Imagen 3" descr="Imagen que contiene exterior, tabla, grupo, naranja&#10;&#10;El contenido generado por IA puede ser incorrecto.">
            <a:extLst>
              <a:ext uri="{FF2B5EF4-FFF2-40B4-BE49-F238E27FC236}">
                <a16:creationId xmlns:a16="http://schemas.microsoft.com/office/drawing/2014/main" id="{B0AA6414-858F-CF01-6C48-CFF731749E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3202" y="1450389"/>
            <a:ext cx="3798298" cy="2379100"/>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C132C783-31F6-5A6F-DBBE-347A0A2D22DE}"/>
              </a:ext>
            </a:extLst>
          </p:cNvPr>
          <p:cNvSpPr txBox="1"/>
          <p:nvPr/>
        </p:nvSpPr>
        <p:spPr>
          <a:xfrm>
            <a:off x="3510112" y="3904050"/>
            <a:ext cx="6007510" cy="1631216"/>
          </a:xfrm>
          <a:prstGeom prst="rect">
            <a:avLst/>
          </a:prstGeom>
          <a:noFill/>
        </p:spPr>
        <p:txBody>
          <a:bodyPr wrap="square">
            <a:spAutoFit/>
          </a:bodyPr>
          <a:lstStyle/>
          <a:p>
            <a:pPr>
              <a:spcBef>
                <a:spcPts val="600"/>
              </a:spcBef>
            </a:pPr>
            <a:r>
              <a:rPr lang="en" sz="2000" b="1" dirty="0"/>
              <a:t>God had seen that “Israel has sinned.” Nowhere in the Bible is sin described with such nuances: “they have </a:t>
            </a:r>
            <a:r>
              <a:rPr lang="en" sz="2000" b="1" noProof="0" dirty="0"/>
              <a:t>violated</a:t>
            </a:r>
            <a:r>
              <a:rPr lang="en" sz="2000" b="1" dirty="0"/>
              <a:t>… they have taken… they have stolen… they have lied… they have </a:t>
            </a:r>
            <a:r>
              <a:rPr lang="en-US" sz="2000" b="1" dirty="0"/>
              <a:t>put them with their own possessions</a:t>
            </a:r>
            <a:r>
              <a:rPr lang="en" sz="2000" b="1" dirty="0"/>
              <a:t>.”</a:t>
            </a:r>
          </a:p>
        </p:txBody>
      </p:sp>
      <p:pic>
        <p:nvPicPr>
          <p:cNvPr id="14" name="Imagen 13" descr="Un dibujo de una persona&#10;&#10;El contenido generado por IA puede ser incorrecto.">
            <a:extLst>
              <a:ext uri="{FF2B5EF4-FFF2-40B4-BE49-F238E27FC236}">
                <a16:creationId xmlns:a16="http://schemas.microsoft.com/office/drawing/2014/main" id="{9C3DD4E6-CDAC-A6EB-104C-140936FF8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00" y="4185143"/>
            <a:ext cx="3172132" cy="2379100"/>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descr="Un dibujo de una persona&#10;&#10;El contenido generado por IA puede ser incorrecto.">
            <a:extLst>
              <a:ext uri="{FF2B5EF4-FFF2-40B4-BE49-F238E27FC236}">
                <a16:creationId xmlns:a16="http://schemas.microsoft.com/office/drawing/2014/main" id="{DCDE6316-6E67-27A7-9D34-536A869B87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66782" y="4343489"/>
            <a:ext cx="2434718" cy="2379100"/>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2A809158-8F76-0852-977D-B5F8218DD65D}"/>
              </a:ext>
            </a:extLst>
          </p:cNvPr>
          <p:cNvSpPr txBox="1"/>
          <p:nvPr/>
        </p:nvSpPr>
        <p:spPr>
          <a:xfrm>
            <a:off x="0" y="3199728"/>
            <a:ext cx="8203200" cy="707886"/>
          </a:xfrm>
          <a:prstGeom prst="rect">
            <a:avLst/>
          </a:prstGeom>
          <a:noFill/>
        </p:spPr>
        <p:txBody>
          <a:bodyPr wrap="square">
            <a:spAutoFit/>
          </a:bodyPr>
          <a:lstStyle/>
          <a:p>
            <a:pPr>
              <a:spcBef>
                <a:spcPts val="600"/>
              </a:spcBef>
            </a:pPr>
            <a:r>
              <a:rPr lang="en" sz="2000" b="1" dirty="0"/>
              <a:t>But what was the real reason for the defeat, or what would have been the reason for God to tell Joshua not to attack Ai (Josh. 7:11)?</a:t>
            </a:r>
          </a:p>
        </p:txBody>
      </p:sp>
      <p:sp>
        <p:nvSpPr>
          <p:cNvPr id="10" name="CuadroTexto 9">
            <a:extLst>
              <a:ext uri="{FF2B5EF4-FFF2-40B4-BE49-F238E27FC236}">
                <a16:creationId xmlns:a16="http://schemas.microsoft.com/office/drawing/2014/main" id="{4D4529B1-44F2-FDA3-0057-32EA39251C2E}"/>
              </a:ext>
            </a:extLst>
          </p:cNvPr>
          <p:cNvSpPr txBox="1"/>
          <p:nvPr/>
        </p:nvSpPr>
        <p:spPr>
          <a:xfrm>
            <a:off x="-1" y="2187629"/>
            <a:ext cx="8203201" cy="1015663"/>
          </a:xfrm>
          <a:prstGeom prst="rect">
            <a:avLst/>
          </a:prstGeom>
          <a:noFill/>
        </p:spPr>
        <p:txBody>
          <a:bodyPr wrap="square">
            <a:spAutoFit/>
          </a:bodyPr>
          <a:lstStyle/>
          <a:p>
            <a:pPr>
              <a:spcBef>
                <a:spcPts val="600"/>
              </a:spcBef>
            </a:pPr>
            <a:r>
              <a:rPr lang="en" sz="2000" b="1" dirty="0"/>
              <a:t>If, after receiving the report from the spies sent to Ai, Joshua had done the same, the deaths of 36 people would have been avoided.                                (Joshua 7:1-5).</a:t>
            </a:r>
          </a:p>
        </p:txBody>
      </p:sp>
      <p:sp>
        <p:nvSpPr>
          <p:cNvPr id="12" name="CuadroTexto 11">
            <a:extLst>
              <a:ext uri="{FF2B5EF4-FFF2-40B4-BE49-F238E27FC236}">
                <a16:creationId xmlns:a16="http://schemas.microsoft.com/office/drawing/2014/main" id="{E2B5EBD7-049C-49F3-54F9-6185EFFB7479}"/>
              </a:ext>
            </a:extLst>
          </p:cNvPr>
          <p:cNvSpPr txBox="1"/>
          <p:nvPr/>
        </p:nvSpPr>
        <p:spPr>
          <a:xfrm>
            <a:off x="3460952" y="5531704"/>
            <a:ext cx="6007510" cy="1323439"/>
          </a:xfrm>
          <a:prstGeom prst="rect">
            <a:avLst/>
          </a:prstGeom>
          <a:noFill/>
        </p:spPr>
        <p:txBody>
          <a:bodyPr wrap="square">
            <a:spAutoFit/>
          </a:bodyPr>
          <a:lstStyle/>
          <a:p>
            <a:pPr>
              <a:spcBef>
                <a:spcPts val="600"/>
              </a:spcBef>
            </a:pPr>
            <a:r>
              <a:rPr lang="en" sz="2000" b="1" dirty="0"/>
              <a:t>Note the plural. The sin was committed by one man, but God held the entire people responsible. They had broken the covenant; sin had to be rooted out so it could be restored.</a:t>
            </a:r>
          </a:p>
        </p:txBody>
      </p:sp>
    </p:spTree>
    <p:extLst>
      <p:ext uri="{BB962C8B-B14F-4D97-AF65-F5344CB8AC3E}">
        <p14:creationId xmlns:p14="http://schemas.microsoft.com/office/powerpoint/2010/main" val="230092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3"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3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amond(out)">
                                      <p:cBhvr>
                                        <p:cTn id="31" dur="750"/>
                                        <p:tgtEl>
                                          <p:spTgt spid="4"/>
                                        </p:tgtEl>
                                      </p:cBhvr>
                                    </p:animEffect>
                                  </p:childTnLst>
                                </p:cTn>
                              </p:par>
                            </p:childTnLst>
                          </p:cTn>
                        </p:par>
                        <p:par>
                          <p:cTn id="32" fill="hold">
                            <p:stCondLst>
                              <p:cond delay="75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 calcmode="lin" valueType="num">
                                      <p:cBhvr>
                                        <p:cTn id="52" dur="500" fill="hold"/>
                                        <p:tgtEl>
                                          <p:spTgt spid="16"/>
                                        </p:tgtEl>
                                        <p:attrNameLst>
                                          <p:attrName>style.rotation</p:attrName>
                                        </p:attrNameLst>
                                      </p:cBhvr>
                                      <p:tavLst>
                                        <p:tav tm="0">
                                          <p:val>
                                            <p:fltVal val="360"/>
                                          </p:val>
                                        </p:tav>
                                        <p:tav tm="100000">
                                          <p:val>
                                            <p:fltVal val="0"/>
                                          </p:val>
                                        </p:tav>
                                      </p:tavLst>
                                    </p:anim>
                                    <p:animEffect transition="in" filter="fade">
                                      <p:cBhvr>
                                        <p:cTn id="53" dur="500"/>
                                        <p:tgtEl>
                                          <p:spTgt spid="16"/>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049692-6A1B-CB96-556F-389AFB7BDDB0}"/>
              </a:ext>
            </a:extLst>
          </p:cNvPr>
          <p:cNvSpPr txBox="1"/>
          <p:nvPr/>
        </p:nvSpPr>
        <p:spPr>
          <a:xfrm>
            <a:off x="0" y="-38100"/>
            <a:ext cx="12192000" cy="769441"/>
          </a:xfrm>
          <a:prstGeom prst="rect">
            <a:avLst/>
          </a:prstGeom>
          <a:noFill/>
        </p:spPr>
        <p:txBody>
          <a:bodyPr wrap="square">
            <a:spAutoFit/>
          </a:bodyPr>
          <a:lstStyle/>
          <a:p>
            <a:pPr algn="ctr"/>
            <a:r>
              <a:rPr lang="en" sz="4400" b="1" noProof="0">
                <a:ln w="10160">
                  <a:solidFill>
                    <a:schemeClr val="accent5"/>
                  </a:solidFill>
                  <a:prstDash val="solid"/>
                </a:ln>
                <a:solidFill>
                  <a:srgbClr val="FFFFFF"/>
                </a:solidFill>
                <a:effectLst>
                  <a:outerShdw blurRad="38100" dist="22860" dir="5400000" algn="tl" rotWithShape="0">
                    <a:srgbClr val="000000">
                      <a:alpha val="30000"/>
                    </a:srgbClr>
                  </a:outerShdw>
                </a:effectLst>
              </a:rPr>
              <a:t>DISMAYED AND AFFLICTED</a:t>
            </a:r>
          </a:p>
        </p:txBody>
      </p:sp>
      <p:sp>
        <p:nvSpPr>
          <p:cNvPr id="5" name="CuadroTexto 4">
            <a:extLst>
              <a:ext uri="{FF2B5EF4-FFF2-40B4-BE49-F238E27FC236}">
                <a16:creationId xmlns:a16="http://schemas.microsoft.com/office/drawing/2014/main" id="{8E0DA06A-8CEF-5DA7-6B6C-882764A54BCE}"/>
              </a:ext>
            </a:extLst>
          </p:cNvPr>
          <p:cNvSpPr txBox="1"/>
          <p:nvPr/>
        </p:nvSpPr>
        <p:spPr>
          <a:xfrm>
            <a:off x="557213" y="649117"/>
            <a:ext cx="11077573" cy="923330"/>
          </a:xfrm>
          <a:prstGeom prst="rect">
            <a:avLst/>
          </a:prstGeom>
          <a:gradFill>
            <a:gsLst>
              <a:gs pos="0">
                <a:schemeClr val="accent3">
                  <a:satMod val="105000"/>
                  <a:tint val="67000"/>
                  <a:lumMod val="69000"/>
                  <a:lumOff val="31000"/>
                </a:schemeClr>
              </a:gs>
              <a:gs pos="50000">
                <a:schemeClr val="accent3">
                  <a:satMod val="103000"/>
                  <a:tint val="73000"/>
                  <a:lumMod val="68000"/>
                  <a:lumOff val="32000"/>
                </a:schemeClr>
              </a:gs>
              <a:gs pos="100000">
                <a:schemeClr val="accent3">
                  <a:satMod val="109000"/>
                  <a:tint val="81000"/>
                  <a:lumMod val="71000"/>
                  <a:lumOff val="29000"/>
                </a:schemeClr>
              </a:gs>
            </a:gsLst>
          </a:gra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 b="1" dirty="0">
                <a:solidFill>
                  <a:schemeClr val="accent5">
                    <a:lumMod val="75000"/>
                  </a:schemeClr>
                </a:solidFill>
                <a:latin typeface="Comic Sans MS" panose="030F0702030302020204" pitchFamily="66" charset="0"/>
              </a:rPr>
              <a:t>“</a:t>
            </a:r>
            <a:r>
              <a:rPr lang="en-US" b="1" dirty="0">
                <a:solidFill>
                  <a:schemeClr val="accent5">
                    <a:lumMod val="75000"/>
                  </a:schemeClr>
                </a:solidFill>
                <a:latin typeface="Comic Sans MS" panose="030F0702030302020204" pitchFamily="66" charset="0"/>
              </a:rPr>
              <a:t>And Joshua said, ‘Alas, Sovereign Lord, why did you ever bring this people across the Jordan to deliver us into the hands of the Amorites to destroy us? If only we had been content to stay on the other side of the Jordan</a:t>
            </a:r>
            <a:r>
              <a:rPr lang="en" b="1" dirty="0">
                <a:solidFill>
                  <a:schemeClr val="accent5">
                    <a:lumMod val="75000"/>
                  </a:schemeClr>
                </a:solidFill>
                <a:latin typeface="Comic Sans MS" panose="030F0702030302020204" pitchFamily="66" charset="0"/>
              </a:rPr>
              <a:t>!’ ” </a:t>
            </a:r>
            <a:r>
              <a:rPr lang="en" sz="1400" b="1" dirty="0">
                <a:solidFill>
                  <a:schemeClr val="accent5">
                    <a:lumMod val="75000"/>
                  </a:schemeClr>
                </a:solidFill>
                <a:latin typeface="Comic Sans MS" panose="030F0702030302020204" pitchFamily="66" charset="0"/>
              </a:rPr>
              <a:t>(Joshua 7:7)</a:t>
            </a:r>
          </a:p>
        </p:txBody>
      </p:sp>
      <p:sp>
        <p:nvSpPr>
          <p:cNvPr id="6" name="CuadroTexto 5">
            <a:extLst>
              <a:ext uri="{FF2B5EF4-FFF2-40B4-BE49-F238E27FC236}">
                <a16:creationId xmlns:a16="http://schemas.microsoft.com/office/drawing/2014/main" id="{18C9754F-C689-F6D6-CF96-90AC13932DE6}"/>
              </a:ext>
            </a:extLst>
          </p:cNvPr>
          <p:cNvSpPr txBox="1"/>
          <p:nvPr/>
        </p:nvSpPr>
        <p:spPr>
          <a:xfrm>
            <a:off x="3531315" y="1663170"/>
            <a:ext cx="8660683" cy="707886"/>
          </a:xfrm>
          <a:prstGeom prst="rect">
            <a:avLst/>
          </a:prstGeom>
          <a:noFill/>
        </p:spPr>
        <p:txBody>
          <a:bodyPr wrap="square" rtlCol="0">
            <a:spAutoFit/>
          </a:bodyPr>
          <a:lstStyle/>
          <a:p>
            <a:pPr>
              <a:spcBef>
                <a:spcPts val="600"/>
              </a:spcBef>
            </a:pPr>
            <a:r>
              <a:rPr lang="en" sz="2000" b="1" dirty="0"/>
              <a:t>Joshua and the elders were dismayed by the defeat at Ai, and they showed clear signs of mourning (Josh. 7:6).</a:t>
            </a:r>
          </a:p>
        </p:txBody>
      </p:sp>
      <p:pic>
        <p:nvPicPr>
          <p:cNvPr id="4" name="Imagen 3" descr="Una caricatura de una persona&#10;&#10;El contenido generado por IA puede ser incorrecto.">
            <a:extLst>
              <a:ext uri="{FF2B5EF4-FFF2-40B4-BE49-F238E27FC236}">
                <a16:creationId xmlns:a16="http://schemas.microsoft.com/office/drawing/2014/main" id="{20F8769E-B4C2-ED7E-9A86-57CD5E1868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185" y="1735783"/>
            <a:ext cx="3275269" cy="2456452"/>
          </a:xfrm>
          <a:prstGeom prst="snip2DiagRect">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haciendo gestos con la cara pintada&#10;&#10;El contenido generado por IA puede ser incorrecto.">
            <a:extLst>
              <a:ext uri="{FF2B5EF4-FFF2-40B4-BE49-F238E27FC236}">
                <a16:creationId xmlns:a16="http://schemas.microsoft.com/office/drawing/2014/main" id="{8064969C-10C9-D2AC-8E6C-B55F91531D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185" y="4308137"/>
            <a:ext cx="3275269" cy="2456452"/>
          </a:xfrm>
          <a:prstGeom prst="snip2DiagRect">
            <a:avLst>
              <a:gd name="adj1" fmla="val 16411"/>
              <a:gd name="adj2" fmla="val 0"/>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El contenido generado por IA puede ser incorrecto.">
            <a:extLst>
              <a:ext uri="{FF2B5EF4-FFF2-40B4-BE49-F238E27FC236}">
                <a16:creationId xmlns:a16="http://schemas.microsoft.com/office/drawing/2014/main" id="{967C7F3B-0E67-468F-5EE1-AAD3CF30AB5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731812" y="3496355"/>
            <a:ext cx="3331600" cy="3199248"/>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12C5918D-17C9-9D74-57FC-73572AAABB49}"/>
              </a:ext>
            </a:extLst>
          </p:cNvPr>
          <p:cNvSpPr txBox="1"/>
          <p:nvPr/>
        </p:nvSpPr>
        <p:spPr>
          <a:xfrm>
            <a:off x="3531316" y="3318570"/>
            <a:ext cx="5071910" cy="1938992"/>
          </a:xfrm>
          <a:prstGeom prst="rect">
            <a:avLst/>
          </a:prstGeom>
          <a:noFill/>
        </p:spPr>
        <p:txBody>
          <a:bodyPr wrap="square">
            <a:spAutoFit/>
          </a:bodyPr>
          <a:lstStyle/>
          <a:p>
            <a:pPr>
              <a:spcBef>
                <a:spcPts val="600"/>
              </a:spcBef>
            </a:pPr>
            <a:r>
              <a:rPr lang="en" sz="2000" b="1" dirty="0"/>
              <a:t>However, Joshua's spirit was not the same as that of the Israelites in the desert. His complaint was not motivated by disappointment, but by fear that God's name would be dishonored among the Gentiles (Josh. 7:8-9).</a:t>
            </a:r>
          </a:p>
        </p:txBody>
      </p:sp>
      <p:sp>
        <p:nvSpPr>
          <p:cNvPr id="7" name="CuadroTexto 6">
            <a:extLst>
              <a:ext uri="{FF2B5EF4-FFF2-40B4-BE49-F238E27FC236}">
                <a16:creationId xmlns:a16="http://schemas.microsoft.com/office/drawing/2014/main" id="{9818F621-15CB-E286-09E2-5570B3E2811C}"/>
              </a:ext>
            </a:extLst>
          </p:cNvPr>
          <p:cNvSpPr txBox="1"/>
          <p:nvPr/>
        </p:nvSpPr>
        <p:spPr>
          <a:xfrm>
            <a:off x="3531315" y="2318296"/>
            <a:ext cx="8660683" cy="1015663"/>
          </a:xfrm>
          <a:prstGeom prst="rect">
            <a:avLst/>
          </a:prstGeom>
          <a:noFill/>
        </p:spPr>
        <p:txBody>
          <a:bodyPr wrap="square">
            <a:spAutoFit/>
          </a:bodyPr>
          <a:lstStyle/>
          <a:p>
            <a:pPr>
              <a:spcBef>
                <a:spcPts val="600"/>
              </a:spcBef>
            </a:pPr>
            <a:r>
              <a:rPr lang="en" sz="2000" b="1" dirty="0"/>
              <a:t>Joshua then reacts with a tantrum similar to Israel’s repeated reaction during their 40 years of wandering: “Why did you bring us across…? </a:t>
            </a:r>
            <a:r>
              <a:rPr lang="en-US" sz="2000" b="1" dirty="0"/>
              <a:t>If only we had been content to stay</a:t>
            </a:r>
            <a:r>
              <a:rPr lang="en" sz="2000" b="1" dirty="0"/>
              <a:t>…!” (Josh. 7:7).</a:t>
            </a:r>
          </a:p>
        </p:txBody>
      </p:sp>
      <p:sp>
        <p:nvSpPr>
          <p:cNvPr id="11" name="CuadroTexto 10">
            <a:extLst>
              <a:ext uri="{FF2B5EF4-FFF2-40B4-BE49-F238E27FC236}">
                <a16:creationId xmlns:a16="http://schemas.microsoft.com/office/drawing/2014/main" id="{9E14A5D4-4DAC-1DED-AA67-423E77304F15}"/>
              </a:ext>
            </a:extLst>
          </p:cNvPr>
          <p:cNvSpPr txBox="1"/>
          <p:nvPr/>
        </p:nvSpPr>
        <p:spPr>
          <a:xfrm>
            <a:off x="3531315" y="5177097"/>
            <a:ext cx="5177048" cy="1631216"/>
          </a:xfrm>
          <a:prstGeom prst="rect">
            <a:avLst/>
          </a:prstGeom>
          <a:noFill/>
        </p:spPr>
        <p:txBody>
          <a:bodyPr wrap="square">
            <a:spAutoFit/>
          </a:bodyPr>
          <a:lstStyle/>
          <a:p>
            <a:pPr>
              <a:spcBef>
                <a:spcPts val="600"/>
              </a:spcBef>
            </a:pPr>
            <a:r>
              <a:rPr lang="en" sz="2000" b="1" dirty="0"/>
              <a:t>He clearly saw that God's character would be interpreted by unbelievers based on how His people acted. Today we continue to be God's testimony in the world. What a great responsibility!</a:t>
            </a:r>
          </a:p>
        </p:txBody>
      </p:sp>
    </p:spTree>
    <p:extLst>
      <p:ext uri="{BB962C8B-B14F-4D97-AF65-F5344CB8AC3E}">
        <p14:creationId xmlns:p14="http://schemas.microsoft.com/office/powerpoint/2010/main" val="205779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par>
                                <p:cTn id="22" presetID="18" presetClass="entr" presetSubtype="3"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upRight)">
                                      <p:cBhvr>
                                        <p:cTn id="24" dur="500"/>
                                        <p:tgtEl>
                                          <p:spTgt spid="8"/>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91EB6A3-E36F-ADEF-DF63-C3FEA563B37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DA118AE-D9F9-40B0-AFD0-22DEFB93D0C9}"/>
              </a:ext>
            </a:extLst>
          </p:cNvPr>
          <p:cNvSpPr txBox="1"/>
          <p:nvPr/>
        </p:nvSpPr>
        <p:spPr>
          <a:xfrm>
            <a:off x="0" y="0"/>
            <a:ext cx="12191999" cy="769441"/>
          </a:xfrm>
          <a:prstGeom prst="rect">
            <a:avLst/>
          </a:prstGeom>
          <a:noFill/>
        </p:spPr>
        <p:txBody>
          <a:bodyPr wrap="square">
            <a:spAutoFit/>
          </a:bodyPr>
          <a:lstStyle/>
          <a:p>
            <a:pPr algn="ctr"/>
            <a:r>
              <a:rPr lang="en" sz="4400" b="1" dirty="0">
                <a:ln w="6600">
                  <a:solidFill>
                    <a:schemeClr val="accent5">
                      <a:lumMod val="75000"/>
                    </a:schemeClr>
                  </a:solidFill>
                  <a:prstDash val="solid"/>
                </a:ln>
                <a:solidFill>
                  <a:schemeClr val="accent4">
                    <a:lumMod val="20000"/>
                    <a:lumOff val="80000"/>
                  </a:schemeClr>
                </a:solidFill>
                <a:effectLst>
                  <a:outerShdw dist="38100" dir="2700000" algn="tl" rotWithShape="0">
                    <a:schemeClr val="accent5">
                      <a:lumMod val="75000"/>
                    </a:schemeClr>
                  </a:outerShdw>
                </a:effectLst>
              </a:rPr>
              <a:t>DISCOVERING THE TRANSGRESSOR</a:t>
            </a:r>
          </a:p>
        </p:txBody>
      </p:sp>
      <p:sp>
        <p:nvSpPr>
          <p:cNvPr id="5" name="CuadroTexto 4">
            <a:extLst>
              <a:ext uri="{FF2B5EF4-FFF2-40B4-BE49-F238E27FC236}">
                <a16:creationId xmlns:a16="http://schemas.microsoft.com/office/drawing/2014/main" id="{79B7115B-E2AA-9267-6FB1-64BA667ACBD2}"/>
              </a:ext>
            </a:extLst>
          </p:cNvPr>
          <p:cNvSpPr txBox="1"/>
          <p:nvPr/>
        </p:nvSpPr>
        <p:spPr>
          <a:xfrm>
            <a:off x="238740" y="697025"/>
            <a:ext cx="8204405" cy="1200329"/>
          </a:xfrm>
          <a:prstGeom prst="rect">
            <a:avLst/>
          </a:prstGeom>
          <a:noFill/>
        </p:spPr>
        <p:txBody>
          <a:bodyPr wrap="square">
            <a:spAutoFit/>
          </a:bodyPr>
          <a:lstStyle/>
          <a:p>
            <a:pPr algn="ctr"/>
            <a:r>
              <a:rPr lang="en"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In the morning, present yourselves tribe by tribe. The tribe the Lord chooses shall come forward clan by clan; the clan the Lord chooses shall come forward family by family; and the family the Lord chooses shall come forward man by man</a:t>
            </a:r>
            <a:r>
              <a:rPr lang="en"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 sz="1400"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(Joshua 7:14)</a:t>
            </a:r>
          </a:p>
        </p:txBody>
      </p:sp>
      <p:sp>
        <p:nvSpPr>
          <p:cNvPr id="6" name="CuadroTexto 5">
            <a:extLst>
              <a:ext uri="{FF2B5EF4-FFF2-40B4-BE49-F238E27FC236}">
                <a16:creationId xmlns:a16="http://schemas.microsoft.com/office/drawing/2014/main" id="{5F9391A1-1513-1CE8-A219-AA28C5E4FE3A}"/>
              </a:ext>
            </a:extLst>
          </p:cNvPr>
          <p:cNvSpPr txBox="1"/>
          <p:nvPr/>
        </p:nvSpPr>
        <p:spPr>
          <a:xfrm>
            <a:off x="147635" y="2033290"/>
            <a:ext cx="8437770" cy="1323439"/>
          </a:xfrm>
          <a:prstGeom prst="rect">
            <a:avLst/>
          </a:prstGeom>
          <a:noFill/>
        </p:spPr>
        <p:txBody>
          <a:bodyPr wrap="square" rtlCol="0">
            <a:spAutoFit/>
          </a:bodyPr>
          <a:lstStyle/>
          <a:p>
            <a:pPr>
              <a:spcBef>
                <a:spcPts val="600"/>
              </a:spcBef>
            </a:pPr>
            <a:r>
              <a:rPr lang="en" sz="2000" b="1" dirty="0"/>
              <a:t>To remove corporate sin (the guilt of the entire people), the sinner had to be eliminated (Josh. 7:15). Eliminated? Wouldn't he be forgiven if he repented? Of course he would! But Achan showed no sign of sincere repentance (and he had plenty of opportunities to do so).</a:t>
            </a:r>
          </a:p>
        </p:txBody>
      </p:sp>
      <p:sp>
        <p:nvSpPr>
          <p:cNvPr id="8" name="CuadroTexto 7">
            <a:extLst>
              <a:ext uri="{FF2B5EF4-FFF2-40B4-BE49-F238E27FC236}">
                <a16:creationId xmlns:a16="http://schemas.microsoft.com/office/drawing/2014/main" id="{4BE24C83-B459-7209-55E4-017BE55643F7}"/>
              </a:ext>
            </a:extLst>
          </p:cNvPr>
          <p:cNvSpPr txBox="1"/>
          <p:nvPr/>
        </p:nvSpPr>
        <p:spPr>
          <a:xfrm>
            <a:off x="4365523" y="5149840"/>
            <a:ext cx="7826476" cy="707886"/>
          </a:xfrm>
          <a:prstGeom prst="rect">
            <a:avLst/>
          </a:prstGeom>
          <a:noFill/>
        </p:spPr>
        <p:txBody>
          <a:bodyPr wrap="square" rtlCol="0">
            <a:spAutoFit/>
          </a:bodyPr>
          <a:lstStyle/>
          <a:p>
            <a:pPr>
              <a:spcBef>
                <a:spcPts val="600"/>
              </a:spcBef>
            </a:pPr>
            <a:r>
              <a:rPr lang="en" sz="2000" b="1" dirty="0"/>
              <a:t>Reflecting divine kindness and love, Joshua asked Achan to confess his sin (Josh. 7:19).</a:t>
            </a:r>
          </a:p>
        </p:txBody>
      </p:sp>
      <p:graphicFrame>
        <p:nvGraphicFramePr>
          <p:cNvPr id="10" name="Diagrama 9">
            <a:extLst>
              <a:ext uri="{FF2B5EF4-FFF2-40B4-BE49-F238E27FC236}">
                <a16:creationId xmlns:a16="http://schemas.microsoft.com/office/drawing/2014/main" id="{40125A75-98C0-DB03-36E2-396199D8C66C}"/>
              </a:ext>
            </a:extLst>
          </p:cNvPr>
          <p:cNvGraphicFramePr/>
          <p:nvPr>
            <p:extLst>
              <p:ext uri="{D42A27DB-BD31-4B8C-83A1-F6EECF244321}">
                <p14:modId xmlns:p14="http://schemas.microsoft.com/office/powerpoint/2010/main" val="525002469"/>
              </p:ext>
            </p:extLst>
          </p:nvPr>
        </p:nvGraphicFramePr>
        <p:xfrm>
          <a:off x="147635" y="3510617"/>
          <a:ext cx="11896725" cy="1631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BBBFB3B6-E895-36F8-9EB1-702430FB857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681884" y="730113"/>
            <a:ext cx="3362476" cy="2648194"/>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15" name="Imagen 14" descr="Un grupo de personas disfrazadas&#10;&#10;El contenido generado por IA puede ser incorrecto.">
            <a:extLst>
              <a:ext uri="{FF2B5EF4-FFF2-40B4-BE49-F238E27FC236}">
                <a16:creationId xmlns:a16="http://schemas.microsoft.com/office/drawing/2014/main" id="{6BD48A27-A85C-330D-C5B6-EC3C186E645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261" y="3917924"/>
            <a:ext cx="3800474" cy="2850356"/>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3D250C0A-A477-5E05-1E29-0F23F49B12EE}"/>
              </a:ext>
            </a:extLst>
          </p:cNvPr>
          <p:cNvSpPr txBox="1"/>
          <p:nvPr/>
        </p:nvSpPr>
        <p:spPr>
          <a:xfrm>
            <a:off x="4365523" y="5842337"/>
            <a:ext cx="7826477" cy="1015663"/>
          </a:xfrm>
          <a:prstGeom prst="rect">
            <a:avLst/>
          </a:prstGeom>
          <a:noFill/>
        </p:spPr>
        <p:txBody>
          <a:bodyPr wrap="square">
            <a:spAutoFit/>
          </a:bodyPr>
          <a:lstStyle/>
          <a:p>
            <a:pPr>
              <a:spcBef>
                <a:spcPts val="600"/>
              </a:spcBef>
            </a:pPr>
            <a:r>
              <a:rPr lang="en" sz="2000" b="1" dirty="0"/>
              <a:t>Achan's case was lost. He confessed, but he didn't ask for forgiveness (Josh. 7:20). Yet God mourned over his hardness of heart, demonstrated in every call to repentance.</a:t>
            </a:r>
          </a:p>
        </p:txBody>
      </p:sp>
    </p:spTree>
    <p:extLst>
      <p:ext uri="{BB962C8B-B14F-4D97-AF65-F5344CB8AC3E}">
        <p14:creationId xmlns:p14="http://schemas.microsoft.com/office/powerpoint/2010/main" val="301131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5"/>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graphicEl>
                                              <a:dgm id="{9308B733-DDE9-463D-B881-2ED72E2CCDA2}"/>
                                            </p:graphicEl>
                                          </p:spTgt>
                                        </p:tgtEl>
                                        <p:attrNameLst>
                                          <p:attrName>style.visibility</p:attrName>
                                        </p:attrNameLst>
                                      </p:cBhvr>
                                      <p:to>
                                        <p:strVal val="visible"/>
                                      </p:to>
                                    </p:set>
                                    <p:animEffect transition="in" filter="wipe(left)">
                                      <p:cBhvr>
                                        <p:cTn id="35" dur="500"/>
                                        <p:tgtEl>
                                          <p:spTgt spid="10">
                                            <p:graphicEl>
                                              <a:dgm id="{9308B733-DDE9-463D-B881-2ED72E2CCDA2}"/>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graphicEl>
                                              <a:dgm id="{19F734BA-5F3B-459D-8DBE-57F6531A6D24}"/>
                                            </p:graphicEl>
                                          </p:spTgt>
                                        </p:tgtEl>
                                        <p:attrNameLst>
                                          <p:attrName>style.visibility</p:attrName>
                                        </p:attrNameLst>
                                      </p:cBhvr>
                                      <p:to>
                                        <p:strVal val="visible"/>
                                      </p:to>
                                    </p:set>
                                    <p:animEffect transition="in" filter="wipe(left)">
                                      <p:cBhvr>
                                        <p:cTn id="40" dur="500"/>
                                        <p:tgtEl>
                                          <p:spTgt spid="10">
                                            <p:graphicEl>
                                              <a:dgm id="{19F734BA-5F3B-459D-8DBE-57F6531A6D24}"/>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0">
                                            <p:graphicEl>
                                              <a:dgm id="{38FC698C-3944-4519-B767-FB982AE32008}"/>
                                            </p:graphicEl>
                                          </p:spTgt>
                                        </p:tgtEl>
                                        <p:attrNameLst>
                                          <p:attrName>style.visibility</p:attrName>
                                        </p:attrNameLst>
                                      </p:cBhvr>
                                      <p:to>
                                        <p:strVal val="visible"/>
                                      </p:to>
                                    </p:set>
                                    <p:animEffect transition="in" filter="wipe(left)">
                                      <p:cBhvr>
                                        <p:cTn id="44" dur="500"/>
                                        <p:tgtEl>
                                          <p:spTgt spid="10">
                                            <p:graphicEl>
                                              <a:dgm id="{38FC698C-3944-4519-B767-FB982AE3200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graphicEl>
                                              <a:dgm id="{2DC59288-CCE7-479C-AEF5-2C7D90B217E1}"/>
                                            </p:graphicEl>
                                          </p:spTgt>
                                        </p:tgtEl>
                                        <p:attrNameLst>
                                          <p:attrName>style.visibility</p:attrName>
                                        </p:attrNameLst>
                                      </p:cBhvr>
                                      <p:to>
                                        <p:strVal val="visible"/>
                                      </p:to>
                                    </p:set>
                                    <p:animEffect transition="in" filter="wipe(left)">
                                      <p:cBhvr>
                                        <p:cTn id="49" dur="500"/>
                                        <p:tgtEl>
                                          <p:spTgt spid="10">
                                            <p:graphicEl>
                                              <a:dgm id="{2DC59288-CCE7-479C-AEF5-2C7D90B217E1}"/>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0">
                                            <p:graphicEl>
                                              <a:dgm id="{4125DFF6-83D5-4277-A491-D308568C91A2}"/>
                                            </p:graphicEl>
                                          </p:spTgt>
                                        </p:tgtEl>
                                        <p:attrNameLst>
                                          <p:attrName>style.visibility</p:attrName>
                                        </p:attrNameLst>
                                      </p:cBhvr>
                                      <p:to>
                                        <p:strVal val="visible"/>
                                      </p:to>
                                    </p:set>
                                    <p:animEffect transition="in" filter="wipe(left)">
                                      <p:cBhvr>
                                        <p:cTn id="54" dur="500"/>
                                        <p:tgtEl>
                                          <p:spTgt spid="10">
                                            <p:graphicEl>
                                              <a:dgm id="{4125DFF6-83D5-4277-A491-D308568C91A2}"/>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0">
                                            <p:graphicEl>
                                              <a:dgm id="{A539587E-FC17-4E5E-A50B-408C41076433}"/>
                                            </p:graphicEl>
                                          </p:spTgt>
                                        </p:tgtEl>
                                        <p:attrNameLst>
                                          <p:attrName>style.visibility</p:attrName>
                                        </p:attrNameLst>
                                      </p:cBhvr>
                                      <p:to>
                                        <p:strVal val="visible"/>
                                      </p:to>
                                    </p:set>
                                    <p:animEffect transition="in" filter="wipe(left)">
                                      <p:cBhvr>
                                        <p:cTn id="58" dur="500"/>
                                        <p:tgtEl>
                                          <p:spTgt spid="10">
                                            <p:graphicEl>
                                              <a:dgm id="{A539587E-FC17-4E5E-A50B-408C41076433}"/>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0">
                                            <p:graphicEl>
                                              <a:dgm id="{4A66EC69-65EE-4ECD-AA81-1FAEECF1D4F5}"/>
                                            </p:graphicEl>
                                          </p:spTgt>
                                        </p:tgtEl>
                                        <p:attrNameLst>
                                          <p:attrName>style.visibility</p:attrName>
                                        </p:attrNameLst>
                                      </p:cBhvr>
                                      <p:to>
                                        <p:strVal val="visible"/>
                                      </p:to>
                                    </p:set>
                                    <p:animEffect transition="in" filter="wipe(left)">
                                      <p:cBhvr>
                                        <p:cTn id="63" dur="500"/>
                                        <p:tgtEl>
                                          <p:spTgt spid="10">
                                            <p:graphicEl>
                                              <a:dgm id="{4A66EC69-65EE-4ECD-AA81-1FAEECF1D4F5}"/>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0">
                                            <p:graphicEl>
                                              <a:dgm id="{8B0524A4-A0AE-462B-BF0C-4EC968739FD0}"/>
                                            </p:graphicEl>
                                          </p:spTgt>
                                        </p:tgtEl>
                                        <p:attrNameLst>
                                          <p:attrName>style.visibility</p:attrName>
                                        </p:attrNameLst>
                                      </p:cBhvr>
                                      <p:to>
                                        <p:strVal val="visible"/>
                                      </p:to>
                                    </p:set>
                                    <p:animEffect transition="in" filter="wipe(left)">
                                      <p:cBhvr>
                                        <p:cTn id="68" dur="500"/>
                                        <p:tgtEl>
                                          <p:spTgt spid="10">
                                            <p:graphicEl>
                                              <a:dgm id="{8B0524A4-A0AE-462B-BF0C-4EC968739FD0}"/>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0">
                                            <p:graphicEl>
                                              <a:dgm id="{851D1B37-6643-4D62-9601-E0058D220A5F}"/>
                                            </p:graphicEl>
                                          </p:spTgt>
                                        </p:tgtEl>
                                        <p:attrNameLst>
                                          <p:attrName>style.visibility</p:attrName>
                                        </p:attrNameLst>
                                      </p:cBhvr>
                                      <p:to>
                                        <p:strVal val="visible"/>
                                      </p:to>
                                    </p:set>
                                    <p:animEffect transition="in" filter="wipe(left)">
                                      <p:cBhvr>
                                        <p:cTn id="72" dur="500"/>
                                        <p:tgtEl>
                                          <p:spTgt spid="10">
                                            <p:graphicEl>
                                              <a:dgm id="{851D1B37-6643-4D62-9601-E0058D220A5F}"/>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0">
                                            <p:graphicEl>
                                              <a:dgm id="{46961188-8AC9-41D6-BF58-E21BEC8B3A81}"/>
                                            </p:graphicEl>
                                          </p:spTgt>
                                        </p:tgtEl>
                                        <p:attrNameLst>
                                          <p:attrName>style.visibility</p:attrName>
                                        </p:attrNameLst>
                                      </p:cBhvr>
                                      <p:to>
                                        <p:strVal val="visible"/>
                                      </p:to>
                                    </p:set>
                                    <p:animEffect transition="in" filter="wipe(left)">
                                      <p:cBhvr>
                                        <p:cTn id="77" dur="500"/>
                                        <p:tgtEl>
                                          <p:spTgt spid="10">
                                            <p:graphicEl>
                                              <a:dgm id="{46961188-8AC9-41D6-BF58-E21BEC8B3A81}"/>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graphicEl>
                                              <a:dgm id="{66871472-CE64-47CE-A810-30A567E2798E}"/>
                                            </p:graphicEl>
                                          </p:spTgt>
                                        </p:tgtEl>
                                        <p:attrNameLst>
                                          <p:attrName>style.visibility</p:attrName>
                                        </p:attrNameLst>
                                      </p:cBhvr>
                                      <p:to>
                                        <p:strVal val="visible"/>
                                      </p:to>
                                    </p:set>
                                    <p:animEffect transition="in" filter="wipe(left)">
                                      <p:cBhvr>
                                        <p:cTn id="82" dur="500"/>
                                        <p:tgtEl>
                                          <p:spTgt spid="10">
                                            <p:graphicEl>
                                              <a:dgm id="{66871472-CE64-47CE-A810-30A567E2798E}"/>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10">
                                            <p:graphicEl>
                                              <a:dgm id="{C9568CFF-9A3C-4C28-9546-D376128FA9E6}"/>
                                            </p:graphicEl>
                                          </p:spTgt>
                                        </p:tgtEl>
                                        <p:attrNameLst>
                                          <p:attrName>style.visibility</p:attrName>
                                        </p:attrNameLst>
                                      </p:cBhvr>
                                      <p:to>
                                        <p:strVal val="visible"/>
                                      </p:to>
                                    </p:set>
                                    <p:animEffect transition="in" filter="wipe(left)">
                                      <p:cBhvr>
                                        <p:cTn id="86" dur="500"/>
                                        <p:tgtEl>
                                          <p:spTgt spid="10">
                                            <p:graphicEl>
                                              <a:dgm id="{C9568CFF-9A3C-4C28-9546-D376128FA9E6}"/>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0">
                                            <p:graphicEl>
                                              <a:dgm id="{123C8EFC-2789-4603-91BF-EEF6B7C2ED82}"/>
                                            </p:graphicEl>
                                          </p:spTgt>
                                        </p:tgtEl>
                                        <p:attrNameLst>
                                          <p:attrName>style.visibility</p:attrName>
                                        </p:attrNameLst>
                                      </p:cBhvr>
                                      <p:to>
                                        <p:strVal val="visible"/>
                                      </p:to>
                                    </p:set>
                                    <p:animEffect transition="in" filter="wipe(left)">
                                      <p:cBhvr>
                                        <p:cTn id="91" dur="500"/>
                                        <p:tgtEl>
                                          <p:spTgt spid="10">
                                            <p:graphicEl>
                                              <a:dgm id="{123C8EFC-2789-4603-91BF-EEF6B7C2ED82}"/>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0">
                                            <p:graphicEl>
                                              <a:dgm id="{8D6A8B27-3F09-4C5F-9F28-4492D09B8235}"/>
                                            </p:graphicEl>
                                          </p:spTgt>
                                        </p:tgtEl>
                                        <p:attrNameLst>
                                          <p:attrName>style.visibility</p:attrName>
                                        </p:attrNameLst>
                                      </p:cBhvr>
                                      <p:to>
                                        <p:strVal val="visible"/>
                                      </p:to>
                                    </p:set>
                                    <p:animEffect transition="in" filter="wipe(left)">
                                      <p:cBhvr>
                                        <p:cTn id="96" dur="500"/>
                                        <p:tgtEl>
                                          <p:spTgt spid="10">
                                            <p:graphicEl>
                                              <a:dgm id="{8D6A8B27-3F09-4C5F-9F28-4492D09B8235}"/>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10">
                                            <p:graphicEl>
                                              <a:dgm id="{81494637-307B-48EF-8F7B-31E6C2D3C389}"/>
                                            </p:graphicEl>
                                          </p:spTgt>
                                        </p:tgtEl>
                                        <p:attrNameLst>
                                          <p:attrName>style.visibility</p:attrName>
                                        </p:attrNameLst>
                                      </p:cBhvr>
                                      <p:to>
                                        <p:strVal val="visible"/>
                                      </p:to>
                                    </p:set>
                                    <p:animEffect transition="in" filter="wipe(left)">
                                      <p:cBhvr>
                                        <p:cTn id="100" dur="500"/>
                                        <p:tgtEl>
                                          <p:spTgt spid="10">
                                            <p:graphicEl>
                                              <a:dgm id="{81494637-307B-48EF-8F7B-31E6C2D3C389}"/>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Effect transition="in" filter="fade">
                                      <p:cBhvr>
                                        <p:cTn id="107" dur="500"/>
                                        <p:tgtEl>
                                          <p:spTgt spid="15"/>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wipe(left)">
                                      <p:cBhvr>
                                        <p:cTn id="111" dur="500"/>
                                        <p:tgtEl>
                                          <p:spTgt spid="8"/>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wipe(left)">
                                      <p:cBhvr>
                                        <p:cTn id="1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10" grpId="0" uiExpand="1">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AECECD-3284-43FE-2062-070FF01E3F33}"/>
              </a:ext>
            </a:extLst>
          </p:cNvPr>
          <p:cNvSpPr txBox="1"/>
          <p:nvPr/>
        </p:nvSpPr>
        <p:spPr>
          <a:xfrm>
            <a:off x="2743200" y="0"/>
            <a:ext cx="9448799" cy="769441"/>
          </a:xfrm>
          <a:prstGeom prst="rect">
            <a:avLst/>
          </a:prstGeom>
          <a:noFill/>
        </p:spPr>
        <p:txBody>
          <a:bodyPr wrap="square">
            <a:spAutoFit/>
            <a:scene3d>
              <a:camera prst="orthographicFront"/>
              <a:lightRig rig="glow" dir="t"/>
            </a:scene3d>
            <a:sp3d extrusionH="57150" contourW="25400" prstMaterial="softEdge">
              <a:bevelT w="25400" h="38100"/>
              <a:contourClr>
                <a:schemeClr val="accent4">
                  <a:lumMod val="60000"/>
                  <a:lumOff val="40000"/>
                </a:schemeClr>
              </a:contourClr>
            </a:sp3d>
          </a:bodyPr>
          <a:lstStyle/>
          <a:p>
            <a:pPr algn="ctr"/>
            <a:r>
              <a:rPr lang="en" sz="4400" b="1" spc="600" noProof="0">
                <a:ln/>
                <a:solidFill>
                  <a:srgbClr val="FFD03B"/>
                </a:solidFill>
              </a:rPr>
              <a:t>ACHAN'S SIN</a:t>
            </a:r>
          </a:p>
        </p:txBody>
      </p:sp>
      <p:sp>
        <p:nvSpPr>
          <p:cNvPr id="5" name="CuadroTexto 4">
            <a:extLst>
              <a:ext uri="{FF2B5EF4-FFF2-40B4-BE49-F238E27FC236}">
                <a16:creationId xmlns:a16="http://schemas.microsoft.com/office/drawing/2014/main" id="{9AA87830-4280-358C-2DFF-0B99FABDFFC5}"/>
              </a:ext>
            </a:extLst>
          </p:cNvPr>
          <p:cNvSpPr txBox="1"/>
          <p:nvPr/>
        </p:nvSpPr>
        <p:spPr>
          <a:xfrm>
            <a:off x="2792361" y="671975"/>
            <a:ext cx="9350477" cy="1200329"/>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When I saw in the plunder a beautiful robe from Babylonia, two hundred shekels of silver and a bar of gold weighing fifty shekels, I coveted them and took them. They are hidden in the ground inside my tent, with the silver underneath</a:t>
            </a: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(Joshua 7:21 </a:t>
            </a:r>
            <a:r>
              <a:rPr lang="en" sz="11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NIV</a:t>
            </a:r>
            <a:r>
              <a:rPr lang="en"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52AE1B83-1943-5310-278A-B5264E98AD99}"/>
              </a:ext>
            </a:extLst>
          </p:cNvPr>
          <p:cNvSpPr txBox="1"/>
          <p:nvPr/>
        </p:nvSpPr>
        <p:spPr>
          <a:xfrm>
            <a:off x="113227" y="2112875"/>
            <a:ext cx="6718042" cy="1323439"/>
          </a:xfrm>
          <a:prstGeom prst="rect">
            <a:avLst/>
          </a:prstGeom>
          <a:noFill/>
        </p:spPr>
        <p:txBody>
          <a:bodyPr wrap="square" rtlCol="0">
            <a:spAutoFit/>
          </a:bodyPr>
          <a:lstStyle/>
          <a:p>
            <a:pPr>
              <a:spcBef>
                <a:spcPts val="600"/>
              </a:spcBef>
            </a:pPr>
            <a:r>
              <a:rPr lang="en" sz="2000" b="1" dirty="0"/>
              <a:t>Joshua asked Achan to give glory to God and confess his sin (Josh. 7:19). It was his last chance. If, when he confessed, he had asked for forgiveness… But he didn't, and there was no forgiveness for him (Num. 15:30-31).</a:t>
            </a:r>
          </a:p>
        </p:txBody>
      </p:sp>
      <p:graphicFrame>
        <p:nvGraphicFramePr>
          <p:cNvPr id="7" name="Diagrama 6">
            <a:extLst>
              <a:ext uri="{FF2B5EF4-FFF2-40B4-BE49-F238E27FC236}">
                <a16:creationId xmlns:a16="http://schemas.microsoft.com/office/drawing/2014/main" id="{B5AEA897-DA17-2C5A-9528-EA9E067D6CD8}"/>
              </a:ext>
            </a:extLst>
          </p:cNvPr>
          <p:cNvGraphicFramePr/>
          <p:nvPr>
            <p:extLst>
              <p:ext uri="{D42A27DB-BD31-4B8C-83A1-F6EECF244321}">
                <p14:modId xmlns:p14="http://schemas.microsoft.com/office/powerpoint/2010/main" val="1884662658"/>
              </p:ext>
            </p:extLst>
          </p:nvPr>
        </p:nvGraphicFramePr>
        <p:xfrm>
          <a:off x="7077076" y="1906398"/>
          <a:ext cx="5019677" cy="484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Imagen que contiene persona, hombre, tabla, pequeño&#10;&#10;El contenido generado por IA puede ser incorrecto.">
            <a:extLst>
              <a:ext uri="{FF2B5EF4-FFF2-40B4-BE49-F238E27FC236}">
                <a16:creationId xmlns:a16="http://schemas.microsoft.com/office/drawing/2014/main" id="{FBE61D60-49B7-7704-8F15-EE601375238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3236" y="139330"/>
            <a:ext cx="2529964" cy="1686643"/>
          </a:xfrm>
          <a:prstGeom prst="rect">
            <a:avLst/>
          </a:prstGeom>
          <a:effectLst>
            <a:innerShdw blurRad="114300">
              <a:prstClr val="black"/>
            </a:innerShdw>
          </a:effectLst>
        </p:spPr>
      </p:pic>
      <p:sp>
        <p:nvSpPr>
          <p:cNvPr id="9" name="CuadroTexto 8">
            <a:extLst>
              <a:ext uri="{FF2B5EF4-FFF2-40B4-BE49-F238E27FC236}">
                <a16:creationId xmlns:a16="http://schemas.microsoft.com/office/drawing/2014/main" id="{A163A61D-73E2-0A35-9216-540C9F4E133E}"/>
              </a:ext>
            </a:extLst>
          </p:cNvPr>
          <p:cNvSpPr txBox="1"/>
          <p:nvPr/>
        </p:nvSpPr>
        <p:spPr>
          <a:xfrm>
            <a:off x="4906290" y="4815769"/>
            <a:ext cx="2223021" cy="1938992"/>
          </a:xfrm>
          <a:prstGeom prst="rect">
            <a:avLst/>
          </a:prstGeom>
          <a:noFill/>
        </p:spPr>
        <p:txBody>
          <a:bodyPr wrap="square">
            <a:spAutoFit/>
          </a:bodyPr>
          <a:lstStyle/>
          <a:p>
            <a:pPr>
              <a:spcBef>
                <a:spcPts val="600"/>
              </a:spcBef>
            </a:pPr>
            <a:r>
              <a:rPr lang="en" sz="2000" b="1" dirty="0"/>
              <a:t>The decisions Achan made in Jericho were diametrically opposed to those of Rahab:</a:t>
            </a:r>
          </a:p>
        </p:txBody>
      </p:sp>
      <p:pic>
        <p:nvPicPr>
          <p:cNvPr id="13" name="Imagen 12" descr="Una mujer con una flor en la planta&#10;&#10;El contenido generado por IA puede ser incorrecto.">
            <a:extLst>
              <a:ext uri="{FF2B5EF4-FFF2-40B4-BE49-F238E27FC236}">
                <a16:creationId xmlns:a16="http://schemas.microsoft.com/office/drawing/2014/main" id="{66E61998-8E08-8D21-B3C1-8B91CC7250A1}"/>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44412" y="4919767"/>
            <a:ext cx="1407045" cy="1834992"/>
          </a:xfrm>
          <a:prstGeom prst="round2DiagRect">
            <a:avLst>
              <a:gd name="adj1" fmla="val 0"/>
              <a:gd name="adj2" fmla="val 15373"/>
            </a:avLst>
          </a:prstGeom>
          <a:ln w="38100" cap="sq">
            <a:solidFill>
              <a:schemeClr val="accent4"/>
            </a:solidFill>
            <a:miter lim="800000"/>
          </a:ln>
          <a:effectLst>
            <a:outerShdw blurRad="50800" dist="38100" dir="13500000" algn="br" rotWithShape="0">
              <a:prstClr val="black">
                <a:alpha val="40000"/>
              </a:prstClr>
            </a:outerShdw>
          </a:effectLst>
        </p:spPr>
      </p:pic>
      <p:pic>
        <p:nvPicPr>
          <p:cNvPr id="15" name="Imagen 14" descr="Imagen que contiene persona, ropa, hombre, grupo&#10;&#10;El contenido generado por IA puede ser incorrecto.">
            <a:extLst>
              <a:ext uri="{FF2B5EF4-FFF2-40B4-BE49-F238E27FC236}">
                <a16:creationId xmlns:a16="http://schemas.microsoft.com/office/drawing/2014/main" id="{C985E9E8-89CE-D915-A8AD-CA177DC5830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89106" y="4919768"/>
            <a:ext cx="1478341" cy="1834991"/>
          </a:xfrm>
          <a:prstGeom prst="round2DiagRect">
            <a:avLst>
              <a:gd name="adj1" fmla="val 16627"/>
              <a:gd name="adj2" fmla="val 16627"/>
            </a:avLst>
          </a:prstGeom>
          <a:ln w="38100" cap="sq">
            <a:solidFill>
              <a:schemeClr val="accent4"/>
            </a:solidFill>
            <a:miter lim="800000"/>
          </a:ln>
          <a:effectLst>
            <a:outerShdw blurRad="50800" dist="38100" dir="13500000" algn="br" rotWithShape="0">
              <a:prstClr val="black">
                <a:alpha val="40000"/>
              </a:prstClr>
            </a:outerShdw>
          </a:effectLst>
        </p:spPr>
      </p:pic>
      <p:pic>
        <p:nvPicPr>
          <p:cNvPr id="17" name="Imagen 16" descr="Imagen que contiene mujer, cama, hombre, parado&#10;&#10;El contenido generado por IA puede ser incorrecto.">
            <a:extLst>
              <a:ext uri="{FF2B5EF4-FFF2-40B4-BE49-F238E27FC236}">
                <a16:creationId xmlns:a16="http://schemas.microsoft.com/office/drawing/2014/main" id="{CFA093D8-C1CF-78C2-43F9-D77DF077CF7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05096" y="4916823"/>
            <a:ext cx="1483891" cy="1834991"/>
          </a:xfrm>
          <a:prstGeom prst="round2DiagRect">
            <a:avLst>
              <a:gd name="adj1" fmla="val 16667"/>
              <a:gd name="adj2" fmla="val 0"/>
            </a:avLst>
          </a:prstGeom>
          <a:ln w="38100" cap="sq">
            <a:solidFill>
              <a:schemeClr val="accent3">
                <a:lumMod val="60000"/>
                <a:lumOff val="40000"/>
              </a:schemeClr>
            </a:solidFill>
            <a:miter lim="800000"/>
          </a:ln>
          <a:effectLst>
            <a:outerShdw blurRad="50800" dist="38100" dir="13500000" algn="br" rotWithShape="0">
              <a:prstClr val="black">
                <a:alpha val="40000"/>
              </a:prstClr>
            </a:outerShdw>
          </a:effectLst>
        </p:spPr>
      </p:pic>
      <p:sp>
        <p:nvSpPr>
          <p:cNvPr id="8" name="CuadroTexto 7">
            <a:extLst>
              <a:ext uri="{FF2B5EF4-FFF2-40B4-BE49-F238E27FC236}">
                <a16:creationId xmlns:a16="http://schemas.microsoft.com/office/drawing/2014/main" id="{5662A4C0-7327-346C-3EE1-0B625B1DA2E1}"/>
              </a:ext>
            </a:extLst>
          </p:cNvPr>
          <p:cNvSpPr txBox="1"/>
          <p:nvPr/>
        </p:nvSpPr>
        <p:spPr>
          <a:xfrm>
            <a:off x="113227" y="3436314"/>
            <a:ext cx="6718042" cy="1323439"/>
          </a:xfrm>
          <a:prstGeom prst="rect">
            <a:avLst/>
          </a:prstGeom>
          <a:noFill/>
        </p:spPr>
        <p:txBody>
          <a:bodyPr wrap="square">
            <a:spAutoFit/>
          </a:bodyPr>
          <a:lstStyle/>
          <a:p>
            <a:pPr>
              <a:spcBef>
                <a:spcPts val="600"/>
              </a:spcBef>
            </a:pPr>
            <a:r>
              <a:rPr lang="en" sz="2000" b="1" dirty="0"/>
              <a:t>Like Eve, Achan “saw,” “desired,” and “took,” and his sin affected many (Gen. 3:6). Like Ananias and Sapphira, Achan took some of the accursed things dedicated to God and paid for them (Acts 5:1-2).</a:t>
            </a:r>
          </a:p>
        </p:txBody>
      </p:sp>
    </p:spTree>
    <p:extLst>
      <p:ext uri="{BB962C8B-B14F-4D97-AF65-F5344CB8AC3E}">
        <p14:creationId xmlns:p14="http://schemas.microsoft.com/office/powerpoint/2010/main" val="118852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par>
                                <p:cTn id="37" presetID="31" presetClass="entr" presetSubtype="0" fill="hold" nodeType="withEffect">
                                  <p:stCondLst>
                                    <p:cond delay="5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
                                            <p:graphicEl>
                                              <a:dgm id="{D762FCA2-1F16-453B-8338-91AE300D7FA7}"/>
                                            </p:graphicEl>
                                          </p:spTgt>
                                        </p:tgtEl>
                                        <p:attrNameLst>
                                          <p:attrName>style.visibility</p:attrName>
                                        </p:attrNameLst>
                                      </p:cBhvr>
                                      <p:to>
                                        <p:strVal val="visible"/>
                                      </p:to>
                                    </p:set>
                                    <p:anim calcmode="lin" valueType="num">
                                      <p:cBhvr>
                                        <p:cTn id="63" dur="500" fill="hold"/>
                                        <p:tgtEl>
                                          <p:spTgt spid="7">
                                            <p:graphicEl>
                                              <a:dgm id="{D762FCA2-1F16-453B-8338-91AE300D7FA7}"/>
                                            </p:graphicEl>
                                          </p:spTgt>
                                        </p:tgtEl>
                                        <p:attrNameLst>
                                          <p:attrName>ppt_w</p:attrName>
                                        </p:attrNameLst>
                                      </p:cBhvr>
                                      <p:tavLst>
                                        <p:tav tm="0">
                                          <p:val>
                                            <p:fltVal val="0"/>
                                          </p:val>
                                        </p:tav>
                                        <p:tav tm="100000">
                                          <p:val>
                                            <p:strVal val="#ppt_w"/>
                                          </p:val>
                                        </p:tav>
                                      </p:tavLst>
                                    </p:anim>
                                    <p:anim calcmode="lin" valueType="num">
                                      <p:cBhvr>
                                        <p:cTn id="64" dur="500" fill="hold"/>
                                        <p:tgtEl>
                                          <p:spTgt spid="7">
                                            <p:graphicEl>
                                              <a:dgm id="{D762FCA2-1F16-453B-8338-91AE300D7FA7}"/>
                                            </p:graphicEl>
                                          </p:spTgt>
                                        </p:tgtEl>
                                        <p:attrNameLst>
                                          <p:attrName>ppt_h</p:attrName>
                                        </p:attrNameLst>
                                      </p:cBhvr>
                                      <p:tavLst>
                                        <p:tav tm="0">
                                          <p:val>
                                            <p:fltVal val="0"/>
                                          </p:val>
                                        </p:tav>
                                        <p:tav tm="100000">
                                          <p:val>
                                            <p:strVal val="#ppt_h"/>
                                          </p:val>
                                        </p:tav>
                                      </p:tavLst>
                                    </p:anim>
                                    <p:animEffect transition="in" filter="fade">
                                      <p:cBhvr>
                                        <p:cTn id="65" dur="500"/>
                                        <p:tgtEl>
                                          <p:spTgt spid="7">
                                            <p:graphicEl>
                                              <a:dgm id="{D762FCA2-1F16-453B-8338-91AE300D7FA7}"/>
                                            </p:graphicEl>
                                          </p:spTgt>
                                        </p:tgtEl>
                                      </p:cBhvr>
                                    </p:animEffect>
                                  </p:childTnLst>
                                </p:cTn>
                              </p:par>
                              <p:par>
                                <p:cTn id="66" presetID="53" presetClass="entr" presetSubtype="16" fill="hold" grpId="1" nodeType="withEffect">
                                  <p:stCondLst>
                                    <p:cond delay="0"/>
                                  </p:stCondLst>
                                  <p:childTnLst>
                                    <p:set>
                                      <p:cBhvr>
                                        <p:cTn id="67" dur="1" fill="hold">
                                          <p:stCondLst>
                                            <p:cond delay="0"/>
                                          </p:stCondLst>
                                        </p:cTn>
                                        <p:tgtEl>
                                          <p:spTgt spid="7">
                                            <p:graphicEl>
                                              <a:dgm id="{B24EC25B-8508-41A4-8261-EEF250282397}"/>
                                            </p:graphicEl>
                                          </p:spTgt>
                                        </p:tgtEl>
                                        <p:attrNameLst>
                                          <p:attrName>style.visibility</p:attrName>
                                        </p:attrNameLst>
                                      </p:cBhvr>
                                      <p:to>
                                        <p:strVal val="visible"/>
                                      </p:to>
                                    </p:set>
                                    <p:anim calcmode="lin" valueType="num">
                                      <p:cBhvr>
                                        <p:cTn id="68" dur="500" fill="hold"/>
                                        <p:tgtEl>
                                          <p:spTgt spid="7">
                                            <p:graphicEl>
                                              <a:dgm id="{B24EC25B-8508-41A4-8261-EEF250282397}"/>
                                            </p:graphicEl>
                                          </p:spTgt>
                                        </p:tgtEl>
                                        <p:attrNameLst>
                                          <p:attrName>ppt_w</p:attrName>
                                        </p:attrNameLst>
                                      </p:cBhvr>
                                      <p:tavLst>
                                        <p:tav tm="0">
                                          <p:val>
                                            <p:fltVal val="0"/>
                                          </p:val>
                                        </p:tav>
                                        <p:tav tm="100000">
                                          <p:val>
                                            <p:strVal val="#ppt_w"/>
                                          </p:val>
                                        </p:tav>
                                      </p:tavLst>
                                    </p:anim>
                                    <p:anim calcmode="lin" valueType="num">
                                      <p:cBhvr>
                                        <p:cTn id="69" dur="500" fill="hold"/>
                                        <p:tgtEl>
                                          <p:spTgt spid="7">
                                            <p:graphicEl>
                                              <a:dgm id="{B24EC25B-8508-41A4-8261-EEF250282397}"/>
                                            </p:graphicEl>
                                          </p:spTgt>
                                        </p:tgtEl>
                                        <p:attrNameLst>
                                          <p:attrName>ppt_h</p:attrName>
                                        </p:attrNameLst>
                                      </p:cBhvr>
                                      <p:tavLst>
                                        <p:tav tm="0">
                                          <p:val>
                                            <p:fltVal val="0"/>
                                          </p:val>
                                        </p:tav>
                                        <p:tav tm="100000">
                                          <p:val>
                                            <p:strVal val="#ppt_h"/>
                                          </p:val>
                                        </p:tav>
                                      </p:tavLst>
                                    </p:anim>
                                    <p:animEffect transition="in" filter="fade">
                                      <p:cBhvr>
                                        <p:cTn id="70" dur="500"/>
                                        <p:tgtEl>
                                          <p:spTgt spid="7">
                                            <p:graphicEl>
                                              <a:dgm id="{B24EC25B-8508-41A4-8261-EEF250282397}"/>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7">
                                            <p:graphicEl>
                                              <a:dgm id="{5ED71C70-9444-4F7A-9D93-BC9CD35AAB8A}"/>
                                            </p:graphicEl>
                                          </p:spTgt>
                                        </p:tgtEl>
                                        <p:attrNameLst>
                                          <p:attrName>style.visibility</p:attrName>
                                        </p:attrNameLst>
                                      </p:cBhvr>
                                      <p:to>
                                        <p:strVal val="visible"/>
                                      </p:to>
                                    </p:set>
                                    <p:animEffect transition="in" filter="fade">
                                      <p:cBhvr>
                                        <p:cTn id="75" dur="1000"/>
                                        <p:tgtEl>
                                          <p:spTgt spid="7">
                                            <p:graphicEl>
                                              <a:dgm id="{5ED71C70-9444-4F7A-9D93-BC9CD35AAB8A}"/>
                                            </p:graphicEl>
                                          </p:spTgt>
                                        </p:tgtEl>
                                      </p:cBhvr>
                                    </p:animEffect>
                                    <p:anim calcmode="lin" valueType="num">
                                      <p:cBhvr>
                                        <p:cTn id="76" dur="1000" fill="hold"/>
                                        <p:tgtEl>
                                          <p:spTgt spid="7">
                                            <p:graphicEl>
                                              <a:dgm id="{5ED71C70-9444-4F7A-9D93-BC9CD35AAB8A}"/>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5ED71C70-9444-4F7A-9D93-BC9CD35AAB8A}"/>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07093696-C43E-4229-A405-013EC27DEA85}"/>
                                            </p:graphicEl>
                                          </p:spTgt>
                                        </p:tgtEl>
                                        <p:attrNameLst>
                                          <p:attrName>style.visibility</p:attrName>
                                        </p:attrNameLst>
                                      </p:cBhvr>
                                      <p:to>
                                        <p:strVal val="visible"/>
                                      </p:to>
                                    </p:set>
                                    <p:animEffect transition="in" filter="fade">
                                      <p:cBhvr>
                                        <p:cTn id="80" dur="1000"/>
                                        <p:tgtEl>
                                          <p:spTgt spid="7">
                                            <p:graphicEl>
                                              <a:dgm id="{07093696-C43E-4229-A405-013EC27DEA85}"/>
                                            </p:graphicEl>
                                          </p:spTgt>
                                        </p:tgtEl>
                                      </p:cBhvr>
                                    </p:animEffect>
                                    <p:anim calcmode="lin" valueType="num">
                                      <p:cBhvr>
                                        <p:cTn id="81" dur="1000" fill="hold"/>
                                        <p:tgtEl>
                                          <p:spTgt spid="7">
                                            <p:graphicEl>
                                              <a:dgm id="{07093696-C43E-4229-A405-013EC27DEA85}"/>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07093696-C43E-4229-A405-013EC27DEA85}"/>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1" nodeType="clickEffect">
                                  <p:stCondLst>
                                    <p:cond delay="0"/>
                                  </p:stCondLst>
                                  <p:childTnLst>
                                    <p:set>
                                      <p:cBhvr>
                                        <p:cTn id="86" dur="1" fill="hold">
                                          <p:stCondLst>
                                            <p:cond delay="0"/>
                                          </p:stCondLst>
                                        </p:cTn>
                                        <p:tgtEl>
                                          <p:spTgt spid="7">
                                            <p:graphicEl>
                                              <a:dgm id="{E7C7B1D9-907F-435B-A212-8F4FD25F36D7}"/>
                                            </p:graphicEl>
                                          </p:spTgt>
                                        </p:tgtEl>
                                        <p:attrNameLst>
                                          <p:attrName>style.visibility</p:attrName>
                                        </p:attrNameLst>
                                      </p:cBhvr>
                                      <p:to>
                                        <p:strVal val="visible"/>
                                      </p:to>
                                    </p:set>
                                    <p:animEffect transition="in" filter="fade">
                                      <p:cBhvr>
                                        <p:cTn id="87" dur="1000"/>
                                        <p:tgtEl>
                                          <p:spTgt spid="7">
                                            <p:graphicEl>
                                              <a:dgm id="{E7C7B1D9-907F-435B-A212-8F4FD25F36D7}"/>
                                            </p:graphicEl>
                                          </p:spTgt>
                                        </p:tgtEl>
                                      </p:cBhvr>
                                    </p:animEffect>
                                    <p:anim calcmode="lin" valueType="num">
                                      <p:cBhvr>
                                        <p:cTn id="88" dur="1000" fill="hold"/>
                                        <p:tgtEl>
                                          <p:spTgt spid="7">
                                            <p:graphicEl>
                                              <a:dgm id="{E7C7B1D9-907F-435B-A212-8F4FD25F36D7}"/>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E7C7B1D9-907F-435B-A212-8F4FD25F36D7}"/>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1" nodeType="withEffect">
                                  <p:stCondLst>
                                    <p:cond delay="0"/>
                                  </p:stCondLst>
                                  <p:childTnLst>
                                    <p:set>
                                      <p:cBhvr>
                                        <p:cTn id="91" dur="1" fill="hold">
                                          <p:stCondLst>
                                            <p:cond delay="0"/>
                                          </p:stCondLst>
                                        </p:cTn>
                                        <p:tgtEl>
                                          <p:spTgt spid="7">
                                            <p:graphicEl>
                                              <a:dgm id="{2CD3CAFC-F0E5-4956-8CB0-9913687CFC41}"/>
                                            </p:graphicEl>
                                          </p:spTgt>
                                        </p:tgtEl>
                                        <p:attrNameLst>
                                          <p:attrName>style.visibility</p:attrName>
                                        </p:attrNameLst>
                                      </p:cBhvr>
                                      <p:to>
                                        <p:strVal val="visible"/>
                                      </p:to>
                                    </p:set>
                                    <p:animEffect transition="in" filter="fade">
                                      <p:cBhvr>
                                        <p:cTn id="92" dur="1000"/>
                                        <p:tgtEl>
                                          <p:spTgt spid="7">
                                            <p:graphicEl>
                                              <a:dgm id="{2CD3CAFC-F0E5-4956-8CB0-9913687CFC41}"/>
                                            </p:graphicEl>
                                          </p:spTgt>
                                        </p:tgtEl>
                                      </p:cBhvr>
                                    </p:animEffect>
                                    <p:anim calcmode="lin" valueType="num">
                                      <p:cBhvr>
                                        <p:cTn id="93" dur="1000" fill="hold"/>
                                        <p:tgtEl>
                                          <p:spTgt spid="7">
                                            <p:graphicEl>
                                              <a:dgm id="{2CD3CAFC-F0E5-4956-8CB0-9913687CFC4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2CD3CAFC-F0E5-4956-8CB0-9913687CFC41}"/>
                                            </p:graphic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7" presetClass="entr" presetSubtype="0" fill="hold" grpId="0" nodeType="clickEffect">
                                  <p:stCondLst>
                                    <p:cond delay="0"/>
                                  </p:stCondLst>
                                  <p:childTnLst>
                                    <p:set>
                                      <p:cBhvr>
                                        <p:cTn id="98" dur="1" fill="hold">
                                          <p:stCondLst>
                                            <p:cond delay="0"/>
                                          </p:stCondLst>
                                        </p:cTn>
                                        <p:tgtEl>
                                          <p:spTgt spid="7">
                                            <p:graphicEl>
                                              <a:dgm id="{C59103E5-E72E-4BCB-B60E-3965B196A920}"/>
                                            </p:graphicEl>
                                          </p:spTgt>
                                        </p:tgtEl>
                                        <p:attrNameLst>
                                          <p:attrName>style.visibility</p:attrName>
                                        </p:attrNameLst>
                                      </p:cBhvr>
                                      <p:to>
                                        <p:strVal val="visible"/>
                                      </p:to>
                                    </p:set>
                                    <p:animEffect transition="in" filter="fade">
                                      <p:cBhvr>
                                        <p:cTn id="99" dur="1000"/>
                                        <p:tgtEl>
                                          <p:spTgt spid="7">
                                            <p:graphicEl>
                                              <a:dgm id="{C59103E5-E72E-4BCB-B60E-3965B196A920}"/>
                                            </p:graphicEl>
                                          </p:spTgt>
                                        </p:tgtEl>
                                      </p:cBhvr>
                                    </p:animEffect>
                                    <p:anim calcmode="lin" valueType="num">
                                      <p:cBhvr>
                                        <p:cTn id="100" dur="1000" fill="hold"/>
                                        <p:tgtEl>
                                          <p:spTgt spid="7">
                                            <p:graphicEl>
                                              <a:dgm id="{C59103E5-E72E-4BCB-B60E-3965B196A920}"/>
                                            </p:graphicEl>
                                          </p:spTgt>
                                        </p:tgtEl>
                                        <p:attrNameLst>
                                          <p:attrName>ppt_x</p:attrName>
                                        </p:attrNameLst>
                                      </p:cBhvr>
                                      <p:tavLst>
                                        <p:tav tm="0">
                                          <p:val>
                                            <p:strVal val="#ppt_x"/>
                                          </p:val>
                                        </p:tav>
                                        <p:tav tm="100000">
                                          <p:val>
                                            <p:strVal val="#ppt_x"/>
                                          </p:val>
                                        </p:tav>
                                      </p:tavLst>
                                    </p:anim>
                                    <p:anim calcmode="lin" valueType="num">
                                      <p:cBhvr>
                                        <p:cTn id="101" dur="1000" fill="hold"/>
                                        <p:tgtEl>
                                          <p:spTgt spid="7">
                                            <p:graphicEl>
                                              <a:dgm id="{C59103E5-E72E-4BCB-B60E-3965B196A920}"/>
                                            </p:graphicEl>
                                          </p:spTgt>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7">
                                            <p:graphicEl>
                                              <a:dgm id="{0A3306F0-74BE-4541-ACA1-A8825D27CE43}"/>
                                            </p:graphicEl>
                                          </p:spTgt>
                                        </p:tgtEl>
                                        <p:attrNameLst>
                                          <p:attrName>style.visibility</p:attrName>
                                        </p:attrNameLst>
                                      </p:cBhvr>
                                      <p:to>
                                        <p:strVal val="visible"/>
                                      </p:to>
                                    </p:set>
                                    <p:animEffect transition="in" filter="fade">
                                      <p:cBhvr>
                                        <p:cTn id="104" dur="1000"/>
                                        <p:tgtEl>
                                          <p:spTgt spid="7">
                                            <p:graphicEl>
                                              <a:dgm id="{0A3306F0-74BE-4541-ACA1-A8825D27CE43}"/>
                                            </p:graphicEl>
                                          </p:spTgt>
                                        </p:tgtEl>
                                      </p:cBhvr>
                                    </p:animEffect>
                                    <p:anim calcmode="lin" valueType="num">
                                      <p:cBhvr>
                                        <p:cTn id="105" dur="1000" fill="hold"/>
                                        <p:tgtEl>
                                          <p:spTgt spid="7">
                                            <p:graphicEl>
                                              <a:dgm id="{0A3306F0-74BE-4541-ACA1-A8825D27CE43}"/>
                                            </p:graphicEl>
                                          </p:spTgt>
                                        </p:tgtEl>
                                        <p:attrNameLst>
                                          <p:attrName>ppt_x</p:attrName>
                                        </p:attrNameLst>
                                      </p:cBhvr>
                                      <p:tavLst>
                                        <p:tav tm="0">
                                          <p:val>
                                            <p:strVal val="#ppt_x"/>
                                          </p:val>
                                        </p:tav>
                                        <p:tav tm="100000">
                                          <p:val>
                                            <p:strVal val="#ppt_x"/>
                                          </p:val>
                                        </p:tav>
                                      </p:tavLst>
                                    </p:anim>
                                    <p:anim calcmode="lin" valueType="num">
                                      <p:cBhvr>
                                        <p:cTn id="106" dur="1000" fill="hold"/>
                                        <p:tgtEl>
                                          <p:spTgt spid="7">
                                            <p:graphicEl>
                                              <a:dgm id="{0A3306F0-74BE-4541-ACA1-A8825D27CE43}"/>
                                            </p:graphic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1" nodeType="clickEffect">
                                  <p:stCondLst>
                                    <p:cond delay="0"/>
                                  </p:stCondLst>
                                  <p:childTnLst>
                                    <p:set>
                                      <p:cBhvr>
                                        <p:cTn id="110" dur="1" fill="hold">
                                          <p:stCondLst>
                                            <p:cond delay="0"/>
                                          </p:stCondLst>
                                        </p:cTn>
                                        <p:tgtEl>
                                          <p:spTgt spid="7">
                                            <p:graphicEl>
                                              <a:dgm id="{5704AC36-7228-4647-BA2F-E5EA2A0ECE5E}"/>
                                            </p:graphicEl>
                                          </p:spTgt>
                                        </p:tgtEl>
                                        <p:attrNameLst>
                                          <p:attrName>style.visibility</p:attrName>
                                        </p:attrNameLst>
                                      </p:cBhvr>
                                      <p:to>
                                        <p:strVal val="visible"/>
                                      </p:to>
                                    </p:set>
                                    <p:animEffect transition="in" filter="fade">
                                      <p:cBhvr>
                                        <p:cTn id="111" dur="1000"/>
                                        <p:tgtEl>
                                          <p:spTgt spid="7">
                                            <p:graphicEl>
                                              <a:dgm id="{5704AC36-7228-4647-BA2F-E5EA2A0ECE5E}"/>
                                            </p:graphicEl>
                                          </p:spTgt>
                                        </p:tgtEl>
                                      </p:cBhvr>
                                    </p:animEffect>
                                    <p:anim calcmode="lin" valueType="num">
                                      <p:cBhvr>
                                        <p:cTn id="112" dur="1000" fill="hold"/>
                                        <p:tgtEl>
                                          <p:spTgt spid="7">
                                            <p:graphicEl>
                                              <a:dgm id="{5704AC36-7228-4647-BA2F-E5EA2A0ECE5E}"/>
                                            </p:graphicEl>
                                          </p:spTgt>
                                        </p:tgtEl>
                                        <p:attrNameLst>
                                          <p:attrName>ppt_x</p:attrName>
                                        </p:attrNameLst>
                                      </p:cBhvr>
                                      <p:tavLst>
                                        <p:tav tm="0">
                                          <p:val>
                                            <p:strVal val="#ppt_x"/>
                                          </p:val>
                                        </p:tav>
                                        <p:tav tm="100000">
                                          <p:val>
                                            <p:strVal val="#ppt_x"/>
                                          </p:val>
                                        </p:tav>
                                      </p:tavLst>
                                    </p:anim>
                                    <p:anim calcmode="lin" valueType="num">
                                      <p:cBhvr>
                                        <p:cTn id="113" dur="1000" fill="hold"/>
                                        <p:tgtEl>
                                          <p:spTgt spid="7">
                                            <p:graphicEl>
                                              <a:dgm id="{5704AC36-7228-4647-BA2F-E5EA2A0ECE5E}"/>
                                            </p:graphicEl>
                                          </p:spTgt>
                                        </p:tgtEl>
                                        <p:attrNameLst>
                                          <p:attrName>ppt_y</p:attrName>
                                        </p:attrNameLst>
                                      </p:cBhvr>
                                      <p:tavLst>
                                        <p:tav tm="0">
                                          <p:val>
                                            <p:strVal val="#ppt_y-.1"/>
                                          </p:val>
                                        </p:tav>
                                        <p:tav tm="100000">
                                          <p:val>
                                            <p:strVal val="#ppt_y"/>
                                          </p:val>
                                        </p:tav>
                                      </p:tavLst>
                                    </p:anim>
                                  </p:childTnLst>
                                </p:cTn>
                              </p:par>
                              <p:par>
                                <p:cTn id="114" presetID="47" presetClass="entr" presetSubtype="0" fill="hold" grpId="1" nodeType="withEffect">
                                  <p:stCondLst>
                                    <p:cond delay="0"/>
                                  </p:stCondLst>
                                  <p:childTnLst>
                                    <p:set>
                                      <p:cBhvr>
                                        <p:cTn id="115" dur="1" fill="hold">
                                          <p:stCondLst>
                                            <p:cond delay="0"/>
                                          </p:stCondLst>
                                        </p:cTn>
                                        <p:tgtEl>
                                          <p:spTgt spid="7">
                                            <p:graphicEl>
                                              <a:dgm id="{B0F65660-7FB7-41F2-8A03-36A84A58A982}"/>
                                            </p:graphicEl>
                                          </p:spTgt>
                                        </p:tgtEl>
                                        <p:attrNameLst>
                                          <p:attrName>style.visibility</p:attrName>
                                        </p:attrNameLst>
                                      </p:cBhvr>
                                      <p:to>
                                        <p:strVal val="visible"/>
                                      </p:to>
                                    </p:set>
                                    <p:animEffect transition="in" filter="fade">
                                      <p:cBhvr>
                                        <p:cTn id="116" dur="1000"/>
                                        <p:tgtEl>
                                          <p:spTgt spid="7">
                                            <p:graphicEl>
                                              <a:dgm id="{B0F65660-7FB7-41F2-8A03-36A84A58A982}"/>
                                            </p:graphicEl>
                                          </p:spTgt>
                                        </p:tgtEl>
                                      </p:cBhvr>
                                    </p:animEffect>
                                    <p:anim calcmode="lin" valueType="num">
                                      <p:cBhvr>
                                        <p:cTn id="117" dur="1000" fill="hold"/>
                                        <p:tgtEl>
                                          <p:spTgt spid="7">
                                            <p:graphicEl>
                                              <a:dgm id="{B0F65660-7FB7-41F2-8A03-36A84A58A982}"/>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B0F65660-7FB7-41F2-8A03-36A84A58A982}"/>
                                            </p:graphic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7">
                                            <p:graphicEl>
                                              <a:dgm id="{B240B43A-6446-4345-8693-D7A4B4BE01B6}"/>
                                            </p:graphicEl>
                                          </p:spTgt>
                                        </p:tgtEl>
                                        <p:attrNameLst>
                                          <p:attrName>style.visibility</p:attrName>
                                        </p:attrNameLst>
                                      </p:cBhvr>
                                      <p:to>
                                        <p:strVal val="visible"/>
                                      </p:to>
                                    </p:set>
                                    <p:animEffect transition="in" filter="fade">
                                      <p:cBhvr>
                                        <p:cTn id="123" dur="1000"/>
                                        <p:tgtEl>
                                          <p:spTgt spid="7">
                                            <p:graphicEl>
                                              <a:dgm id="{B240B43A-6446-4345-8693-D7A4B4BE01B6}"/>
                                            </p:graphicEl>
                                          </p:spTgt>
                                        </p:tgtEl>
                                      </p:cBhvr>
                                    </p:animEffect>
                                    <p:anim calcmode="lin" valueType="num">
                                      <p:cBhvr>
                                        <p:cTn id="124" dur="1000" fill="hold"/>
                                        <p:tgtEl>
                                          <p:spTgt spid="7">
                                            <p:graphicEl>
                                              <a:dgm id="{B240B43A-6446-4345-8693-D7A4B4BE01B6}"/>
                                            </p:graphicEl>
                                          </p:spTgt>
                                        </p:tgtEl>
                                        <p:attrNameLst>
                                          <p:attrName>ppt_x</p:attrName>
                                        </p:attrNameLst>
                                      </p:cBhvr>
                                      <p:tavLst>
                                        <p:tav tm="0">
                                          <p:val>
                                            <p:strVal val="#ppt_x"/>
                                          </p:val>
                                        </p:tav>
                                        <p:tav tm="100000">
                                          <p:val>
                                            <p:strVal val="#ppt_x"/>
                                          </p:val>
                                        </p:tav>
                                      </p:tavLst>
                                    </p:anim>
                                    <p:anim calcmode="lin" valueType="num">
                                      <p:cBhvr>
                                        <p:cTn id="125" dur="1000" fill="hold"/>
                                        <p:tgtEl>
                                          <p:spTgt spid="7">
                                            <p:graphicEl>
                                              <a:dgm id="{B240B43A-6446-4345-8693-D7A4B4BE01B6}"/>
                                            </p:graphicEl>
                                          </p:spTgt>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7">
                                            <p:graphicEl>
                                              <a:dgm id="{5DCAC325-92B0-4D3E-95AF-2F5E4C86075F}"/>
                                            </p:graphicEl>
                                          </p:spTgt>
                                        </p:tgtEl>
                                        <p:attrNameLst>
                                          <p:attrName>style.visibility</p:attrName>
                                        </p:attrNameLst>
                                      </p:cBhvr>
                                      <p:to>
                                        <p:strVal val="visible"/>
                                      </p:to>
                                    </p:set>
                                    <p:animEffect transition="in" filter="fade">
                                      <p:cBhvr>
                                        <p:cTn id="128" dur="1000"/>
                                        <p:tgtEl>
                                          <p:spTgt spid="7">
                                            <p:graphicEl>
                                              <a:dgm id="{5DCAC325-92B0-4D3E-95AF-2F5E4C86075F}"/>
                                            </p:graphicEl>
                                          </p:spTgt>
                                        </p:tgtEl>
                                      </p:cBhvr>
                                    </p:animEffect>
                                    <p:anim calcmode="lin" valueType="num">
                                      <p:cBhvr>
                                        <p:cTn id="129" dur="1000" fill="hold"/>
                                        <p:tgtEl>
                                          <p:spTgt spid="7">
                                            <p:graphicEl>
                                              <a:dgm id="{5DCAC325-92B0-4D3E-95AF-2F5E4C86075F}"/>
                                            </p:graphicEl>
                                          </p:spTgt>
                                        </p:tgtEl>
                                        <p:attrNameLst>
                                          <p:attrName>ppt_x</p:attrName>
                                        </p:attrNameLst>
                                      </p:cBhvr>
                                      <p:tavLst>
                                        <p:tav tm="0">
                                          <p:val>
                                            <p:strVal val="#ppt_x"/>
                                          </p:val>
                                        </p:tav>
                                        <p:tav tm="100000">
                                          <p:val>
                                            <p:strVal val="#ppt_x"/>
                                          </p:val>
                                        </p:tav>
                                      </p:tavLst>
                                    </p:anim>
                                    <p:anim calcmode="lin" valueType="num">
                                      <p:cBhvr>
                                        <p:cTn id="130" dur="1000" fill="hold"/>
                                        <p:tgtEl>
                                          <p:spTgt spid="7">
                                            <p:graphicEl>
                                              <a:dgm id="{5DCAC325-92B0-4D3E-95AF-2F5E4C86075F}"/>
                                            </p:graphicEl>
                                          </p:spTgt>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grpId="1" nodeType="clickEffect">
                                  <p:stCondLst>
                                    <p:cond delay="0"/>
                                  </p:stCondLst>
                                  <p:childTnLst>
                                    <p:set>
                                      <p:cBhvr>
                                        <p:cTn id="134" dur="1" fill="hold">
                                          <p:stCondLst>
                                            <p:cond delay="0"/>
                                          </p:stCondLst>
                                        </p:cTn>
                                        <p:tgtEl>
                                          <p:spTgt spid="7">
                                            <p:graphicEl>
                                              <a:dgm id="{AFB70125-0A05-4C1C-AF46-F60B93D12F4B}"/>
                                            </p:graphicEl>
                                          </p:spTgt>
                                        </p:tgtEl>
                                        <p:attrNameLst>
                                          <p:attrName>style.visibility</p:attrName>
                                        </p:attrNameLst>
                                      </p:cBhvr>
                                      <p:to>
                                        <p:strVal val="visible"/>
                                      </p:to>
                                    </p:set>
                                    <p:animEffect transition="in" filter="fade">
                                      <p:cBhvr>
                                        <p:cTn id="135" dur="1000"/>
                                        <p:tgtEl>
                                          <p:spTgt spid="7">
                                            <p:graphicEl>
                                              <a:dgm id="{AFB70125-0A05-4C1C-AF46-F60B93D12F4B}"/>
                                            </p:graphicEl>
                                          </p:spTgt>
                                        </p:tgtEl>
                                      </p:cBhvr>
                                    </p:animEffect>
                                    <p:anim calcmode="lin" valueType="num">
                                      <p:cBhvr>
                                        <p:cTn id="136" dur="1000" fill="hold"/>
                                        <p:tgtEl>
                                          <p:spTgt spid="7">
                                            <p:graphicEl>
                                              <a:dgm id="{AFB70125-0A05-4C1C-AF46-F60B93D12F4B}"/>
                                            </p:graphicEl>
                                          </p:spTgt>
                                        </p:tgtEl>
                                        <p:attrNameLst>
                                          <p:attrName>ppt_x</p:attrName>
                                        </p:attrNameLst>
                                      </p:cBhvr>
                                      <p:tavLst>
                                        <p:tav tm="0">
                                          <p:val>
                                            <p:strVal val="#ppt_x"/>
                                          </p:val>
                                        </p:tav>
                                        <p:tav tm="100000">
                                          <p:val>
                                            <p:strVal val="#ppt_x"/>
                                          </p:val>
                                        </p:tav>
                                      </p:tavLst>
                                    </p:anim>
                                    <p:anim calcmode="lin" valueType="num">
                                      <p:cBhvr>
                                        <p:cTn id="137" dur="1000" fill="hold"/>
                                        <p:tgtEl>
                                          <p:spTgt spid="7">
                                            <p:graphicEl>
                                              <a:dgm id="{AFB70125-0A05-4C1C-AF46-F60B93D12F4B}"/>
                                            </p:graphicEl>
                                          </p:spTgt>
                                        </p:tgtEl>
                                        <p:attrNameLst>
                                          <p:attrName>ppt_y</p:attrName>
                                        </p:attrNameLst>
                                      </p:cBhvr>
                                      <p:tavLst>
                                        <p:tav tm="0">
                                          <p:val>
                                            <p:strVal val="#ppt_y-.1"/>
                                          </p:val>
                                        </p:tav>
                                        <p:tav tm="100000">
                                          <p:val>
                                            <p:strVal val="#ppt_y"/>
                                          </p:val>
                                        </p:tav>
                                      </p:tavLst>
                                    </p:anim>
                                  </p:childTnLst>
                                </p:cTn>
                              </p:par>
                              <p:par>
                                <p:cTn id="138" presetID="47" presetClass="entr" presetSubtype="0" fill="hold" grpId="1" nodeType="withEffect">
                                  <p:stCondLst>
                                    <p:cond delay="0"/>
                                  </p:stCondLst>
                                  <p:childTnLst>
                                    <p:set>
                                      <p:cBhvr>
                                        <p:cTn id="139" dur="1" fill="hold">
                                          <p:stCondLst>
                                            <p:cond delay="0"/>
                                          </p:stCondLst>
                                        </p:cTn>
                                        <p:tgtEl>
                                          <p:spTgt spid="7">
                                            <p:graphicEl>
                                              <a:dgm id="{C95AE884-797B-482D-94EE-9234BD6DA05D}"/>
                                            </p:graphicEl>
                                          </p:spTgt>
                                        </p:tgtEl>
                                        <p:attrNameLst>
                                          <p:attrName>style.visibility</p:attrName>
                                        </p:attrNameLst>
                                      </p:cBhvr>
                                      <p:to>
                                        <p:strVal val="visible"/>
                                      </p:to>
                                    </p:set>
                                    <p:animEffect transition="in" filter="fade">
                                      <p:cBhvr>
                                        <p:cTn id="140" dur="1000"/>
                                        <p:tgtEl>
                                          <p:spTgt spid="7">
                                            <p:graphicEl>
                                              <a:dgm id="{C95AE884-797B-482D-94EE-9234BD6DA05D}"/>
                                            </p:graphicEl>
                                          </p:spTgt>
                                        </p:tgtEl>
                                      </p:cBhvr>
                                    </p:animEffect>
                                    <p:anim calcmode="lin" valueType="num">
                                      <p:cBhvr>
                                        <p:cTn id="141" dur="1000" fill="hold"/>
                                        <p:tgtEl>
                                          <p:spTgt spid="7">
                                            <p:graphicEl>
                                              <a:dgm id="{C95AE884-797B-482D-94EE-9234BD6DA05D}"/>
                                            </p:graphicEl>
                                          </p:spTgt>
                                        </p:tgtEl>
                                        <p:attrNameLst>
                                          <p:attrName>ppt_x</p:attrName>
                                        </p:attrNameLst>
                                      </p:cBhvr>
                                      <p:tavLst>
                                        <p:tav tm="0">
                                          <p:val>
                                            <p:strVal val="#ppt_x"/>
                                          </p:val>
                                        </p:tav>
                                        <p:tav tm="100000">
                                          <p:val>
                                            <p:strVal val="#ppt_x"/>
                                          </p:val>
                                        </p:tav>
                                      </p:tavLst>
                                    </p:anim>
                                    <p:anim calcmode="lin" valueType="num">
                                      <p:cBhvr>
                                        <p:cTn id="142" dur="1000" fill="hold"/>
                                        <p:tgtEl>
                                          <p:spTgt spid="7">
                                            <p:graphicEl>
                                              <a:dgm id="{C95AE884-797B-482D-94EE-9234BD6DA05D}"/>
                                            </p:graphic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7" presetClass="entr" presetSubtype="0" fill="hold" grpId="0" nodeType="clickEffect">
                                  <p:stCondLst>
                                    <p:cond delay="0"/>
                                  </p:stCondLst>
                                  <p:childTnLst>
                                    <p:set>
                                      <p:cBhvr>
                                        <p:cTn id="146" dur="1" fill="hold">
                                          <p:stCondLst>
                                            <p:cond delay="0"/>
                                          </p:stCondLst>
                                        </p:cTn>
                                        <p:tgtEl>
                                          <p:spTgt spid="7">
                                            <p:graphicEl>
                                              <a:dgm id="{0034CAD1-EADD-442A-9426-DB425099B22C}"/>
                                            </p:graphicEl>
                                          </p:spTgt>
                                        </p:tgtEl>
                                        <p:attrNameLst>
                                          <p:attrName>style.visibility</p:attrName>
                                        </p:attrNameLst>
                                      </p:cBhvr>
                                      <p:to>
                                        <p:strVal val="visible"/>
                                      </p:to>
                                    </p:set>
                                    <p:animEffect transition="in" filter="fade">
                                      <p:cBhvr>
                                        <p:cTn id="147" dur="1000"/>
                                        <p:tgtEl>
                                          <p:spTgt spid="7">
                                            <p:graphicEl>
                                              <a:dgm id="{0034CAD1-EADD-442A-9426-DB425099B22C}"/>
                                            </p:graphicEl>
                                          </p:spTgt>
                                        </p:tgtEl>
                                      </p:cBhvr>
                                    </p:animEffect>
                                    <p:anim calcmode="lin" valueType="num">
                                      <p:cBhvr>
                                        <p:cTn id="148" dur="1000" fill="hold"/>
                                        <p:tgtEl>
                                          <p:spTgt spid="7">
                                            <p:graphicEl>
                                              <a:dgm id="{0034CAD1-EADD-442A-9426-DB425099B22C}"/>
                                            </p:graphicEl>
                                          </p:spTgt>
                                        </p:tgtEl>
                                        <p:attrNameLst>
                                          <p:attrName>ppt_x</p:attrName>
                                        </p:attrNameLst>
                                      </p:cBhvr>
                                      <p:tavLst>
                                        <p:tav tm="0">
                                          <p:val>
                                            <p:strVal val="#ppt_x"/>
                                          </p:val>
                                        </p:tav>
                                        <p:tav tm="100000">
                                          <p:val>
                                            <p:strVal val="#ppt_x"/>
                                          </p:val>
                                        </p:tav>
                                      </p:tavLst>
                                    </p:anim>
                                    <p:anim calcmode="lin" valueType="num">
                                      <p:cBhvr>
                                        <p:cTn id="149" dur="1000" fill="hold"/>
                                        <p:tgtEl>
                                          <p:spTgt spid="7">
                                            <p:graphicEl>
                                              <a:dgm id="{0034CAD1-EADD-442A-9426-DB425099B22C}"/>
                                            </p:graphicEl>
                                          </p:spTgt>
                                        </p:tgtEl>
                                        <p:attrNameLst>
                                          <p:attrName>ppt_y</p:attrName>
                                        </p:attrNameLst>
                                      </p:cBhvr>
                                      <p:tavLst>
                                        <p:tav tm="0">
                                          <p:val>
                                            <p:strVal val="#ppt_y-.1"/>
                                          </p:val>
                                        </p:tav>
                                        <p:tav tm="100000">
                                          <p:val>
                                            <p:strVal val="#ppt_y"/>
                                          </p:val>
                                        </p:tav>
                                      </p:tavLst>
                                    </p:anim>
                                  </p:childTnLst>
                                </p:cTn>
                              </p:par>
                              <p:par>
                                <p:cTn id="150" presetID="47" presetClass="entr" presetSubtype="0" fill="hold" grpId="0" nodeType="withEffect">
                                  <p:stCondLst>
                                    <p:cond delay="0"/>
                                  </p:stCondLst>
                                  <p:childTnLst>
                                    <p:set>
                                      <p:cBhvr>
                                        <p:cTn id="151" dur="1" fill="hold">
                                          <p:stCondLst>
                                            <p:cond delay="0"/>
                                          </p:stCondLst>
                                        </p:cTn>
                                        <p:tgtEl>
                                          <p:spTgt spid="7">
                                            <p:graphicEl>
                                              <a:dgm id="{B1F5DD34-3CA4-441A-B2AC-D0DDC0055B8A}"/>
                                            </p:graphicEl>
                                          </p:spTgt>
                                        </p:tgtEl>
                                        <p:attrNameLst>
                                          <p:attrName>style.visibility</p:attrName>
                                        </p:attrNameLst>
                                      </p:cBhvr>
                                      <p:to>
                                        <p:strVal val="visible"/>
                                      </p:to>
                                    </p:set>
                                    <p:animEffect transition="in" filter="fade">
                                      <p:cBhvr>
                                        <p:cTn id="152" dur="1000"/>
                                        <p:tgtEl>
                                          <p:spTgt spid="7">
                                            <p:graphicEl>
                                              <a:dgm id="{B1F5DD34-3CA4-441A-B2AC-D0DDC0055B8A}"/>
                                            </p:graphicEl>
                                          </p:spTgt>
                                        </p:tgtEl>
                                      </p:cBhvr>
                                    </p:animEffect>
                                    <p:anim calcmode="lin" valueType="num">
                                      <p:cBhvr>
                                        <p:cTn id="153" dur="1000" fill="hold"/>
                                        <p:tgtEl>
                                          <p:spTgt spid="7">
                                            <p:graphicEl>
                                              <a:dgm id="{B1F5DD34-3CA4-441A-B2AC-D0DDC0055B8A}"/>
                                            </p:graphicEl>
                                          </p:spTgt>
                                        </p:tgtEl>
                                        <p:attrNameLst>
                                          <p:attrName>ppt_x</p:attrName>
                                        </p:attrNameLst>
                                      </p:cBhvr>
                                      <p:tavLst>
                                        <p:tav tm="0">
                                          <p:val>
                                            <p:strVal val="#ppt_x"/>
                                          </p:val>
                                        </p:tav>
                                        <p:tav tm="100000">
                                          <p:val>
                                            <p:strVal val="#ppt_x"/>
                                          </p:val>
                                        </p:tav>
                                      </p:tavLst>
                                    </p:anim>
                                    <p:anim calcmode="lin" valueType="num">
                                      <p:cBhvr>
                                        <p:cTn id="154" dur="1000" fill="hold"/>
                                        <p:tgtEl>
                                          <p:spTgt spid="7">
                                            <p:graphicEl>
                                              <a:dgm id="{B1F5DD34-3CA4-441A-B2AC-D0DDC0055B8A}"/>
                                            </p:graphicEl>
                                          </p:spTgt>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47" presetClass="entr" presetSubtype="0" fill="hold" grpId="1" nodeType="clickEffect">
                                  <p:stCondLst>
                                    <p:cond delay="0"/>
                                  </p:stCondLst>
                                  <p:childTnLst>
                                    <p:set>
                                      <p:cBhvr>
                                        <p:cTn id="158" dur="1" fill="hold">
                                          <p:stCondLst>
                                            <p:cond delay="0"/>
                                          </p:stCondLst>
                                        </p:cTn>
                                        <p:tgtEl>
                                          <p:spTgt spid="7">
                                            <p:graphicEl>
                                              <a:dgm id="{CEAA5FDD-32FD-454A-8A2D-E96BAF282211}"/>
                                            </p:graphicEl>
                                          </p:spTgt>
                                        </p:tgtEl>
                                        <p:attrNameLst>
                                          <p:attrName>style.visibility</p:attrName>
                                        </p:attrNameLst>
                                      </p:cBhvr>
                                      <p:to>
                                        <p:strVal val="visible"/>
                                      </p:to>
                                    </p:set>
                                    <p:animEffect transition="in" filter="fade">
                                      <p:cBhvr>
                                        <p:cTn id="159" dur="1000"/>
                                        <p:tgtEl>
                                          <p:spTgt spid="7">
                                            <p:graphicEl>
                                              <a:dgm id="{CEAA5FDD-32FD-454A-8A2D-E96BAF282211}"/>
                                            </p:graphicEl>
                                          </p:spTgt>
                                        </p:tgtEl>
                                      </p:cBhvr>
                                    </p:animEffect>
                                    <p:anim calcmode="lin" valueType="num">
                                      <p:cBhvr>
                                        <p:cTn id="160" dur="1000" fill="hold"/>
                                        <p:tgtEl>
                                          <p:spTgt spid="7">
                                            <p:graphicEl>
                                              <a:dgm id="{CEAA5FDD-32FD-454A-8A2D-E96BAF282211}"/>
                                            </p:graphicEl>
                                          </p:spTgt>
                                        </p:tgtEl>
                                        <p:attrNameLst>
                                          <p:attrName>ppt_x</p:attrName>
                                        </p:attrNameLst>
                                      </p:cBhvr>
                                      <p:tavLst>
                                        <p:tav tm="0">
                                          <p:val>
                                            <p:strVal val="#ppt_x"/>
                                          </p:val>
                                        </p:tav>
                                        <p:tav tm="100000">
                                          <p:val>
                                            <p:strVal val="#ppt_x"/>
                                          </p:val>
                                        </p:tav>
                                      </p:tavLst>
                                    </p:anim>
                                    <p:anim calcmode="lin" valueType="num">
                                      <p:cBhvr>
                                        <p:cTn id="161" dur="1000" fill="hold"/>
                                        <p:tgtEl>
                                          <p:spTgt spid="7">
                                            <p:graphicEl>
                                              <a:dgm id="{CEAA5FDD-32FD-454A-8A2D-E96BAF282211}"/>
                                            </p:graphicEl>
                                          </p:spTgt>
                                        </p:tgtEl>
                                        <p:attrNameLst>
                                          <p:attrName>ppt_y</p:attrName>
                                        </p:attrNameLst>
                                      </p:cBhvr>
                                      <p:tavLst>
                                        <p:tav tm="0">
                                          <p:val>
                                            <p:strVal val="#ppt_y-.1"/>
                                          </p:val>
                                        </p:tav>
                                        <p:tav tm="100000">
                                          <p:val>
                                            <p:strVal val="#ppt_y"/>
                                          </p:val>
                                        </p:tav>
                                      </p:tavLst>
                                    </p:anim>
                                  </p:childTnLst>
                                </p:cTn>
                              </p:par>
                              <p:par>
                                <p:cTn id="162" presetID="47" presetClass="entr" presetSubtype="0" fill="hold" grpId="1" nodeType="withEffect">
                                  <p:stCondLst>
                                    <p:cond delay="0"/>
                                  </p:stCondLst>
                                  <p:childTnLst>
                                    <p:set>
                                      <p:cBhvr>
                                        <p:cTn id="163" dur="1" fill="hold">
                                          <p:stCondLst>
                                            <p:cond delay="0"/>
                                          </p:stCondLst>
                                        </p:cTn>
                                        <p:tgtEl>
                                          <p:spTgt spid="7">
                                            <p:graphicEl>
                                              <a:dgm id="{B933A531-52AB-4CC3-80EE-95A29A1B11FE}"/>
                                            </p:graphicEl>
                                          </p:spTgt>
                                        </p:tgtEl>
                                        <p:attrNameLst>
                                          <p:attrName>style.visibility</p:attrName>
                                        </p:attrNameLst>
                                      </p:cBhvr>
                                      <p:to>
                                        <p:strVal val="visible"/>
                                      </p:to>
                                    </p:set>
                                    <p:animEffect transition="in" filter="fade">
                                      <p:cBhvr>
                                        <p:cTn id="164" dur="1000"/>
                                        <p:tgtEl>
                                          <p:spTgt spid="7">
                                            <p:graphicEl>
                                              <a:dgm id="{B933A531-52AB-4CC3-80EE-95A29A1B11FE}"/>
                                            </p:graphicEl>
                                          </p:spTgt>
                                        </p:tgtEl>
                                      </p:cBhvr>
                                    </p:animEffect>
                                    <p:anim calcmode="lin" valueType="num">
                                      <p:cBhvr>
                                        <p:cTn id="165" dur="1000" fill="hold"/>
                                        <p:tgtEl>
                                          <p:spTgt spid="7">
                                            <p:graphicEl>
                                              <a:dgm id="{B933A531-52AB-4CC3-80EE-95A29A1B11FE}"/>
                                            </p:graphicEl>
                                          </p:spTgt>
                                        </p:tgtEl>
                                        <p:attrNameLst>
                                          <p:attrName>ppt_x</p:attrName>
                                        </p:attrNameLst>
                                      </p:cBhvr>
                                      <p:tavLst>
                                        <p:tav tm="0">
                                          <p:val>
                                            <p:strVal val="#ppt_x"/>
                                          </p:val>
                                        </p:tav>
                                        <p:tav tm="100000">
                                          <p:val>
                                            <p:strVal val="#ppt_x"/>
                                          </p:val>
                                        </p:tav>
                                      </p:tavLst>
                                    </p:anim>
                                    <p:anim calcmode="lin" valueType="num">
                                      <p:cBhvr>
                                        <p:cTn id="166" dur="1000" fill="hold"/>
                                        <p:tgtEl>
                                          <p:spTgt spid="7">
                                            <p:graphicEl>
                                              <a:dgm id="{B933A531-52AB-4CC3-80EE-95A29A1B11FE}"/>
                                            </p:graphicEl>
                                          </p:spTgt>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47" presetClass="entr" presetSubtype="0" fill="hold" grpId="0" nodeType="clickEffect">
                                  <p:stCondLst>
                                    <p:cond delay="0"/>
                                  </p:stCondLst>
                                  <p:childTnLst>
                                    <p:set>
                                      <p:cBhvr>
                                        <p:cTn id="170" dur="1" fill="hold">
                                          <p:stCondLst>
                                            <p:cond delay="0"/>
                                          </p:stCondLst>
                                        </p:cTn>
                                        <p:tgtEl>
                                          <p:spTgt spid="7">
                                            <p:graphicEl>
                                              <a:dgm id="{047C62CB-97DD-4DF5-92DC-026C1E5B4AA4}"/>
                                            </p:graphicEl>
                                          </p:spTgt>
                                        </p:tgtEl>
                                        <p:attrNameLst>
                                          <p:attrName>style.visibility</p:attrName>
                                        </p:attrNameLst>
                                      </p:cBhvr>
                                      <p:to>
                                        <p:strVal val="visible"/>
                                      </p:to>
                                    </p:set>
                                    <p:animEffect transition="in" filter="fade">
                                      <p:cBhvr>
                                        <p:cTn id="171" dur="1000"/>
                                        <p:tgtEl>
                                          <p:spTgt spid="7">
                                            <p:graphicEl>
                                              <a:dgm id="{047C62CB-97DD-4DF5-92DC-026C1E5B4AA4}"/>
                                            </p:graphicEl>
                                          </p:spTgt>
                                        </p:tgtEl>
                                      </p:cBhvr>
                                    </p:animEffect>
                                    <p:anim calcmode="lin" valueType="num">
                                      <p:cBhvr>
                                        <p:cTn id="172" dur="1000" fill="hold"/>
                                        <p:tgtEl>
                                          <p:spTgt spid="7">
                                            <p:graphicEl>
                                              <a:dgm id="{047C62CB-97DD-4DF5-92DC-026C1E5B4AA4}"/>
                                            </p:graphicEl>
                                          </p:spTgt>
                                        </p:tgtEl>
                                        <p:attrNameLst>
                                          <p:attrName>ppt_x</p:attrName>
                                        </p:attrNameLst>
                                      </p:cBhvr>
                                      <p:tavLst>
                                        <p:tav tm="0">
                                          <p:val>
                                            <p:strVal val="#ppt_x"/>
                                          </p:val>
                                        </p:tav>
                                        <p:tav tm="100000">
                                          <p:val>
                                            <p:strVal val="#ppt_x"/>
                                          </p:val>
                                        </p:tav>
                                      </p:tavLst>
                                    </p:anim>
                                    <p:anim calcmode="lin" valueType="num">
                                      <p:cBhvr>
                                        <p:cTn id="173" dur="1000" fill="hold"/>
                                        <p:tgtEl>
                                          <p:spTgt spid="7">
                                            <p:graphicEl>
                                              <a:dgm id="{047C62CB-97DD-4DF5-92DC-026C1E5B4AA4}"/>
                                            </p:graphicEl>
                                          </p:spTgt>
                                        </p:tgtEl>
                                        <p:attrNameLst>
                                          <p:attrName>ppt_y</p:attrName>
                                        </p:attrNameLst>
                                      </p:cBhvr>
                                      <p:tavLst>
                                        <p:tav tm="0">
                                          <p:val>
                                            <p:strVal val="#ppt_y-.1"/>
                                          </p:val>
                                        </p:tav>
                                        <p:tav tm="100000">
                                          <p:val>
                                            <p:strVal val="#ppt_y"/>
                                          </p:val>
                                        </p:tav>
                                      </p:tavLst>
                                    </p:anim>
                                  </p:childTnLst>
                                </p:cTn>
                              </p:par>
                              <p:par>
                                <p:cTn id="174" presetID="47" presetClass="entr" presetSubtype="0" fill="hold" grpId="0" nodeType="withEffect">
                                  <p:stCondLst>
                                    <p:cond delay="0"/>
                                  </p:stCondLst>
                                  <p:childTnLst>
                                    <p:set>
                                      <p:cBhvr>
                                        <p:cTn id="175" dur="1" fill="hold">
                                          <p:stCondLst>
                                            <p:cond delay="0"/>
                                          </p:stCondLst>
                                        </p:cTn>
                                        <p:tgtEl>
                                          <p:spTgt spid="7">
                                            <p:graphicEl>
                                              <a:dgm id="{D5B39515-B656-43E9-A9D6-CC70ABEFA319}"/>
                                            </p:graphicEl>
                                          </p:spTgt>
                                        </p:tgtEl>
                                        <p:attrNameLst>
                                          <p:attrName>style.visibility</p:attrName>
                                        </p:attrNameLst>
                                      </p:cBhvr>
                                      <p:to>
                                        <p:strVal val="visible"/>
                                      </p:to>
                                    </p:set>
                                    <p:animEffect transition="in" filter="fade">
                                      <p:cBhvr>
                                        <p:cTn id="176" dur="1000"/>
                                        <p:tgtEl>
                                          <p:spTgt spid="7">
                                            <p:graphicEl>
                                              <a:dgm id="{D5B39515-B656-43E9-A9D6-CC70ABEFA319}"/>
                                            </p:graphicEl>
                                          </p:spTgt>
                                        </p:tgtEl>
                                      </p:cBhvr>
                                    </p:animEffect>
                                    <p:anim calcmode="lin" valueType="num">
                                      <p:cBhvr>
                                        <p:cTn id="177" dur="1000" fill="hold"/>
                                        <p:tgtEl>
                                          <p:spTgt spid="7">
                                            <p:graphicEl>
                                              <a:dgm id="{D5B39515-B656-43E9-A9D6-CC70ABEFA319}"/>
                                            </p:graphicEl>
                                          </p:spTgt>
                                        </p:tgtEl>
                                        <p:attrNameLst>
                                          <p:attrName>ppt_x</p:attrName>
                                        </p:attrNameLst>
                                      </p:cBhvr>
                                      <p:tavLst>
                                        <p:tav tm="0">
                                          <p:val>
                                            <p:strVal val="#ppt_x"/>
                                          </p:val>
                                        </p:tav>
                                        <p:tav tm="100000">
                                          <p:val>
                                            <p:strVal val="#ppt_x"/>
                                          </p:val>
                                        </p:tav>
                                      </p:tavLst>
                                    </p:anim>
                                    <p:anim calcmode="lin" valueType="num">
                                      <p:cBhvr>
                                        <p:cTn id="178" dur="1000" fill="hold"/>
                                        <p:tgtEl>
                                          <p:spTgt spid="7">
                                            <p:graphicEl>
                                              <a:dgm id="{D5B39515-B656-43E9-A9D6-CC70ABEFA319}"/>
                                            </p:graphicEl>
                                          </p:spTgt>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47" presetClass="entr" presetSubtype="0" fill="hold" grpId="1" nodeType="clickEffect">
                                  <p:stCondLst>
                                    <p:cond delay="0"/>
                                  </p:stCondLst>
                                  <p:childTnLst>
                                    <p:set>
                                      <p:cBhvr>
                                        <p:cTn id="182" dur="1" fill="hold">
                                          <p:stCondLst>
                                            <p:cond delay="0"/>
                                          </p:stCondLst>
                                        </p:cTn>
                                        <p:tgtEl>
                                          <p:spTgt spid="7">
                                            <p:graphicEl>
                                              <a:dgm id="{A259866E-3786-4381-A66D-9618105CD9C3}"/>
                                            </p:graphicEl>
                                          </p:spTgt>
                                        </p:tgtEl>
                                        <p:attrNameLst>
                                          <p:attrName>style.visibility</p:attrName>
                                        </p:attrNameLst>
                                      </p:cBhvr>
                                      <p:to>
                                        <p:strVal val="visible"/>
                                      </p:to>
                                    </p:set>
                                    <p:animEffect transition="in" filter="fade">
                                      <p:cBhvr>
                                        <p:cTn id="183" dur="1000"/>
                                        <p:tgtEl>
                                          <p:spTgt spid="7">
                                            <p:graphicEl>
                                              <a:dgm id="{A259866E-3786-4381-A66D-9618105CD9C3}"/>
                                            </p:graphicEl>
                                          </p:spTgt>
                                        </p:tgtEl>
                                      </p:cBhvr>
                                    </p:animEffect>
                                    <p:anim calcmode="lin" valueType="num">
                                      <p:cBhvr>
                                        <p:cTn id="184" dur="1000" fill="hold"/>
                                        <p:tgtEl>
                                          <p:spTgt spid="7">
                                            <p:graphicEl>
                                              <a:dgm id="{A259866E-3786-4381-A66D-9618105CD9C3}"/>
                                            </p:graphicEl>
                                          </p:spTgt>
                                        </p:tgtEl>
                                        <p:attrNameLst>
                                          <p:attrName>ppt_x</p:attrName>
                                        </p:attrNameLst>
                                      </p:cBhvr>
                                      <p:tavLst>
                                        <p:tav tm="0">
                                          <p:val>
                                            <p:strVal val="#ppt_x"/>
                                          </p:val>
                                        </p:tav>
                                        <p:tav tm="100000">
                                          <p:val>
                                            <p:strVal val="#ppt_x"/>
                                          </p:val>
                                        </p:tav>
                                      </p:tavLst>
                                    </p:anim>
                                    <p:anim calcmode="lin" valueType="num">
                                      <p:cBhvr>
                                        <p:cTn id="185" dur="1000" fill="hold"/>
                                        <p:tgtEl>
                                          <p:spTgt spid="7">
                                            <p:graphicEl>
                                              <a:dgm id="{A259866E-3786-4381-A66D-9618105CD9C3}"/>
                                            </p:graphicEl>
                                          </p:spTgt>
                                        </p:tgtEl>
                                        <p:attrNameLst>
                                          <p:attrName>ppt_y</p:attrName>
                                        </p:attrNameLst>
                                      </p:cBhvr>
                                      <p:tavLst>
                                        <p:tav tm="0">
                                          <p:val>
                                            <p:strVal val="#ppt_y-.1"/>
                                          </p:val>
                                        </p:tav>
                                        <p:tav tm="100000">
                                          <p:val>
                                            <p:strVal val="#ppt_y"/>
                                          </p:val>
                                        </p:tav>
                                      </p:tavLst>
                                    </p:anim>
                                  </p:childTnLst>
                                </p:cTn>
                              </p:par>
                              <p:par>
                                <p:cTn id="186" presetID="47" presetClass="entr" presetSubtype="0" fill="hold" grpId="1" nodeType="withEffect">
                                  <p:stCondLst>
                                    <p:cond delay="0"/>
                                  </p:stCondLst>
                                  <p:childTnLst>
                                    <p:set>
                                      <p:cBhvr>
                                        <p:cTn id="187" dur="1" fill="hold">
                                          <p:stCondLst>
                                            <p:cond delay="0"/>
                                          </p:stCondLst>
                                        </p:cTn>
                                        <p:tgtEl>
                                          <p:spTgt spid="7">
                                            <p:graphicEl>
                                              <a:dgm id="{AC37F6B0-732D-4B24-94AD-34FA984F0079}"/>
                                            </p:graphicEl>
                                          </p:spTgt>
                                        </p:tgtEl>
                                        <p:attrNameLst>
                                          <p:attrName>style.visibility</p:attrName>
                                        </p:attrNameLst>
                                      </p:cBhvr>
                                      <p:to>
                                        <p:strVal val="visible"/>
                                      </p:to>
                                    </p:set>
                                    <p:animEffect transition="in" filter="fade">
                                      <p:cBhvr>
                                        <p:cTn id="188" dur="1000"/>
                                        <p:tgtEl>
                                          <p:spTgt spid="7">
                                            <p:graphicEl>
                                              <a:dgm id="{AC37F6B0-732D-4B24-94AD-34FA984F0079}"/>
                                            </p:graphicEl>
                                          </p:spTgt>
                                        </p:tgtEl>
                                      </p:cBhvr>
                                    </p:animEffect>
                                    <p:anim calcmode="lin" valueType="num">
                                      <p:cBhvr>
                                        <p:cTn id="189" dur="1000" fill="hold"/>
                                        <p:tgtEl>
                                          <p:spTgt spid="7">
                                            <p:graphicEl>
                                              <a:dgm id="{AC37F6B0-732D-4B24-94AD-34FA984F0079}"/>
                                            </p:graphicEl>
                                          </p:spTgt>
                                        </p:tgtEl>
                                        <p:attrNameLst>
                                          <p:attrName>ppt_x</p:attrName>
                                        </p:attrNameLst>
                                      </p:cBhvr>
                                      <p:tavLst>
                                        <p:tav tm="0">
                                          <p:val>
                                            <p:strVal val="#ppt_x"/>
                                          </p:val>
                                        </p:tav>
                                        <p:tav tm="100000">
                                          <p:val>
                                            <p:strVal val="#ppt_x"/>
                                          </p:val>
                                        </p:tav>
                                      </p:tavLst>
                                    </p:anim>
                                    <p:anim calcmode="lin" valueType="num">
                                      <p:cBhvr>
                                        <p:cTn id="190" dur="1000" fill="hold"/>
                                        <p:tgtEl>
                                          <p:spTgt spid="7">
                                            <p:graphicEl>
                                              <a:dgm id="{AC37F6B0-732D-4B24-94AD-34FA984F007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7" grpId="1" uiExpand="1">
        <p:bldSub>
          <a:bldDgm bld="one"/>
        </p:bldSub>
      </p:bldGraphic>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6012A32-AEAB-0F07-36AE-889B4886937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ECC6CD4-CAFF-92E1-2268-6F8309A59C29}"/>
              </a:ext>
            </a:extLst>
          </p:cNvPr>
          <p:cNvSpPr txBox="1"/>
          <p:nvPr/>
        </p:nvSpPr>
        <p:spPr>
          <a:xfrm>
            <a:off x="0" y="0"/>
            <a:ext cx="12191999" cy="769441"/>
          </a:xfrm>
          <a:prstGeom prst="rect">
            <a:avLst/>
          </a:prstGeom>
          <a:noFill/>
        </p:spPr>
        <p:txBody>
          <a:bodyPr wrap="square">
            <a:spAutoFit/>
            <a:scene3d>
              <a:camera prst="orthographicFront"/>
              <a:lightRig rig="morning" dir="t"/>
            </a:scene3d>
            <a:sp3d extrusionH="57150">
              <a:bevelT w="57150" h="38100" prst="artDeco"/>
            </a:sp3d>
          </a:bodyPr>
          <a:lstStyle/>
          <a:p>
            <a:pPr algn="ctr"/>
            <a:r>
              <a:rPr lang="en" sz="4400" b="1" spc="600" dirty="0">
                <a:ln w="0"/>
                <a:gradFill>
                  <a:gsLst>
                    <a:gs pos="0">
                      <a:schemeClr val="accent4">
                        <a:lumMod val="50000"/>
                      </a:schemeClr>
                    </a:gs>
                    <a:gs pos="50000">
                      <a:schemeClr val="accent4"/>
                    </a:gs>
                    <a:gs pos="100000">
                      <a:schemeClr val="accent4">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VICTORIOUS AGAIN</a:t>
            </a:r>
          </a:p>
        </p:txBody>
      </p:sp>
      <p:sp>
        <p:nvSpPr>
          <p:cNvPr id="5" name="CuadroTexto 4">
            <a:extLst>
              <a:ext uri="{FF2B5EF4-FFF2-40B4-BE49-F238E27FC236}">
                <a16:creationId xmlns:a16="http://schemas.microsoft.com/office/drawing/2014/main" id="{99066FC8-B834-F26F-CEC6-00B7E9065C2A}"/>
              </a:ext>
            </a:extLst>
          </p:cNvPr>
          <p:cNvSpPr txBox="1"/>
          <p:nvPr/>
        </p:nvSpPr>
        <p:spPr>
          <a:xfrm>
            <a:off x="2" y="694459"/>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lumMod val="50000"/>
                  </a:schemeClr>
                </a:solidFill>
                <a:latin typeface="Comic Sans MS" panose="030F0702030302020204" pitchFamily="66" charset="0"/>
              </a:rPr>
              <a:t>“</a:t>
            </a:r>
            <a:r>
              <a:rPr lang="en-US" sz="1600" b="1" dirty="0">
                <a:solidFill>
                  <a:schemeClr val="accent3">
                    <a:lumMod val="50000"/>
                  </a:schemeClr>
                </a:solidFill>
                <a:latin typeface="Comic Sans MS" panose="030F0702030302020204" pitchFamily="66" charset="0"/>
              </a:rPr>
              <a:t>Then the Lord said to Joshua, ‘Do not be afraid; do not be discouraged. Take the whole army with you, and go up and attack Ai. For I have delivered into your hands the king of Ai, his people, his city and his land</a:t>
            </a:r>
            <a:r>
              <a:rPr lang="en" b="1" dirty="0">
                <a:solidFill>
                  <a:schemeClr val="accent3">
                    <a:lumMod val="50000"/>
                  </a:schemeClr>
                </a:solidFill>
                <a:latin typeface="Comic Sans MS" panose="030F0702030302020204" pitchFamily="66" charset="0"/>
              </a:rPr>
              <a:t>.’ </a:t>
            </a:r>
            <a:r>
              <a:rPr lang="en" sz="1600" b="1" dirty="0">
                <a:solidFill>
                  <a:schemeClr val="accent3">
                    <a:lumMod val="50000"/>
                  </a:schemeClr>
                </a:solidFill>
                <a:latin typeface="Comic Sans MS" panose="030F0702030302020204" pitchFamily="66" charset="0"/>
              </a:rPr>
              <a:t>”</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(Joshua 8:1)</a:t>
            </a:r>
            <a:endParaRPr lang="es-ES" b="1" dirty="0">
              <a:solidFill>
                <a:schemeClr val="accent3">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2F553296-D271-E7D1-0E4D-40573198A10B}"/>
              </a:ext>
            </a:extLst>
          </p:cNvPr>
          <p:cNvSpPr txBox="1"/>
          <p:nvPr/>
        </p:nvSpPr>
        <p:spPr>
          <a:xfrm>
            <a:off x="2912448" y="1422190"/>
            <a:ext cx="6754761" cy="707886"/>
          </a:xfrm>
          <a:prstGeom prst="rect">
            <a:avLst/>
          </a:prstGeom>
          <a:noFill/>
        </p:spPr>
        <p:txBody>
          <a:bodyPr wrap="square" rtlCol="0">
            <a:spAutoFit/>
          </a:bodyPr>
          <a:lstStyle/>
          <a:p>
            <a:pPr>
              <a:spcBef>
                <a:spcPts val="600"/>
              </a:spcBef>
            </a:pPr>
            <a:r>
              <a:rPr lang="en" sz="2000" b="1" dirty="0"/>
              <a:t>As in Jericho, God provided Joshua with the strategy to gain victory over Ai (Josh. 8:1-2).</a:t>
            </a:r>
          </a:p>
        </p:txBody>
      </p:sp>
      <p:pic>
        <p:nvPicPr>
          <p:cNvPr id="4" name="Imagen 3" descr="Imagen que contiene edificio, pintura, bicicleta, tabla&#10;&#10;El contenido generado por IA puede ser incorrecto.">
            <a:extLst>
              <a:ext uri="{FF2B5EF4-FFF2-40B4-BE49-F238E27FC236}">
                <a16:creationId xmlns:a16="http://schemas.microsoft.com/office/drawing/2014/main" id="{F5A40F26-4EA1-D649-F256-9C13542146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51923" y="1469439"/>
            <a:ext cx="1986576" cy="1450200"/>
          </a:xfrm>
          <a:prstGeom prst="rect">
            <a:avLst/>
          </a:prstGeom>
          <a:effectLst>
            <a:outerShdw blurRad="50800" dist="38100" dir="2700000" algn="tl" rotWithShape="0">
              <a:prstClr val="black">
                <a:alpha val="40000"/>
              </a:prstClr>
            </a:outerShdw>
          </a:effectLst>
        </p:spPr>
      </p:pic>
      <p:pic>
        <p:nvPicPr>
          <p:cNvPr id="10" name="Imagen 9" descr="Imagen que contiene persona, hombre, sostener, parado&#10;&#10;El contenido generado por IA puede ser incorrecto.">
            <a:extLst>
              <a:ext uri="{FF2B5EF4-FFF2-40B4-BE49-F238E27FC236}">
                <a16:creationId xmlns:a16="http://schemas.microsoft.com/office/drawing/2014/main" id="{B08CDCA9-9F4C-8A14-A8E2-DBC04ED968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85711" y="2399380"/>
            <a:ext cx="3490364" cy="4153822"/>
          </a:xfrm>
          <a:prstGeom prst="rect">
            <a:avLst/>
          </a:prstGeom>
          <a:effectLst>
            <a:outerShdw blurRad="50800" dist="38100" dir="8100000" algn="tr" rotWithShape="0">
              <a:prstClr val="black">
                <a:alpha val="40000"/>
              </a:prstClr>
            </a:outerShdw>
          </a:effectLst>
        </p:spPr>
      </p:pic>
      <p:pic>
        <p:nvPicPr>
          <p:cNvPr id="14" name="Imagen 13" descr="Imagen que contiene interior, tabla, pequeño, pastel&#10;&#10;El contenido generado por IA puede ser incorrecto.">
            <a:extLst>
              <a:ext uri="{FF2B5EF4-FFF2-40B4-BE49-F238E27FC236}">
                <a16:creationId xmlns:a16="http://schemas.microsoft.com/office/drawing/2014/main" id="{CBD7FFB3-64FE-E8DA-6121-E7143B140121}"/>
              </a:ext>
            </a:extLst>
          </p:cNvPr>
          <p:cNvPicPr>
            <a:picLocks noChangeAspect="1"/>
          </p:cNvPicPr>
          <p:nvPr/>
        </p:nvPicPr>
        <p:blipFill>
          <a:blip r:embed="rId5" cstate="email">
            <a:extLst>
              <a:ext uri="{28A0092B-C50C-407E-A947-70E740481C1C}">
                <a14:useLocalDpi xmlns:a14="http://schemas.microsoft.com/office/drawing/2010/main"/>
              </a:ext>
            </a:extLst>
          </a:blip>
          <a:srcRect b="4760"/>
          <a:stretch>
            <a:fillRect/>
          </a:stretch>
        </p:blipFill>
        <p:spPr>
          <a:xfrm>
            <a:off x="7352789" y="2733137"/>
            <a:ext cx="4485710" cy="4124864"/>
          </a:xfrm>
          <a:prstGeom prst="rect">
            <a:avLst/>
          </a:prstGeom>
          <a:effectLst>
            <a:outerShdw blurRad="50800" dist="38100" dir="8100000" algn="tr" rotWithShape="0">
              <a:prstClr val="black">
                <a:alpha val="40000"/>
              </a:prstClr>
            </a:outerShdw>
          </a:effectLst>
        </p:spPr>
      </p:pic>
      <p:sp>
        <p:nvSpPr>
          <p:cNvPr id="16" name="CuadroTexto 15">
            <a:extLst>
              <a:ext uri="{FF2B5EF4-FFF2-40B4-BE49-F238E27FC236}">
                <a16:creationId xmlns:a16="http://schemas.microsoft.com/office/drawing/2014/main" id="{9B17B060-7FD3-DE03-B81D-69F3985BA125}"/>
              </a:ext>
            </a:extLst>
          </p:cNvPr>
          <p:cNvSpPr txBox="1"/>
          <p:nvPr/>
        </p:nvSpPr>
        <p:spPr>
          <a:xfrm>
            <a:off x="228599" y="3506233"/>
            <a:ext cx="7124186" cy="1323439"/>
          </a:xfrm>
          <a:prstGeom prst="rect">
            <a:avLst/>
          </a:prstGeom>
          <a:noFill/>
        </p:spPr>
        <p:txBody>
          <a:bodyPr wrap="square">
            <a:spAutoFit/>
          </a:bodyPr>
          <a:lstStyle/>
          <a:p>
            <a:pPr>
              <a:spcBef>
                <a:spcPts val="600"/>
              </a:spcBef>
            </a:pPr>
            <a:r>
              <a:rPr lang="en" sz="2000" b="1" dirty="0"/>
              <a:t>As Moses raised his staff until he had victory over the Amalekites, at God's command, Joshua raised his “</a:t>
            </a:r>
            <a:r>
              <a:rPr lang="es-ES" sz="2000" b="1" dirty="0" err="1"/>
              <a:t>weapon</a:t>
            </a:r>
            <a:r>
              <a:rPr lang="en" sz="2000" b="1" dirty="0"/>
              <a:t>” (probably a sickle sword used by the Egyptians), and kept it raised until he had complete victory (Josh. 8:18-22, 26).</a:t>
            </a:r>
          </a:p>
        </p:txBody>
      </p:sp>
      <p:sp>
        <p:nvSpPr>
          <p:cNvPr id="18" name="CuadroTexto 17">
            <a:extLst>
              <a:ext uri="{FF2B5EF4-FFF2-40B4-BE49-F238E27FC236}">
                <a16:creationId xmlns:a16="http://schemas.microsoft.com/office/drawing/2014/main" id="{25C1FA4E-7D4C-2DD5-5E77-525530E0EB55}"/>
              </a:ext>
            </a:extLst>
          </p:cNvPr>
          <p:cNvSpPr txBox="1"/>
          <p:nvPr/>
        </p:nvSpPr>
        <p:spPr>
          <a:xfrm>
            <a:off x="2912448" y="2130076"/>
            <a:ext cx="4658391" cy="1323439"/>
          </a:xfrm>
          <a:prstGeom prst="rect">
            <a:avLst/>
          </a:prstGeom>
          <a:noFill/>
        </p:spPr>
        <p:txBody>
          <a:bodyPr wrap="square">
            <a:spAutoFit/>
          </a:bodyPr>
          <a:lstStyle/>
          <a:p>
            <a:pPr>
              <a:spcBef>
                <a:spcPts val="600"/>
              </a:spcBef>
            </a:pPr>
            <a:r>
              <a:rPr lang="en" sz="2000" b="1" dirty="0"/>
              <a:t>During the night, an ambush was set up behind the city. At dawn, the army approached Ai and pretended to flee before them again.</a:t>
            </a:r>
          </a:p>
        </p:txBody>
      </p:sp>
      <p:pic>
        <p:nvPicPr>
          <p:cNvPr id="22" name="Imagen 21" descr="Una caricatura de una persona&#10;&#10;El contenido generado por IA puede ser incorrecto.">
            <a:extLst>
              <a:ext uri="{FF2B5EF4-FFF2-40B4-BE49-F238E27FC236}">
                <a16:creationId xmlns:a16="http://schemas.microsoft.com/office/drawing/2014/main" id="{B58B9B19-12BA-7340-02DE-2C8604F5C64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599" y="1546558"/>
            <a:ext cx="2446273" cy="1834705"/>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66F31D5A-EED3-A5F1-BDE1-A17CE6B64918}"/>
              </a:ext>
            </a:extLst>
          </p:cNvPr>
          <p:cNvSpPr txBox="1"/>
          <p:nvPr/>
        </p:nvSpPr>
        <p:spPr>
          <a:xfrm>
            <a:off x="228596" y="5997725"/>
            <a:ext cx="7124189" cy="707886"/>
          </a:xfrm>
          <a:prstGeom prst="rect">
            <a:avLst/>
          </a:prstGeom>
          <a:noFill/>
        </p:spPr>
        <p:txBody>
          <a:bodyPr wrap="square">
            <a:spAutoFit/>
          </a:bodyPr>
          <a:lstStyle/>
          <a:p>
            <a:pPr>
              <a:spcBef>
                <a:spcPts val="600"/>
              </a:spcBef>
            </a:pPr>
            <a:r>
              <a:rPr lang="en" sz="2000" b="1" dirty="0"/>
              <a:t>When we accept divine forgiveness by faith, God buries our sin in Achor, and opens the door to hope.</a:t>
            </a:r>
          </a:p>
        </p:txBody>
      </p:sp>
      <p:sp>
        <p:nvSpPr>
          <p:cNvPr id="9" name="CuadroTexto 8">
            <a:extLst>
              <a:ext uri="{FF2B5EF4-FFF2-40B4-BE49-F238E27FC236}">
                <a16:creationId xmlns:a16="http://schemas.microsoft.com/office/drawing/2014/main" id="{E188C983-ECD8-3C95-4024-75D39FBDC0A7}"/>
              </a:ext>
            </a:extLst>
          </p:cNvPr>
          <p:cNvSpPr txBox="1"/>
          <p:nvPr/>
        </p:nvSpPr>
        <p:spPr>
          <a:xfrm>
            <a:off x="228597" y="4905867"/>
            <a:ext cx="7124189" cy="1015663"/>
          </a:xfrm>
          <a:prstGeom prst="rect">
            <a:avLst/>
          </a:prstGeom>
          <a:noFill/>
        </p:spPr>
        <p:txBody>
          <a:bodyPr wrap="square">
            <a:spAutoFit/>
          </a:bodyPr>
          <a:lstStyle/>
          <a:p>
            <a:pPr>
              <a:spcBef>
                <a:spcPts val="600"/>
              </a:spcBef>
            </a:pPr>
            <a:r>
              <a:rPr lang="en" sz="2000" b="1" dirty="0"/>
              <a:t>God was once again giving victory to his people. The Valley of Achor, where Achan and his family were executed, opened the door to victory, a “door of hope” (Hosea 2:15).</a:t>
            </a:r>
          </a:p>
        </p:txBody>
      </p:sp>
    </p:spTree>
    <p:extLst>
      <p:ext uri="{BB962C8B-B14F-4D97-AF65-F5344CB8AC3E}">
        <p14:creationId xmlns:p14="http://schemas.microsoft.com/office/powerpoint/2010/main" val="278591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1+#ppt_w/2"/>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edge">
                                      <p:cBhvr>
                                        <p:cTn id="49" dur="750"/>
                                        <p:tgtEl>
                                          <p:spTgt spid="14"/>
                                        </p:tgtEl>
                                      </p:cBhvr>
                                    </p:animEffect>
                                  </p:childTnLst>
                                </p:cTn>
                              </p:par>
                              <p:par>
                                <p:cTn id="50" presetID="2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edge">
                                      <p:cBhvr>
                                        <p:cTn id="52" dur="750"/>
                                        <p:tgtEl>
                                          <p:spTgt spid="10"/>
                                        </p:tgtEl>
                                      </p:cBhvr>
                                    </p:animEffect>
                                  </p:childTnLst>
                                </p:cTn>
                              </p:par>
                              <p:par>
                                <p:cTn id="53" presetID="20"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edge">
                                      <p:cBhvr>
                                        <p:cTn id="55" dur="750"/>
                                        <p:tgtEl>
                                          <p:spTgt spid="4"/>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left)">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453D992-8A67-A162-8636-FAD043E1160A}"/>
              </a:ext>
            </a:extLst>
          </p:cNvPr>
          <p:cNvSpPr txBox="1"/>
          <p:nvPr/>
        </p:nvSpPr>
        <p:spPr>
          <a:xfrm>
            <a:off x="3283974" y="1013337"/>
            <a:ext cx="8790039" cy="4231928"/>
          </a:xfrm>
          <a:prstGeom prst="rect">
            <a:avLst/>
          </a:prstGeom>
          <a:noFill/>
        </p:spPr>
        <p:txBody>
          <a:bodyPr wrap="square" rtlCol="0">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The influence most to be feared by the church is not that of open opposers, infidels, and blasphemers, but of inconsistent professors of Christ. These are the ones who keep back the blessing of the God of Israel and bring weakness upon the church, a reproach that is not easily wiped away…</a:t>
            </a:r>
          </a:p>
          <a:p>
            <a:pPr>
              <a:spcBef>
                <a:spcPts val="600"/>
              </a:spcBef>
            </a:pPr>
            <a:r>
              <a:rPr lang="en-US" sz="2400" b="1" dirty="0">
                <a:latin typeface="Constantia" panose="02030602050306030303" pitchFamily="18" charset="0"/>
              </a:rPr>
              <a:t>Christianity is not to be merely paraded on the Sabbath and displayed in the sanctuary; it is for every day in the week and for every place. Its claims must be recognized and obeyed in the workshop, at home, and in business transactions with brethren and with the world…</a:t>
            </a:r>
            <a:r>
              <a:rPr lang="en" sz="2400" b="1" dirty="0">
                <a:latin typeface="Constantia" panose="02030602050306030303" pitchFamily="18" charset="0"/>
              </a:rPr>
              <a:t>”</a:t>
            </a:r>
          </a:p>
        </p:txBody>
      </p:sp>
      <p:sp>
        <p:nvSpPr>
          <p:cNvPr id="3" name="CuadroTexto 2">
            <a:extLst>
              <a:ext uri="{FF2B5EF4-FFF2-40B4-BE49-F238E27FC236}">
                <a16:creationId xmlns:a16="http://schemas.microsoft.com/office/drawing/2014/main" id="{98807323-22EF-F615-DF65-363B11561D97}"/>
              </a:ext>
            </a:extLst>
          </p:cNvPr>
          <p:cNvSpPr txBox="1"/>
          <p:nvPr/>
        </p:nvSpPr>
        <p:spPr>
          <a:xfrm>
            <a:off x="8452381" y="5864372"/>
            <a:ext cx="3621632" cy="338554"/>
          </a:xfrm>
          <a:prstGeom prst="rect">
            <a:avLst/>
          </a:prstGeom>
          <a:noFill/>
        </p:spPr>
        <p:txBody>
          <a:bodyPr wrap="none" rtlCol="0">
            <a:spAutoFit/>
          </a:bodyPr>
          <a:lstStyle/>
          <a:p>
            <a:pPr algn="r"/>
            <a:r>
              <a:rPr lang="en" sz="1600" b="1" dirty="0"/>
              <a:t>EGW (Conflict and Courage, April 23)</a:t>
            </a:r>
          </a:p>
        </p:txBody>
      </p:sp>
    </p:spTree>
    <p:extLst>
      <p:ext uri="{BB962C8B-B14F-4D97-AF65-F5344CB8AC3E}">
        <p14:creationId xmlns:p14="http://schemas.microsoft.com/office/powerpoint/2010/main" val="225735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TotalTime>
  <Words>1410</Words>
  <Application>Microsoft Office PowerPoint</Application>
  <PresentationFormat>Panorámica</PresentationFormat>
  <Paragraphs>68</Paragraphs>
  <Slides>9</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Calibri</vt:lpstr>
      <vt:lpstr>Aptos</vt:lpstr>
      <vt:lpstr>Constantia</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73</cp:revision>
  <dcterms:created xsi:type="dcterms:W3CDTF">2025-10-11T15:20:58Z</dcterms:created>
  <dcterms:modified xsi:type="dcterms:W3CDTF">2025-10-15T06:25:33Z</dcterms:modified>
</cp:coreProperties>
</file>