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8" r:id="rId3"/>
    <p:sldId id="301" r:id="rId4"/>
    <p:sldId id="257" r:id="rId5"/>
    <p:sldId id="258" r:id="rId6"/>
    <p:sldId id="259" r:id="rId7"/>
    <p:sldId id="260" r:id="rId8"/>
    <p:sldId id="261" r:id="rId9"/>
    <p:sldId id="299" r:id="rId10"/>
    <p:sldId id="300" r:id="rId11"/>
    <p:sldId id="264" r:id="rId12"/>
    <p:sldId id="296"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800"/>
    <a:srgbClr val="198CFF"/>
    <a:srgbClr val="AD65BB"/>
    <a:srgbClr val="D4AEDB"/>
    <a:srgbClr val="8E459D"/>
    <a:srgbClr val="95091F"/>
    <a:srgbClr val="BD575B"/>
    <a:srgbClr val="FDCD6C"/>
    <a:srgbClr val="9D2A32"/>
    <a:srgbClr val="98B5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E9EB0-8EE3-4409-BA2A-D4325288D5D9}" type="doc">
      <dgm:prSet loTypeId="urn:microsoft.com/office/officeart/2005/8/layout/pList1" loCatId="picture" qsTypeId="urn:microsoft.com/office/officeart/2005/8/quickstyle/simple2" qsCatId="simple" csTypeId="urn:microsoft.com/office/officeart/2005/8/colors/accent0_2" csCatId="mainScheme" phldr="1"/>
      <dgm:spPr/>
      <dgm:t>
        <a:bodyPr/>
        <a:lstStyle/>
        <a:p>
          <a:endParaRPr lang="es-ES"/>
        </a:p>
      </dgm:t>
    </dgm:pt>
    <dgm:pt modelId="{F8A5B272-1100-4A68-A44B-108FBECFB3F0}">
      <dgm:prSet custT="1"/>
      <dgm:spPr/>
      <dgm:t>
        <a:bodyPr/>
        <a:lstStyle/>
        <a:p>
          <a:r>
            <a:rPr lang="en-US" sz="1800" b="1" noProof="0" dirty="0"/>
            <a:t>He sank the Egyptian army in the Red Sea                 (Ex. 14:24-28)</a:t>
          </a:r>
          <a:endParaRPr lang="en-US" sz="1800" noProof="0" dirty="0"/>
        </a:p>
      </dgm:t>
    </dgm:pt>
    <dgm:pt modelId="{7024F5D0-A40E-490D-AE15-301C87CB8846}" type="parTrans" cxnId="{373DB31F-644D-409C-985D-B4901E1AF4F7}">
      <dgm:prSet/>
      <dgm:spPr/>
      <dgm:t>
        <a:bodyPr/>
        <a:lstStyle/>
        <a:p>
          <a:endParaRPr lang="es-ES" sz="1800"/>
        </a:p>
      </dgm:t>
    </dgm:pt>
    <dgm:pt modelId="{C06B1E0C-FD97-4E76-87CC-EB58B2720FEF}" type="sibTrans" cxnId="{373DB31F-644D-409C-985D-B4901E1AF4F7}">
      <dgm:prSet/>
      <dgm:spPr/>
      <dgm:t>
        <a:bodyPr/>
        <a:lstStyle/>
        <a:p>
          <a:endParaRPr lang="es-ES" sz="1800"/>
        </a:p>
      </dgm:t>
    </dgm:pt>
    <dgm:pt modelId="{20E327AC-CD4C-4D77-A001-FB8D070D309B}">
      <dgm:prSet custT="1"/>
      <dgm:spPr/>
      <dgm:t>
        <a:bodyPr/>
        <a:lstStyle/>
        <a:p>
          <a:r>
            <a:rPr lang="en-US" sz="1800" b="1" noProof="0" dirty="0"/>
            <a:t>He used hail against the Canaanites </a:t>
          </a:r>
          <a:br>
            <a:rPr lang="en-US" sz="1800" b="1" noProof="0" dirty="0"/>
          </a:br>
          <a:r>
            <a:rPr lang="en-US" sz="1800" b="1" noProof="0" dirty="0"/>
            <a:t>(Josh. 10:11)</a:t>
          </a:r>
          <a:endParaRPr lang="en-US" sz="1800" noProof="0" dirty="0"/>
        </a:p>
      </dgm:t>
    </dgm:pt>
    <dgm:pt modelId="{66CF7690-FF12-4C22-A096-483F3E429EE7}" type="parTrans" cxnId="{FE7D5E0E-7FEB-465E-B2E2-250FF05552A1}">
      <dgm:prSet/>
      <dgm:spPr/>
      <dgm:t>
        <a:bodyPr/>
        <a:lstStyle/>
        <a:p>
          <a:endParaRPr lang="es-ES" sz="1800"/>
        </a:p>
      </dgm:t>
    </dgm:pt>
    <dgm:pt modelId="{64E9A306-F87B-432B-BF1C-C886FCCF6942}" type="sibTrans" cxnId="{FE7D5E0E-7FEB-465E-B2E2-250FF05552A1}">
      <dgm:prSet/>
      <dgm:spPr/>
      <dgm:t>
        <a:bodyPr/>
        <a:lstStyle/>
        <a:p>
          <a:endParaRPr lang="es-ES" sz="1800"/>
        </a:p>
      </dgm:t>
    </dgm:pt>
    <dgm:pt modelId="{066BD936-4A5C-4A5B-9DFB-FA7AFA8FBB8C}">
      <dgm:prSet custT="1"/>
      <dgm:spPr/>
      <dgm:t>
        <a:bodyPr/>
        <a:lstStyle/>
        <a:p>
          <a:r>
            <a:rPr lang="en-US" sz="1800" b="1" noProof="0" dirty="0"/>
            <a:t>He destroyed those who despised Elijah (2 Kings 1:9-10)</a:t>
          </a:r>
          <a:endParaRPr lang="en-US" sz="1800" noProof="0" dirty="0"/>
        </a:p>
      </dgm:t>
    </dgm:pt>
    <dgm:pt modelId="{B887A460-9A2F-42FD-813F-C0E8DC587B18}" type="parTrans" cxnId="{0DF119C4-8142-4CF7-B09D-B504FF7F050C}">
      <dgm:prSet/>
      <dgm:spPr/>
      <dgm:t>
        <a:bodyPr/>
        <a:lstStyle/>
        <a:p>
          <a:endParaRPr lang="es-ES" sz="1800"/>
        </a:p>
      </dgm:t>
    </dgm:pt>
    <dgm:pt modelId="{5C1EED2D-C2FA-4271-BC0B-F621F1C335FF}" type="sibTrans" cxnId="{0DF119C4-8142-4CF7-B09D-B504FF7F050C}">
      <dgm:prSet/>
      <dgm:spPr/>
      <dgm:t>
        <a:bodyPr/>
        <a:lstStyle/>
        <a:p>
          <a:endParaRPr lang="es-ES" sz="1800"/>
        </a:p>
      </dgm:t>
    </dgm:pt>
    <dgm:pt modelId="{0164DC25-2A7F-4F42-8149-766B5618BDD1}">
      <dgm:prSet custT="1"/>
      <dgm:spPr/>
      <dgm:t>
        <a:bodyPr/>
        <a:lstStyle/>
        <a:p>
          <a:r>
            <a:rPr lang="en-US" sz="1800" b="1" noProof="0" dirty="0"/>
            <a:t>He sent bears against those who mocked Elisha </a:t>
          </a:r>
          <a:br>
            <a:rPr lang="en-US" sz="1800" b="1" noProof="0" dirty="0"/>
          </a:br>
          <a:r>
            <a:rPr lang="en-US" sz="1800" b="1" noProof="0" dirty="0"/>
            <a:t>(2 Kings 2:23-24)</a:t>
          </a:r>
          <a:endParaRPr lang="en-US" sz="1800" noProof="0" dirty="0"/>
        </a:p>
      </dgm:t>
    </dgm:pt>
    <dgm:pt modelId="{9DCF9662-41D8-42B3-BAE7-428197EE5853}" type="parTrans" cxnId="{E1CC3E55-2BAB-4946-A498-DCDDC9AFDA61}">
      <dgm:prSet/>
      <dgm:spPr/>
      <dgm:t>
        <a:bodyPr/>
        <a:lstStyle/>
        <a:p>
          <a:endParaRPr lang="es-ES" sz="1800"/>
        </a:p>
      </dgm:t>
    </dgm:pt>
    <dgm:pt modelId="{8624B09F-A4FF-49C2-9A64-CF32A71A98DF}" type="sibTrans" cxnId="{E1CC3E55-2BAB-4946-A498-DCDDC9AFDA61}">
      <dgm:prSet/>
      <dgm:spPr/>
      <dgm:t>
        <a:bodyPr/>
        <a:lstStyle/>
        <a:p>
          <a:endParaRPr lang="es-ES" sz="1800"/>
        </a:p>
      </dgm:t>
    </dgm:pt>
    <dgm:pt modelId="{BCDA8DC1-3702-4EF8-AE27-E0C5851824D6}">
      <dgm:prSet custT="1"/>
      <dgm:spPr/>
      <dgm:t>
        <a:bodyPr/>
        <a:lstStyle/>
        <a:p>
          <a:r>
            <a:rPr lang="en-US" sz="1800" b="1" noProof="0" dirty="0"/>
            <a:t>He achieved peace by blinding the Syrian army                   (2 Kings 6:14-23)</a:t>
          </a:r>
          <a:endParaRPr lang="en-US" sz="1800" noProof="0" dirty="0"/>
        </a:p>
      </dgm:t>
    </dgm:pt>
    <dgm:pt modelId="{445A251F-B366-44E1-9844-CC6DD4C30668}" type="parTrans" cxnId="{6348BCA6-AA42-4FCC-8D11-E0B74BB26AD5}">
      <dgm:prSet/>
      <dgm:spPr/>
      <dgm:t>
        <a:bodyPr/>
        <a:lstStyle/>
        <a:p>
          <a:endParaRPr lang="es-ES" sz="1800"/>
        </a:p>
      </dgm:t>
    </dgm:pt>
    <dgm:pt modelId="{C43369F8-43F9-463E-BF06-FF7B58B17CD6}" type="sibTrans" cxnId="{6348BCA6-AA42-4FCC-8D11-E0B74BB26AD5}">
      <dgm:prSet/>
      <dgm:spPr/>
      <dgm:t>
        <a:bodyPr/>
        <a:lstStyle/>
        <a:p>
          <a:endParaRPr lang="es-ES" sz="1800"/>
        </a:p>
      </dgm:t>
    </dgm:pt>
    <dgm:pt modelId="{3FE46F39-A860-4673-84D8-9EF5303EA09F}">
      <dgm:prSet custT="1"/>
      <dgm:spPr/>
      <dgm:t>
        <a:bodyPr/>
        <a:lstStyle/>
        <a:p>
          <a:r>
            <a:rPr lang="en-US" sz="1800" b="1" noProof="0" dirty="0"/>
            <a:t>He made the Ammonites and the Moabites fight each other (2Chr. 20:15-17, 22-24)</a:t>
          </a:r>
          <a:endParaRPr lang="en-US" sz="1800" noProof="0" dirty="0"/>
        </a:p>
      </dgm:t>
    </dgm:pt>
    <dgm:pt modelId="{273C54A6-2363-40E8-852C-F83D3014F2E2}" type="parTrans" cxnId="{B6F313CB-A8E0-4E9A-87C6-64E85BBFCA7D}">
      <dgm:prSet/>
      <dgm:spPr/>
      <dgm:t>
        <a:bodyPr/>
        <a:lstStyle/>
        <a:p>
          <a:endParaRPr lang="es-ES" sz="1800"/>
        </a:p>
      </dgm:t>
    </dgm:pt>
    <dgm:pt modelId="{F1BDBF92-6013-407B-AAF3-ED3C56222AED}" type="sibTrans" cxnId="{B6F313CB-A8E0-4E9A-87C6-64E85BBFCA7D}">
      <dgm:prSet/>
      <dgm:spPr/>
      <dgm:t>
        <a:bodyPr/>
        <a:lstStyle/>
        <a:p>
          <a:endParaRPr lang="es-ES" sz="1800"/>
        </a:p>
      </dgm:t>
    </dgm:pt>
    <dgm:pt modelId="{92ED9C57-E453-4DB6-ADAF-0571ADA95636}">
      <dgm:prSet custT="1"/>
      <dgm:spPr/>
      <dgm:t>
        <a:bodyPr/>
        <a:lstStyle/>
        <a:p>
          <a:r>
            <a:rPr lang="en-US" sz="1800" b="1" noProof="0" dirty="0"/>
            <a:t>He killed 185,000 Assyrians in one night </a:t>
          </a:r>
          <a:br>
            <a:rPr lang="en-US" sz="1800" b="1" noProof="0" dirty="0"/>
          </a:br>
          <a:r>
            <a:rPr lang="en-US" sz="1800" b="1" noProof="0" dirty="0"/>
            <a:t>(2 Kings 19:35)</a:t>
          </a:r>
          <a:endParaRPr lang="en-US" sz="1800" noProof="0" dirty="0"/>
        </a:p>
      </dgm:t>
    </dgm:pt>
    <dgm:pt modelId="{F5801C04-700E-4E81-8249-A03F39E7772E}" type="parTrans" cxnId="{D8472E67-C20B-467C-8763-C2E4C96C0528}">
      <dgm:prSet/>
      <dgm:spPr/>
      <dgm:t>
        <a:bodyPr/>
        <a:lstStyle/>
        <a:p>
          <a:endParaRPr lang="es-ES" sz="1800"/>
        </a:p>
      </dgm:t>
    </dgm:pt>
    <dgm:pt modelId="{5FE2F628-83D3-414D-B287-86B482B27A71}" type="sibTrans" cxnId="{D8472E67-C20B-467C-8763-C2E4C96C0528}">
      <dgm:prSet/>
      <dgm:spPr/>
      <dgm:t>
        <a:bodyPr/>
        <a:lstStyle/>
        <a:p>
          <a:endParaRPr lang="es-ES" sz="1800"/>
        </a:p>
      </dgm:t>
    </dgm:pt>
    <dgm:pt modelId="{784F45F6-6052-4C3E-9A2B-DD674C4BF970}">
      <dgm:prSet custT="1"/>
      <dgm:spPr/>
      <dgm:t>
        <a:bodyPr/>
        <a:lstStyle/>
        <a:p>
          <a:r>
            <a:rPr lang="en-US" sz="1800" b="1" noProof="0" dirty="0"/>
            <a:t>He sent a deadly disease to Herod </a:t>
          </a:r>
          <a:br>
            <a:rPr lang="en-US" sz="1800" b="1" noProof="0" dirty="0"/>
          </a:br>
          <a:r>
            <a:rPr lang="en-US" sz="1800" b="1" noProof="0" dirty="0"/>
            <a:t>(Acts 12:21-23)</a:t>
          </a:r>
          <a:endParaRPr lang="en-US" sz="1800" noProof="0" dirty="0"/>
        </a:p>
      </dgm:t>
    </dgm:pt>
    <dgm:pt modelId="{D5102165-96FD-4297-AAC9-BC00EFF14759}" type="parTrans" cxnId="{D904B59F-D33A-4C49-BAD2-1BEB959F35C0}">
      <dgm:prSet/>
      <dgm:spPr/>
      <dgm:t>
        <a:bodyPr/>
        <a:lstStyle/>
        <a:p>
          <a:endParaRPr lang="es-ES" sz="1800"/>
        </a:p>
      </dgm:t>
    </dgm:pt>
    <dgm:pt modelId="{0AB183FC-2EC2-4F9E-8186-7991C1453FDF}" type="sibTrans" cxnId="{D904B59F-D33A-4C49-BAD2-1BEB959F35C0}">
      <dgm:prSet/>
      <dgm:spPr/>
      <dgm:t>
        <a:bodyPr/>
        <a:lstStyle/>
        <a:p>
          <a:endParaRPr lang="es-ES" sz="1800"/>
        </a:p>
      </dgm:t>
    </dgm:pt>
    <dgm:pt modelId="{B3CE7673-C03D-41EE-B90F-2CF5E520AF04}" type="pres">
      <dgm:prSet presAssocID="{B85E9EB0-8EE3-4409-BA2A-D4325288D5D9}" presName="Name0" presStyleCnt="0">
        <dgm:presLayoutVars>
          <dgm:dir/>
          <dgm:resizeHandles val="exact"/>
        </dgm:presLayoutVars>
      </dgm:prSet>
      <dgm:spPr/>
    </dgm:pt>
    <dgm:pt modelId="{654A5717-9C89-4C44-BB61-942BBAB327DA}" type="pres">
      <dgm:prSet presAssocID="{F8A5B272-1100-4A68-A44B-108FBECFB3F0}" presName="compNode" presStyleCnt="0"/>
      <dgm:spPr/>
    </dgm:pt>
    <dgm:pt modelId="{A3D0433A-8C1E-44AF-96CE-D90F56042720}" type="pres">
      <dgm:prSet presAssocID="{F8A5B272-1100-4A68-A44B-108FBECFB3F0}" presName="pictRect" presStyleLbl="node1" presStyleIdx="0" presStyleCnt="8" custLinFactNeighborY="-4394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2">
              <a:lumMod val="60000"/>
              <a:lumOff val="40000"/>
            </a:schemeClr>
          </a:solidFill>
        </a:ln>
        <a:scene3d>
          <a:camera prst="orthographicFront"/>
          <a:lightRig rig="threePt" dir="t"/>
        </a:scene3d>
        <a:sp3d>
          <a:bevelT prst="relaxedInset"/>
        </a:sp3d>
      </dgm:spPr>
    </dgm:pt>
    <dgm:pt modelId="{DE757CD2-5AC5-4C31-9D32-1EFB8D294F36}" type="pres">
      <dgm:prSet presAssocID="{F8A5B272-1100-4A68-A44B-108FBECFB3F0}" presName="textRect" presStyleLbl="revTx" presStyleIdx="0" presStyleCnt="8" custLinFactNeighborY="-81605">
        <dgm:presLayoutVars>
          <dgm:bulletEnabled val="1"/>
        </dgm:presLayoutVars>
      </dgm:prSet>
      <dgm:spPr/>
    </dgm:pt>
    <dgm:pt modelId="{4AD837FF-390A-44D4-B3D4-F867A3175A92}" type="pres">
      <dgm:prSet presAssocID="{C06B1E0C-FD97-4E76-87CC-EB58B2720FEF}" presName="sibTrans" presStyleLbl="sibTrans2D1" presStyleIdx="0" presStyleCnt="0"/>
      <dgm:spPr/>
    </dgm:pt>
    <dgm:pt modelId="{610F226F-F746-412E-833A-6540E3A394AF}" type="pres">
      <dgm:prSet presAssocID="{20E327AC-CD4C-4D77-A001-FB8D070D309B}" presName="compNode" presStyleCnt="0"/>
      <dgm:spPr/>
    </dgm:pt>
    <dgm:pt modelId="{757B839D-7B20-456D-B4B6-143DC0100211}" type="pres">
      <dgm:prSet presAssocID="{20E327AC-CD4C-4D77-A001-FB8D070D309B}" presName="pictRect" presStyleLbl="node1" presStyleIdx="1" presStyleCnt="8" custLinFactNeighborY="-4394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a:solidFill>
            <a:schemeClr val="accent2">
              <a:lumMod val="60000"/>
              <a:lumOff val="40000"/>
            </a:schemeClr>
          </a:solidFill>
        </a:ln>
        <a:scene3d>
          <a:camera prst="orthographicFront"/>
          <a:lightRig rig="threePt" dir="t"/>
        </a:scene3d>
        <a:sp3d>
          <a:bevelT prst="relaxedInset"/>
        </a:sp3d>
      </dgm:spPr>
    </dgm:pt>
    <dgm:pt modelId="{CDD1B923-0554-47D2-B5DA-2B4A636516FF}" type="pres">
      <dgm:prSet presAssocID="{20E327AC-CD4C-4D77-A001-FB8D070D309B}" presName="textRect" presStyleLbl="revTx" presStyleIdx="1" presStyleCnt="8" custLinFactNeighborY="-81605">
        <dgm:presLayoutVars>
          <dgm:bulletEnabled val="1"/>
        </dgm:presLayoutVars>
      </dgm:prSet>
      <dgm:spPr/>
    </dgm:pt>
    <dgm:pt modelId="{907018E0-5C68-4683-9259-22127472F2EE}" type="pres">
      <dgm:prSet presAssocID="{64E9A306-F87B-432B-BF1C-C886FCCF6942}" presName="sibTrans" presStyleLbl="sibTrans2D1" presStyleIdx="0" presStyleCnt="0"/>
      <dgm:spPr/>
    </dgm:pt>
    <dgm:pt modelId="{9691DEBC-95E9-4C4A-AE54-3561F1674664}" type="pres">
      <dgm:prSet presAssocID="{066BD936-4A5C-4A5B-9DFB-FA7AFA8FBB8C}" presName="compNode" presStyleCnt="0"/>
      <dgm:spPr/>
    </dgm:pt>
    <dgm:pt modelId="{904D2415-2BA8-4F18-9433-3CE93F7B6EAA}" type="pres">
      <dgm:prSet presAssocID="{066BD936-4A5C-4A5B-9DFB-FA7AFA8FBB8C}" presName="pictRect" presStyleLbl="node1" presStyleIdx="2" presStyleCnt="8" custLinFactNeighborY="-43942"/>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bg2">
              <a:lumMod val="50000"/>
            </a:schemeClr>
          </a:solidFill>
        </a:ln>
        <a:scene3d>
          <a:camera prst="orthographicFront"/>
          <a:lightRig rig="threePt" dir="t"/>
        </a:scene3d>
        <a:sp3d>
          <a:bevelT prst="relaxedInset"/>
        </a:sp3d>
      </dgm:spPr>
    </dgm:pt>
    <dgm:pt modelId="{4525255B-8D77-4012-BE5E-E4EB429C9CB4}" type="pres">
      <dgm:prSet presAssocID="{066BD936-4A5C-4A5B-9DFB-FA7AFA8FBB8C}" presName="textRect" presStyleLbl="revTx" presStyleIdx="2" presStyleCnt="8" custLinFactNeighborY="-81605">
        <dgm:presLayoutVars>
          <dgm:bulletEnabled val="1"/>
        </dgm:presLayoutVars>
      </dgm:prSet>
      <dgm:spPr/>
    </dgm:pt>
    <dgm:pt modelId="{2B5FBB3F-79ED-458B-83BF-DF41CF3FD8D8}" type="pres">
      <dgm:prSet presAssocID="{5C1EED2D-C2FA-4271-BC0B-F621F1C335FF}" presName="sibTrans" presStyleLbl="sibTrans2D1" presStyleIdx="0" presStyleCnt="0"/>
      <dgm:spPr/>
    </dgm:pt>
    <dgm:pt modelId="{FE4C2667-826C-4D17-8327-DE96F1172358}" type="pres">
      <dgm:prSet presAssocID="{0164DC25-2A7F-4F42-8149-766B5618BDD1}" presName="compNode" presStyleCnt="0"/>
      <dgm:spPr/>
    </dgm:pt>
    <dgm:pt modelId="{5C4AF684-2DF3-4B8B-966D-28B11D58D499}" type="pres">
      <dgm:prSet presAssocID="{0164DC25-2A7F-4F42-8149-766B5618BDD1}" presName="pictRect" presStyleLbl="node1" presStyleIdx="3" presStyleCnt="8" custLinFactNeighborY="-43942"/>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2">
              <a:lumMod val="50000"/>
            </a:schemeClr>
          </a:solidFill>
        </a:ln>
        <a:scene3d>
          <a:camera prst="orthographicFront"/>
          <a:lightRig rig="threePt" dir="t"/>
        </a:scene3d>
        <a:sp3d>
          <a:bevelT prst="relaxedInset"/>
        </a:sp3d>
      </dgm:spPr>
    </dgm:pt>
    <dgm:pt modelId="{9FE05CCC-A7F8-4C62-8BFB-B92E514CF5B4}" type="pres">
      <dgm:prSet presAssocID="{0164DC25-2A7F-4F42-8149-766B5618BDD1}" presName="textRect" presStyleLbl="revTx" presStyleIdx="3" presStyleCnt="8" custScaleX="105949" custLinFactNeighborY="-81605">
        <dgm:presLayoutVars>
          <dgm:bulletEnabled val="1"/>
        </dgm:presLayoutVars>
      </dgm:prSet>
      <dgm:spPr/>
    </dgm:pt>
    <dgm:pt modelId="{6A455F28-970E-411E-A107-C77DE1FF0DAB}" type="pres">
      <dgm:prSet presAssocID="{8624B09F-A4FF-49C2-9A64-CF32A71A98DF}" presName="sibTrans" presStyleLbl="sibTrans2D1" presStyleIdx="0" presStyleCnt="0"/>
      <dgm:spPr/>
    </dgm:pt>
    <dgm:pt modelId="{1A6DBF43-7F9A-4A0E-9505-E13ADF1F5246}" type="pres">
      <dgm:prSet presAssocID="{BCDA8DC1-3702-4EF8-AE27-E0C5851824D6}" presName="compNode" presStyleCnt="0"/>
      <dgm:spPr/>
    </dgm:pt>
    <dgm:pt modelId="{4CBDC65A-48E1-48B3-9145-1F0726CA8B43}" type="pres">
      <dgm:prSet presAssocID="{BCDA8DC1-3702-4EF8-AE27-E0C5851824D6}" presName="pictRect" presStyleLbl="node1" presStyleIdx="4" presStyleCnt="8" custLinFactNeighborY="-96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chemeClr val="accent1">
              <a:lumMod val="75000"/>
            </a:schemeClr>
          </a:solidFill>
        </a:ln>
        <a:scene3d>
          <a:camera prst="orthographicFront"/>
          <a:lightRig rig="threePt" dir="t"/>
        </a:scene3d>
        <a:sp3d>
          <a:bevelT prst="relaxedInset"/>
        </a:sp3d>
      </dgm:spPr>
    </dgm:pt>
    <dgm:pt modelId="{888CD5AF-F0C3-4E6E-AB9C-7E49EE3ED2D0}" type="pres">
      <dgm:prSet presAssocID="{BCDA8DC1-3702-4EF8-AE27-E0C5851824D6}" presName="textRect" presStyleLbl="revTx" presStyleIdx="4" presStyleCnt="8" custScaleX="106221" custLinFactNeighborY="-15170">
        <dgm:presLayoutVars>
          <dgm:bulletEnabled val="1"/>
        </dgm:presLayoutVars>
      </dgm:prSet>
      <dgm:spPr/>
    </dgm:pt>
    <dgm:pt modelId="{9D3A4D7A-A013-4219-91F0-B0B12BAC3EE2}" type="pres">
      <dgm:prSet presAssocID="{C43369F8-43F9-463E-BF06-FF7B58B17CD6}" presName="sibTrans" presStyleLbl="sibTrans2D1" presStyleIdx="0" presStyleCnt="0"/>
      <dgm:spPr/>
    </dgm:pt>
    <dgm:pt modelId="{8DCB1915-ED0C-499F-AD12-1FE7390FC966}" type="pres">
      <dgm:prSet presAssocID="{3FE46F39-A860-4673-84D8-9EF5303EA09F}" presName="compNode" presStyleCnt="0"/>
      <dgm:spPr/>
    </dgm:pt>
    <dgm:pt modelId="{0A9C59B1-EF7A-4EE3-990B-90F62DBD97A6}" type="pres">
      <dgm:prSet presAssocID="{3FE46F39-A860-4673-84D8-9EF5303EA09F}" presName="pictRect" presStyleLbl="node1" presStyleIdx="5" presStyleCnt="8" custLinFactNeighborY="-2928"/>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7030A0"/>
          </a:solidFill>
        </a:ln>
        <a:scene3d>
          <a:camera prst="orthographicFront"/>
          <a:lightRig rig="threePt" dir="t"/>
        </a:scene3d>
        <a:sp3d>
          <a:bevelT prst="relaxedInset"/>
        </a:sp3d>
      </dgm:spPr>
    </dgm:pt>
    <dgm:pt modelId="{A76C2F7A-02A4-4F61-B3CF-7C2E22359C45}" type="pres">
      <dgm:prSet presAssocID="{3FE46F39-A860-4673-84D8-9EF5303EA09F}" presName="textRect" presStyleLbl="revTx" presStyleIdx="5" presStyleCnt="8" custScaleX="116595" custLinFactNeighborY="-13954">
        <dgm:presLayoutVars>
          <dgm:bulletEnabled val="1"/>
        </dgm:presLayoutVars>
      </dgm:prSet>
      <dgm:spPr/>
    </dgm:pt>
    <dgm:pt modelId="{50F50E75-1859-44CF-B562-34809192FFE1}" type="pres">
      <dgm:prSet presAssocID="{F1BDBF92-6013-407B-AAF3-ED3C56222AED}" presName="sibTrans" presStyleLbl="sibTrans2D1" presStyleIdx="0" presStyleCnt="0"/>
      <dgm:spPr/>
    </dgm:pt>
    <dgm:pt modelId="{BE6957F9-3152-4FD4-B682-97CFE161C1A5}" type="pres">
      <dgm:prSet presAssocID="{92ED9C57-E453-4DB6-ADAF-0571ADA95636}" presName="compNode" presStyleCnt="0"/>
      <dgm:spPr/>
    </dgm:pt>
    <dgm:pt modelId="{4F6CC5CB-B937-457C-8DFC-B65159823B9E}" type="pres">
      <dgm:prSet presAssocID="{92ED9C57-E453-4DB6-ADAF-0571ADA95636}" presName="pictRect" presStyleLbl="node1" presStyleIdx="6" presStyleCnt="8" custLinFactNeighborY="-2928"/>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tx1">
              <a:lumMod val="65000"/>
              <a:lumOff val="35000"/>
            </a:schemeClr>
          </a:solidFill>
        </a:ln>
        <a:scene3d>
          <a:camera prst="orthographicFront"/>
          <a:lightRig rig="threePt" dir="t"/>
        </a:scene3d>
        <a:sp3d>
          <a:bevelT prst="relaxedInset"/>
        </a:sp3d>
      </dgm:spPr>
    </dgm:pt>
    <dgm:pt modelId="{C8F6436D-D0B0-426F-8EAB-9F96A44736FE}" type="pres">
      <dgm:prSet presAssocID="{92ED9C57-E453-4DB6-ADAF-0571ADA95636}" presName="textRect" presStyleLbl="revTx" presStyleIdx="6" presStyleCnt="8" custLinFactNeighborX="451" custLinFactNeighborY="-15170">
        <dgm:presLayoutVars>
          <dgm:bulletEnabled val="1"/>
        </dgm:presLayoutVars>
      </dgm:prSet>
      <dgm:spPr/>
    </dgm:pt>
    <dgm:pt modelId="{031EAC3D-FA30-4E00-9F3D-4B1DEFAE6006}" type="pres">
      <dgm:prSet presAssocID="{5FE2F628-83D3-414D-B287-86B482B27A71}" presName="sibTrans" presStyleLbl="sibTrans2D1" presStyleIdx="0" presStyleCnt="0"/>
      <dgm:spPr/>
    </dgm:pt>
    <dgm:pt modelId="{F5153473-E5E0-4743-8102-C9425713DAD5}" type="pres">
      <dgm:prSet presAssocID="{784F45F6-6052-4C3E-9A2B-DD674C4BF970}" presName="compNode" presStyleCnt="0"/>
      <dgm:spPr/>
    </dgm:pt>
    <dgm:pt modelId="{F95BCE85-5770-4976-8131-85D8FBC85E8A}" type="pres">
      <dgm:prSet presAssocID="{784F45F6-6052-4C3E-9A2B-DD674C4BF970}" presName="pictRect" presStyleLbl="node1" presStyleIdx="7" presStyleCnt="8" custLinFactNeighborY="-2928"/>
      <dgm:spPr>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a:solidFill>
            <a:schemeClr val="bg1"/>
          </a:solidFill>
        </a:ln>
        <a:scene3d>
          <a:camera prst="orthographicFront"/>
          <a:lightRig rig="threePt" dir="t"/>
        </a:scene3d>
        <a:sp3d>
          <a:bevelT prst="relaxedInset"/>
        </a:sp3d>
      </dgm:spPr>
    </dgm:pt>
    <dgm:pt modelId="{9BB03BA7-5AA5-494E-BEBE-CF14B064CDCD}" type="pres">
      <dgm:prSet presAssocID="{784F45F6-6052-4C3E-9A2B-DD674C4BF970}" presName="textRect" presStyleLbl="revTx" presStyleIdx="7" presStyleCnt="8" custLinFactNeighborY="-5440">
        <dgm:presLayoutVars>
          <dgm:bulletEnabled val="1"/>
        </dgm:presLayoutVars>
      </dgm:prSet>
      <dgm:spPr/>
    </dgm:pt>
  </dgm:ptLst>
  <dgm:cxnLst>
    <dgm:cxn modelId="{FE7D5E0E-7FEB-465E-B2E2-250FF05552A1}" srcId="{B85E9EB0-8EE3-4409-BA2A-D4325288D5D9}" destId="{20E327AC-CD4C-4D77-A001-FB8D070D309B}" srcOrd="1" destOrd="0" parTransId="{66CF7690-FF12-4C22-A096-483F3E429EE7}" sibTransId="{64E9A306-F87B-432B-BF1C-C886FCCF6942}"/>
    <dgm:cxn modelId="{3B52A81F-1D48-4C13-AD30-82D79AD9FFFD}" type="presOf" srcId="{C43369F8-43F9-463E-BF06-FF7B58B17CD6}" destId="{9D3A4D7A-A013-4219-91F0-B0B12BAC3EE2}" srcOrd="0" destOrd="0" presId="urn:microsoft.com/office/officeart/2005/8/layout/pList1"/>
    <dgm:cxn modelId="{373DB31F-644D-409C-985D-B4901E1AF4F7}" srcId="{B85E9EB0-8EE3-4409-BA2A-D4325288D5D9}" destId="{F8A5B272-1100-4A68-A44B-108FBECFB3F0}" srcOrd="0" destOrd="0" parTransId="{7024F5D0-A40E-490D-AE15-301C87CB8846}" sibTransId="{C06B1E0C-FD97-4E76-87CC-EB58B2720FEF}"/>
    <dgm:cxn modelId="{2D9F3D22-7665-48DD-8EE3-50AB1CB1A16B}" type="presOf" srcId="{92ED9C57-E453-4DB6-ADAF-0571ADA95636}" destId="{C8F6436D-D0B0-426F-8EAB-9F96A44736FE}" srcOrd="0" destOrd="0" presId="urn:microsoft.com/office/officeart/2005/8/layout/pList1"/>
    <dgm:cxn modelId="{9B809530-0000-4048-A4A6-C7FB1FD8114E}" type="presOf" srcId="{8624B09F-A4FF-49C2-9A64-CF32A71A98DF}" destId="{6A455F28-970E-411E-A107-C77DE1FF0DAB}" srcOrd="0" destOrd="0" presId="urn:microsoft.com/office/officeart/2005/8/layout/pList1"/>
    <dgm:cxn modelId="{F78BE134-D08C-42DF-966F-55E71763E0A5}" type="presOf" srcId="{F8A5B272-1100-4A68-A44B-108FBECFB3F0}" destId="{DE757CD2-5AC5-4C31-9D32-1EFB8D294F36}" srcOrd="0" destOrd="0" presId="urn:microsoft.com/office/officeart/2005/8/layout/pList1"/>
    <dgm:cxn modelId="{6A4D0B3D-B619-4D3D-B73B-60AC9A030E85}" type="presOf" srcId="{64E9A306-F87B-432B-BF1C-C886FCCF6942}" destId="{907018E0-5C68-4683-9259-22127472F2EE}" srcOrd="0" destOrd="0" presId="urn:microsoft.com/office/officeart/2005/8/layout/pList1"/>
    <dgm:cxn modelId="{52B5705E-F2B2-41C4-A480-0A1DB9B25507}" type="presOf" srcId="{BCDA8DC1-3702-4EF8-AE27-E0C5851824D6}" destId="{888CD5AF-F0C3-4E6E-AB9C-7E49EE3ED2D0}" srcOrd="0" destOrd="0" presId="urn:microsoft.com/office/officeart/2005/8/layout/pList1"/>
    <dgm:cxn modelId="{A083F960-73FB-4FF5-A523-7CC661DCF892}" type="presOf" srcId="{0164DC25-2A7F-4F42-8149-766B5618BDD1}" destId="{9FE05CCC-A7F8-4C62-8BFB-B92E514CF5B4}" srcOrd="0" destOrd="0" presId="urn:microsoft.com/office/officeart/2005/8/layout/pList1"/>
    <dgm:cxn modelId="{C058DD65-05FA-4349-840B-1E10A5A3E9F3}" type="presOf" srcId="{20E327AC-CD4C-4D77-A001-FB8D070D309B}" destId="{CDD1B923-0554-47D2-B5DA-2B4A636516FF}" srcOrd="0" destOrd="0" presId="urn:microsoft.com/office/officeart/2005/8/layout/pList1"/>
    <dgm:cxn modelId="{D8472E67-C20B-467C-8763-C2E4C96C0528}" srcId="{B85E9EB0-8EE3-4409-BA2A-D4325288D5D9}" destId="{92ED9C57-E453-4DB6-ADAF-0571ADA95636}" srcOrd="6" destOrd="0" parTransId="{F5801C04-700E-4E81-8249-A03F39E7772E}" sibTransId="{5FE2F628-83D3-414D-B287-86B482B27A71}"/>
    <dgm:cxn modelId="{BD4EA04C-BF2C-4128-8893-B5E1BA1FE3BA}" type="presOf" srcId="{C06B1E0C-FD97-4E76-87CC-EB58B2720FEF}" destId="{4AD837FF-390A-44D4-B3D4-F867A3175A92}" srcOrd="0" destOrd="0" presId="urn:microsoft.com/office/officeart/2005/8/layout/pList1"/>
    <dgm:cxn modelId="{E1450573-EB86-4300-AD54-6C69328313BA}" type="presOf" srcId="{F1BDBF92-6013-407B-AAF3-ED3C56222AED}" destId="{50F50E75-1859-44CF-B562-34809192FFE1}" srcOrd="0" destOrd="0" presId="urn:microsoft.com/office/officeart/2005/8/layout/pList1"/>
    <dgm:cxn modelId="{AB406554-4FB6-46E5-A688-72F13C80736B}" type="presOf" srcId="{3FE46F39-A860-4673-84D8-9EF5303EA09F}" destId="{A76C2F7A-02A4-4F61-B3CF-7C2E22359C45}" srcOrd="0" destOrd="0" presId="urn:microsoft.com/office/officeart/2005/8/layout/pList1"/>
    <dgm:cxn modelId="{E1CC3E55-2BAB-4946-A498-DCDDC9AFDA61}" srcId="{B85E9EB0-8EE3-4409-BA2A-D4325288D5D9}" destId="{0164DC25-2A7F-4F42-8149-766B5618BDD1}" srcOrd="3" destOrd="0" parTransId="{9DCF9662-41D8-42B3-BAE7-428197EE5853}" sibTransId="{8624B09F-A4FF-49C2-9A64-CF32A71A98DF}"/>
    <dgm:cxn modelId="{25C0DC59-2B76-4130-BA18-D2B0E7D2BEBC}" type="presOf" srcId="{5C1EED2D-C2FA-4271-BC0B-F621F1C335FF}" destId="{2B5FBB3F-79ED-458B-83BF-DF41CF3FD8D8}" srcOrd="0" destOrd="0" presId="urn:microsoft.com/office/officeart/2005/8/layout/pList1"/>
    <dgm:cxn modelId="{5DB03888-2548-4568-ACBD-A99CA7003CA2}" type="presOf" srcId="{784F45F6-6052-4C3E-9A2B-DD674C4BF970}" destId="{9BB03BA7-5AA5-494E-BEBE-CF14B064CDCD}" srcOrd="0" destOrd="0" presId="urn:microsoft.com/office/officeart/2005/8/layout/pList1"/>
    <dgm:cxn modelId="{3125FE98-A01F-475A-B95F-69F53E65D991}" type="presOf" srcId="{066BD936-4A5C-4A5B-9DFB-FA7AFA8FBB8C}" destId="{4525255B-8D77-4012-BE5E-E4EB429C9CB4}" srcOrd="0" destOrd="0" presId="urn:microsoft.com/office/officeart/2005/8/layout/pList1"/>
    <dgm:cxn modelId="{D904B59F-D33A-4C49-BAD2-1BEB959F35C0}" srcId="{B85E9EB0-8EE3-4409-BA2A-D4325288D5D9}" destId="{784F45F6-6052-4C3E-9A2B-DD674C4BF970}" srcOrd="7" destOrd="0" parTransId="{D5102165-96FD-4297-AAC9-BC00EFF14759}" sibTransId="{0AB183FC-2EC2-4F9E-8186-7991C1453FDF}"/>
    <dgm:cxn modelId="{6348BCA6-AA42-4FCC-8D11-E0B74BB26AD5}" srcId="{B85E9EB0-8EE3-4409-BA2A-D4325288D5D9}" destId="{BCDA8DC1-3702-4EF8-AE27-E0C5851824D6}" srcOrd="4" destOrd="0" parTransId="{445A251F-B366-44E1-9844-CC6DD4C30668}" sibTransId="{C43369F8-43F9-463E-BF06-FF7B58B17CD6}"/>
    <dgm:cxn modelId="{765657B4-F43B-4A20-B2C3-C8E81125E06C}" type="presOf" srcId="{5FE2F628-83D3-414D-B287-86B482B27A71}" destId="{031EAC3D-FA30-4E00-9F3D-4B1DEFAE6006}" srcOrd="0" destOrd="0" presId="urn:microsoft.com/office/officeart/2005/8/layout/pList1"/>
    <dgm:cxn modelId="{0DF119C4-8142-4CF7-B09D-B504FF7F050C}" srcId="{B85E9EB0-8EE3-4409-BA2A-D4325288D5D9}" destId="{066BD936-4A5C-4A5B-9DFB-FA7AFA8FBB8C}" srcOrd="2" destOrd="0" parTransId="{B887A460-9A2F-42FD-813F-C0E8DC587B18}" sibTransId="{5C1EED2D-C2FA-4271-BC0B-F621F1C335FF}"/>
    <dgm:cxn modelId="{B6F313CB-A8E0-4E9A-87C6-64E85BBFCA7D}" srcId="{B85E9EB0-8EE3-4409-BA2A-D4325288D5D9}" destId="{3FE46F39-A860-4673-84D8-9EF5303EA09F}" srcOrd="5" destOrd="0" parTransId="{273C54A6-2363-40E8-852C-F83D3014F2E2}" sibTransId="{F1BDBF92-6013-407B-AAF3-ED3C56222AED}"/>
    <dgm:cxn modelId="{E85AF7E7-A641-465A-AE3D-84E24917226C}" type="presOf" srcId="{B85E9EB0-8EE3-4409-BA2A-D4325288D5D9}" destId="{B3CE7673-C03D-41EE-B90F-2CF5E520AF04}" srcOrd="0" destOrd="0" presId="urn:microsoft.com/office/officeart/2005/8/layout/pList1"/>
    <dgm:cxn modelId="{D6D7A938-85B6-4627-ABCE-C217E64EF848}" type="presParOf" srcId="{B3CE7673-C03D-41EE-B90F-2CF5E520AF04}" destId="{654A5717-9C89-4C44-BB61-942BBAB327DA}" srcOrd="0" destOrd="0" presId="urn:microsoft.com/office/officeart/2005/8/layout/pList1"/>
    <dgm:cxn modelId="{B403F4FE-18A9-4F42-95B2-4898CF97BFBA}" type="presParOf" srcId="{654A5717-9C89-4C44-BB61-942BBAB327DA}" destId="{A3D0433A-8C1E-44AF-96CE-D90F56042720}" srcOrd="0" destOrd="0" presId="urn:microsoft.com/office/officeart/2005/8/layout/pList1"/>
    <dgm:cxn modelId="{AFCA3D00-E2A9-497B-A69E-7E7F469D7DCC}" type="presParOf" srcId="{654A5717-9C89-4C44-BB61-942BBAB327DA}" destId="{DE757CD2-5AC5-4C31-9D32-1EFB8D294F36}" srcOrd="1" destOrd="0" presId="urn:microsoft.com/office/officeart/2005/8/layout/pList1"/>
    <dgm:cxn modelId="{F724192E-B3AC-46A1-A42C-6307ADA08BB5}" type="presParOf" srcId="{B3CE7673-C03D-41EE-B90F-2CF5E520AF04}" destId="{4AD837FF-390A-44D4-B3D4-F867A3175A92}" srcOrd="1" destOrd="0" presId="urn:microsoft.com/office/officeart/2005/8/layout/pList1"/>
    <dgm:cxn modelId="{27D57A45-B881-4720-8456-8C1E2C099CB6}" type="presParOf" srcId="{B3CE7673-C03D-41EE-B90F-2CF5E520AF04}" destId="{610F226F-F746-412E-833A-6540E3A394AF}" srcOrd="2" destOrd="0" presId="urn:microsoft.com/office/officeart/2005/8/layout/pList1"/>
    <dgm:cxn modelId="{B9131983-0B0B-4612-94AE-D886A9615FD4}" type="presParOf" srcId="{610F226F-F746-412E-833A-6540E3A394AF}" destId="{757B839D-7B20-456D-B4B6-143DC0100211}" srcOrd="0" destOrd="0" presId="urn:microsoft.com/office/officeart/2005/8/layout/pList1"/>
    <dgm:cxn modelId="{764AF8D9-509D-4EEC-8AB5-64F4B489C3B7}" type="presParOf" srcId="{610F226F-F746-412E-833A-6540E3A394AF}" destId="{CDD1B923-0554-47D2-B5DA-2B4A636516FF}" srcOrd="1" destOrd="0" presId="urn:microsoft.com/office/officeart/2005/8/layout/pList1"/>
    <dgm:cxn modelId="{1746DFF4-5C91-4AA0-A19B-C76335AA8123}" type="presParOf" srcId="{B3CE7673-C03D-41EE-B90F-2CF5E520AF04}" destId="{907018E0-5C68-4683-9259-22127472F2EE}" srcOrd="3" destOrd="0" presId="urn:microsoft.com/office/officeart/2005/8/layout/pList1"/>
    <dgm:cxn modelId="{E5C46C17-EFB2-42B6-BDD7-636F13251CC1}" type="presParOf" srcId="{B3CE7673-C03D-41EE-B90F-2CF5E520AF04}" destId="{9691DEBC-95E9-4C4A-AE54-3561F1674664}" srcOrd="4" destOrd="0" presId="urn:microsoft.com/office/officeart/2005/8/layout/pList1"/>
    <dgm:cxn modelId="{80313E4D-156D-464A-BBCE-809F1A9D330E}" type="presParOf" srcId="{9691DEBC-95E9-4C4A-AE54-3561F1674664}" destId="{904D2415-2BA8-4F18-9433-3CE93F7B6EAA}" srcOrd="0" destOrd="0" presId="urn:microsoft.com/office/officeart/2005/8/layout/pList1"/>
    <dgm:cxn modelId="{A146B566-17DA-44D2-B34C-3794448E6EDD}" type="presParOf" srcId="{9691DEBC-95E9-4C4A-AE54-3561F1674664}" destId="{4525255B-8D77-4012-BE5E-E4EB429C9CB4}" srcOrd="1" destOrd="0" presId="urn:microsoft.com/office/officeart/2005/8/layout/pList1"/>
    <dgm:cxn modelId="{3303AB42-AF21-4CA0-8484-D7082CA67F54}" type="presParOf" srcId="{B3CE7673-C03D-41EE-B90F-2CF5E520AF04}" destId="{2B5FBB3F-79ED-458B-83BF-DF41CF3FD8D8}" srcOrd="5" destOrd="0" presId="urn:microsoft.com/office/officeart/2005/8/layout/pList1"/>
    <dgm:cxn modelId="{571711CE-C74F-4070-AE1B-0ABF7E5E4826}" type="presParOf" srcId="{B3CE7673-C03D-41EE-B90F-2CF5E520AF04}" destId="{FE4C2667-826C-4D17-8327-DE96F1172358}" srcOrd="6" destOrd="0" presId="urn:microsoft.com/office/officeart/2005/8/layout/pList1"/>
    <dgm:cxn modelId="{3975D0CC-4824-4713-BD02-7BD623755C26}" type="presParOf" srcId="{FE4C2667-826C-4D17-8327-DE96F1172358}" destId="{5C4AF684-2DF3-4B8B-966D-28B11D58D499}" srcOrd="0" destOrd="0" presId="urn:microsoft.com/office/officeart/2005/8/layout/pList1"/>
    <dgm:cxn modelId="{62A6C5AB-2A5A-46CC-838D-121C0D7230E0}" type="presParOf" srcId="{FE4C2667-826C-4D17-8327-DE96F1172358}" destId="{9FE05CCC-A7F8-4C62-8BFB-B92E514CF5B4}" srcOrd="1" destOrd="0" presId="urn:microsoft.com/office/officeart/2005/8/layout/pList1"/>
    <dgm:cxn modelId="{07AC3863-AC46-4FB1-8C20-4766AA430225}" type="presParOf" srcId="{B3CE7673-C03D-41EE-B90F-2CF5E520AF04}" destId="{6A455F28-970E-411E-A107-C77DE1FF0DAB}" srcOrd="7" destOrd="0" presId="urn:microsoft.com/office/officeart/2005/8/layout/pList1"/>
    <dgm:cxn modelId="{FE5FBAFE-CE40-4ADE-9435-2418FE6455FB}" type="presParOf" srcId="{B3CE7673-C03D-41EE-B90F-2CF5E520AF04}" destId="{1A6DBF43-7F9A-4A0E-9505-E13ADF1F5246}" srcOrd="8" destOrd="0" presId="urn:microsoft.com/office/officeart/2005/8/layout/pList1"/>
    <dgm:cxn modelId="{6E812F6A-49D2-4E9D-9039-E09DB927CE26}" type="presParOf" srcId="{1A6DBF43-7F9A-4A0E-9505-E13ADF1F5246}" destId="{4CBDC65A-48E1-48B3-9145-1F0726CA8B43}" srcOrd="0" destOrd="0" presId="urn:microsoft.com/office/officeart/2005/8/layout/pList1"/>
    <dgm:cxn modelId="{51B0EF42-583C-4F6C-88BB-60FCC16CFF7F}" type="presParOf" srcId="{1A6DBF43-7F9A-4A0E-9505-E13ADF1F5246}" destId="{888CD5AF-F0C3-4E6E-AB9C-7E49EE3ED2D0}" srcOrd="1" destOrd="0" presId="urn:microsoft.com/office/officeart/2005/8/layout/pList1"/>
    <dgm:cxn modelId="{DCCCAA73-4304-41DB-A10A-394E5D4F4F51}" type="presParOf" srcId="{B3CE7673-C03D-41EE-B90F-2CF5E520AF04}" destId="{9D3A4D7A-A013-4219-91F0-B0B12BAC3EE2}" srcOrd="9" destOrd="0" presId="urn:microsoft.com/office/officeart/2005/8/layout/pList1"/>
    <dgm:cxn modelId="{280D726C-F251-4694-AC73-6ADAEF87619A}" type="presParOf" srcId="{B3CE7673-C03D-41EE-B90F-2CF5E520AF04}" destId="{8DCB1915-ED0C-499F-AD12-1FE7390FC966}" srcOrd="10" destOrd="0" presId="urn:microsoft.com/office/officeart/2005/8/layout/pList1"/>
    <dgm:cxn modelId="{6CE2E003-51BB-4D7A-9351-10CD13925461}" type="presParOf" srcId="{8DCB1915-ED0C-499F-AD12-1FE7390FC966}" destId="{0A9C59B1-EF7A-4EE3-990B-90F62DBD97A6}" srcOrd="0" destOrd="0" presId="urn:microsoft.com/office/officeart/2005/8/layout/pList1"/>
    <dgm:cxn modelId="{431A4664-6968-4B03-9C79-7DC6C31C3D28}" type="presParOf" srcId="{8DCB1915-ED0C-499F-AD12-1FE7390FC966}" destId="{A76C2F7A-02A4-4F61-B3CF-7C2E22359C45}" srcOrd="1" destOrd="0" presId="urn:microsoft.com/office/officeart/2005/8/layout/pList1"/>
    <dgm:cxn modelId="{EEE43332-670F-448A-8929-F8E0C6E303F6}" type="presParOf" srcId="{B3CE7673-C03D-41EE-B90F-2CF5E520AF04}" destId="{50F50E75-1859-44CF-B562-34809192FFE1}" srcOrd="11" destOrd="0" presId="urn:microsoft.com/office/officeart/2005/8/layout/pList1"/>
    <dgm:cxn modelId="{59EAE67C-C44E-42D6-BFA5-F71283FC383B}" type="presParOf" srcId="{B3CE7673-C03D-41EE-B90F-2CF5E520AF04}" destId="{BE6957F9-3152-4FD4-B682-97CFE161C1A5}" srcOrd="12" destOrd="0" presId="urn:microsoft.com/office/officeart/2005/8/layout/pList1"/>
    <dgm:cxn modelId="{31763A0D-654A-4AEA-9F9B-66585B178F9A}" type="presParOf" srcId="{BE6957F9-3152-4FD4-B682-97CFE161C1A5}" destId="{4F6CC5CB-B937-457C-8DFC-B65159823B9E}" srcOrd="0" destOrd="0" presId="urn:microsoft.com/office/officeart/2005/8/layout/pList1"/>
    <dgm:cxn modelId="{A049AD30-7DD8-4AD9-A23C-314E931B2C49}" type="presParOf" srcId="{BE6957F9-3152-4FD4-B682-97CFE161C1A5}" destId="{C8F6436D-D0B0-426F-8EAB-9F96A44736FE}" srcOrd="1" destOrd="0" presId="urn:microsoft.com/office/officeart/2005/8/layout/pList1"/>
    <dgm:cxn modelId="{12506FCA-A15D-4FF3-83E5-D2851E091F14}" type="presParOf" srcId="{B3CE7673-C03D-41EE-B90F-2CF5E520AF04}" destId="{031EAC3D-FA30-4E00-9F3D-4B1DEFAE6006}" srcOrd="13" destOrd="0" presId="urn:microsoft.com/office/officeart/2005/8/layout/pList1"/>
    <dgm:cxn modelId="{D0C5A45E-E7BE-4B7C-BBB3-211407C2336F}" type="presParOf" srcId="{B3CE7673-C03D-41EE-B90F-2CF5E520AF04}" destId="{F5153473-E5E0-4743-8102-C9425713DAD5}" srcOrd="14" destOrd="0" presId="urn:microsoft.com/office/officeart/2005/8/layout/pList1"/>
    <dgm:cxn modelId="{716F5314-614B-47A2-B355-BD912F91E546}" type="presParOf" srcId="{F5153473-E5E0-4743-8102-C9425713DAD5}" destId="{F95BCE85-5770-4976-8131-85D8FBC85E8A}" srcOrd="0" destOrd="0" presId="urn:microsoft.com/office/officeart/2005/8/layout/pList1"/>
    <dgm:cxn modelId="{3FB48395-4F7A-41EA-8CC0-5F4568E55EA6}" type="presParOf" srcId="{F5153473-E5E0-4743-8102-C9425713DAD5}" destId="{9BB03BA7-5AA5-494E-BEBE-CF14B064CDC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0433A-8C1E-44AF-96CE-D90F56042720}">
      <dsp:nvSpPr>
        <dsp:cNvPr id="0" name=""/>
        <dsp:cNvSpPr/>
      </dsp:nvSpPr>
      <dsp:spPr>
        <a:xfrm>
          <a:off x="160287" y="220828"/>
          <a:ext cx="1850240" cy="127481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tx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DE757CD2-5AC5-4C31-9D32-1EFB8D294F36}">
      <dsp:nvSpPr>
        <dsp:cNvPr id="0" name=""/>
        <dsp:cNvSpPr/>
      </dsp:nvSpPr>
      <dsp:spPr>
        <a:xfrm>
          <a:off x="160287"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He sank the Egyptian army in the Red Sea                 (Ex. 14:24-28)</a:t>
          </a:r>
          <a:endParaRPr lang="en-US" sz="1800" kern="1200" noProof="0" dirty="0"/>
        </a:p>
      </dsp:txBody>
      <dsp:txXfrm>
        <a:off x="160287" y="1495655"/>
        <a:ext cx="1850240" cy="686439"/>
      </dsp:txXfrm>
    </dsp:sp>
    <dsp:sp modelId="{757B839D-7B20-456D-B4B6-143DC0100211}">
      <dsp:nvSpPr>
        <dsp:cNvPr id="0" name=""/>
        <dsp:cNvSpPr/>
      </dsp:nvSpPr>
      <dsp:spPr>
        <a:xfrm>
          <a:off x="2195629" y="220828"/>
          <a:ext cx="1850240" cy="127481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w="38100" cap="flat" cmpd="sng" algn="ctr">
          <a:solidFill>
            <a:schemeClr val="accent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DD1B923-0554-47D2-B5DA-2B4A636516FF}">
      <dsp:nvSpPr>
        <dsp:cNvPr id="0" name=""/>
        <dsp:cNvSpPr/>
      </dsp:nvSpPr>
      <dsp:spPr>
        <a:xfrm>
          <a:off x="2195629"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He used hail against the Canaanites </a:t>
          </a:r>
          <a:br>
            <a:rPr lang="en-US" sz="1800" b="1" kern="1200" noProof="0" dirty="0"/>
          </a:br>
          <a:r>
            <a:rPr lang="en-US" sz="1800" b="1" kern="1200" noProof="0" dirty="0"/>
            <a:t>(Josh. 10:11)</a:t>
          </a:r>
          <a:endParaRPr lang="en-US" sz="1800" kern="1200" noProof="0" dirty="0"/>
        </a:p>
      </dsp:txBody>
      <dsp:txXfrm>
        <a:off x="2195629" y="1495655"/>
        <a:ext cx="1850240" cy="686439"/>
      </dsp:txXfrm>
    </dsp:sp>
    <dsp:sp modelId="{904D2415-2BA8-4F18-9433-3CE93F7B6EAA}">
      <dsp:nvSpPr>
        <dsp:cNvPr id="0" name=""/>
        <dsp:cNvSpPr/>
      </dsp:nvSpPr>
      <dsp:spPr>
        <a:xfrm>
          <a:off x="4230971" y="220828"/>
          <a:ext cx="1850240" cy="127481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bg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4525255B-8D77-4012-BE5E-E4EB429C9CB4}">
      <dsp:nvSpPr>
        <dsp:cNvPr id="0" name=""/>
        <dsp:cNvSpPr/>
      </dsp:nvSpPr>
      <dsp:spPr>
        <a:xfrm>
          <a:off x="4230971"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He destroyed those who despised Elijah (2 Kings 1:9-10)</a:t>
          </a:r>
          <a:endParaRPr lang="en-US" sz="1800" kern="1200" noProof="0" dirty="0"/>
        </a:p>
      </dsp:txBody>
      <dsp:txXfrm>
        <a:off x="4230971" y="1495655"/>
        <a:ext cx="1850240" cy="686439"/>
      </dsp:txXfrm>
    </dsp:sp>
    <dsp:sp modelId="{5C4AF684-2DF3-4B8B-966D-28B11D58D499}">
      <dsp:nvSpPr>
        <dsp:cNvPr id="0" name=""/>
        <dsp:cNvSpPr/>
      </dsp:nvSpPr>
      <dsp:spPr>
        <a:xfrm>
          <a:off x="6321349" y="220828"/>
          <a:ext cx="1850240" cy="127481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FE05CCC-A7F8-4C62-8BFB-B92E514CF5B4}">
      <dsp:nvSpPr>
        <dsp:cNvPr id="0" name=""/>
        <dsp:cNvSpPr/>
      </dsp:nvSpPr>
      <dsp:spPr>
        <a:xfrm>
          <a:off x="6266314" y="1495655"/>
          <a:ext cx="1960311"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He sent bears against those who mocked Elisha </a:t>
          </a:r>
          <a:br>
            <a:rPr lang="en-US" sz="1800" b="1" kern="1200" noProof="0" dirty="0"/>
          </a:br>
          <a:r>
            <a:rPr lang="en-US" sz="1800" b="1" kern="1200" noProof="0" dirty="0"/>
            <a:t>(2 Kings 2:23-24)</a:t>
          </a:r>
          <a:endParaRPr lang="en-US" sz="1800" kern="1200" noProof="0" dirty="0"/>
        </a:p>
      </dsp:txBody>
      <dsp:txXfrm>
        <a:off x="6266314" y="1495655"/>
        <a:ext cx="1960311" cy="686439"/>
      </dsp:txXfrm>
    </dsp:sp>
    <dsp:sp modelId="{4CBDC65A-48E1-48B3-9145-1F0726CA8B43}">
      <dsp:nvSpPr>
        <dsp:cNvPr id="0" name=""/>
        <dsp:cNvSpPr/>
      </dsp:nvSpPr>
      <dsp:spPr>
        <a:xfrm>
          <a:off x="61799" y="2915010"/>
          <a:ext cx="1850240" cy="127481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1">
              <a:lumMod val="7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888CD5AF-F0C3-4E6E-AB9C-7E49EE3ED2D0}">
      <dsp:nvSpPr>
        <dsp:cNvPr id="0" name=""/>
        <dsp:cNvSpPr/>
      </dsp:nvSpPr>
      <dsp:spPr>
        <a:xfrm>
          <a:off x="4247" y="4097969"/>
          <a:ext cx="1965343"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He achieved peace by blinding the Syrian army                   (2 Kings 6:14-23)</a:t>
          </a:r>
          <a:endParaRPr lang="en-US" sz="1800" kern="1200" noProof="0" dirty="0"/>
        </a:p>
      </dsp:txBody>
      <dsp:txXfrm>
        <a:off x="4247" y="4097969"/>
        <a:ext cx="1965343" cy="686439"/>
      </dsp:txXfrm>
    </dsp:sp>
    <dsp:sp modelId="{0A9C59B1-EF7A-4EE3-990B-90F62DBD97A6}">
      <dsp:nvSpPr>
        <dsp:cNvPr id="0" name=""/>
        <dsp:cNvSpPr/>
      </dsp:nvSpPr>
      <dsp:spPr>
        <a:xfrm>
          <a:off x="2308216" y="2889960"/>
          <a:ext cx="1850240" cy="1274815"/>
        </a:xfrm>
        <a:prstGeom prst="round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rgbClr val="7030A0"/>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A76C2F7A-02A4-4F61-B3CF-7C2E22359C45}">
      <dsp:nvSpPr>
        <dsp:cNvPr id="0" name=""/>
        <dsp:cNvSpPr/>
      </dsp:nvSpPr>
      <dsp:spPr>
        <a:xfrm>
          <a:off x="2154693" y="4106316"/>
          <a:ext cx="2157287"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He made the Ammonites and the Moabites fight each other (2Chr. 20:15-17, 22-24)</a:t>
          </a:r>
          <a:endParaRPr lang="en-US" sz="1800" kern="1200" noProof="0" dirty="0"/>
        </a:p>
      </dsp:txBody>
      <dsp:txXfrm>
        <a:off x="2154693" y="4106316"/>
        <a:ext cx="2157287" cy="686439"/>
      </dsp:txXfrm>
    </dsp:sp>
    <dsp:sp modelId="{4F6CC5CB-B937-457C-8DFC-B65159823B9E}">
      <dsp:nvSpPr>
        <dsp:cNvPr id="0" name=""/>
        <dsp:cNvSpPr/>
      </dsp:nvSpPr>
      <dsp:spPr>
        <a:xfrm>
          <a:off x="4497082" y="2889960"/>
          <a:ext cx="1850240" cy="1274815"/>
        </a:xfrm>
        <a:prstGeom prst="round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tx1">
              <a:lumMod val="65000"/>
              <a:lumOff val="3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8F6436D-D0B0-426F-8EAB-9F96A44736FE}">
      <dsp:nvSpPr>
        <dsp:cNvPr id="0" name=""/>
        <dsp:cNvSpPr/>
      </dsp:nvSpPr>
      <dsp:spPr>
        <a:xfrm>
          <a:off x="4505427" y="4097969"/>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He killed 185,000 Assyrians in one night </a:t>
          </a:r>
          <a:br>
            <a:rPr lang="en-US" sz="1800" b="1" kern="1200" noProof="0" dirty="0"/>
          </a:br>
          <a:r>
            <a:rPr lang="en-US" sz="1800" b="1" kern="1200" noProof="0" dirty="0"/>
            <a:t>(2 Kings 19:35)</a:t>
          </a:r>
          <a:endParaRPr lang="en-US" sz="1800" kern="1200" noProof="0" dirty="0"/>
        </a:p>
      </dsp:txBody>
      <dsp:txXfrm>
        <a:off x="4505427" y="4097969"/>
        <a:ext cx="1850240" cy="686439"/>
      </dsp:txXfrm>
    </dsp:sp>
    <dsp:sp modelId="{F95BCE85-5770-4976-8131-85D8FBC85E8A}">
      <dsp:nvSpPr>
        <dsp:cNvPr id="0" name=""/>
        <dsp:cNvSpPr/>
      </dsp:nvSpPr>
      <dsp:spPr>
        <a:xfrm>
          <a:off x="6532425" y="2889960"/>
          <a:ext cx="1850240" cy="1274815"/>
        </a:xfrm>
        <a:prstGeom prst="roundRect">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w="38100" cap="flat" cmpd="sng" algn="ctr">
          <a:solidFill>
            <a:schemeClr val="bg1"/>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BB03BA7-5AA5-494E-BEBE-CF14B064CDCD}">
      <dsp:nvSpPr>
        <dsp:cNvPr id="0" name=""/>
        <dsp:cNvSpPr/>
      </dsp:nvSpPr>
      <dsp:spPr>
        <a:xfrm>
          <a:off x="6532425" y="4164760"/>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noProof="0" dirty="0"/>
            <a:t>He sent a deadly disease to Herod </a:t>
          </a:r>
          <a:br>
            <a:rPr lang="en-US" sz="1800" b="1" kern="1200" noProof="0" dirty="0"/>
          </a:br>
          <a:r>
            <a:rPr lang="en-US" sz="1800" b="1" kern="1200" noProof="0" dirty="0"/>
            <a:t>(Acts 12:21-23)</a:t>
          </a:r>
          <a:endParaRPr lang="en-US" sz="1800" kern="1200" noProof="0" dirty="0"/>
        </a:p>
      </dsp:txBody>
      <dsp:txXfrm>
        <a:off x="6532425" y="4164760"/>
        <a:ext cx="1850240" cy="68643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1DB611-5819-19F1-03A4-E8639682355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3D067D4-04C1-C5A2-17B6-EB599094A7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F79344-765A-8B08-9FC7-B13524BD193B}"/>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5" name="Marcador de pie de página 4">
            <a:extLst>
              <a:ext uri="{FF2B5EF4-FFF2-40B4-BE49-F238E27FC236}">
                <a16:creationId xmlns:a16="http://schemas.microsoft.com/office/drawing/2014/main" id="{019D79CF-EE91-2A07-190E-F88D62DA48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E9A8EB-6E8B-6ABA-077B-B249FF8F1C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24265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56B3E-6BDE-96CF-ADEC-0E674024F4E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6232BBA-ED92-9C37-6AA8-E3CBF41ED4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C28329-5130-E671-B8D4-03F9D0785482}"/>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5" name="Marcador de pie de página 4">
            <a:extLst>
              <a:ext uri="{FF2B5EF4-FFF2-40B4-BE49-F238E27FC236}">
                <a16:creationId xmlns:a16="http://schemas.microsoft.com/office/drawing/2014/main" id="{90F50157-3252-69C4-0992-EE3B01BC3A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734A6F-3C05-8587-C40C-5298D7EDF2E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80607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1BB6DA-51C7-73AC-4CE6-40661462A2E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1BEE882-2260-32B4-3CC4-F866AE46740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89013A-3208-D288-B110-FEE0B05CC36B}"/>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5" name="Marcador de pie de página 4">
            <a:extLst>
              <a:ext uri="{FF2B5EF4-FFF2-40B4-BE49-F238E27FC236}">
                <a16:creationId xmlns:a16="http://schemas.microsoft.com/office/drawing/2014/main" id="{E71D0304-0B5C-6F39-7426-9C4E483A74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547C2B-AC15-F6F5-D8B7-C9D50C0D303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212069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284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9577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2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0735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90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3399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808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711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31D488-ED4D-D74B-5BF2-EF6C2AFF803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64365C-DAC5-635C-EA4C-8DFE6F9792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F45BDD-2936-45D7-BBED-1DB3CB6F63C0}"/>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5" name="Marcador de pie de página 4">
            <a:extLst>
              <a:ext uri="{FF2B5EF4-FFF2-40B4-BE49-F238E27FC236}">
                <a16:creationId xmlns:a16="http://schemas.microsoft.com/office/drawing/2014/main" id="{4822E543-F863-0CA9-1A13-8690F877257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DBBB22A-CF1A-4C69-60BE-A810EB7D5049}"/>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72008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5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5074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3933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EC2F2-8CA8-B2C2-BA10-5233FCC9C6B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B8BA24-E307-5196-74A4-90A2B768DF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EE6C13D-5CAA-1CA8-DF7A-F07EC5D680F3}"/>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5" name="Marcador de pie de página 4">
            <a:extLst>
              <a:ext uri="{FF2B5EF4-FFF2-40B4-BE49-F238E27FC236}">
                <a16:creationId xmlns:a16="http://schemas.microsoft.com/office/drawing/2014/main" id="{7D6CD371-E3A4-04CF-7E8D-CB8F5FB0665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0C8F0B-059E-1E20-2EA4-C1ACE0C2C26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1893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8E162-1155-F346-4E3F-10BC417C2D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E80D3CD-5760-7F44-34A3-7BF71CDC46D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EDC31D9-5117-73B4-DEBB-04381114B3C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95C58B-1810-8545-C7B3-3C157F278C28}"/>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6" name="Marcador de pie de página 5">
            <a:extLst>
              <a:ext uri="{FF2B5EF4-FFF2-40B4-BE49-F238E27FC236}">
                <a16:creationId xmlns:a16="http://schemas.microsoft.com/office/drawing/2014/main" id="{67225344-B33A-688C-BACB-FD2FB4667E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7FD5D-4993-790D-F764-64F3C0557C6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04381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D1E8E9-DF3E-EE90-B869-EA29BF61584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B13898-691B-BEC8-F496-8DA274665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D015C1A-8D6B-08CE-6359-EDB28656D59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4FF7B80-B434-F035-223F-2262C00722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66FF9C-477C-89C9-2450-341CC41F3F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7845E14-1B5E-5119-2616-DE11ED7C8218}"/>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8" name="Marcador de pie de página 7">
            <a:extLst>
              <a:ext uri="{FF2B5EF4-FFF2-40B4-BE49-F238E27FC236}">
                <a16:creationId xmlns:a16="http://schemas.microsoft.com/office/drawing/2014/main" id="{42A87CBD-11B3-282B-09CB-C6ED68C8D6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623F8F7-A1CA-3715-6A98-A2CFC5D571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26496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9EC1A5-B09C-B166-98F2-E078FB02904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0FC15E-535A-7D17-ED6A-7954781372B6}"/>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4" name="Marcador de pie de página 3">
            <a:extLst>
              <a:ext uri="{FF2B5EF4-FFF2-40B4-BE49-F238E27FC236}">
                <a16:creationId xmlns:a16="http://schemas.microsoft.com/office/drawing/2014/main" id="{4EEA57FB-C890-10B6-F63F-19013F2594A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A7EA3D2-08F8-5EBC-B6F6-3DC088E3D717}"/>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6470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2F6205-2AAC-641B-2C0D-80491961F086}"/>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3" name="Marcador de pie de página 2">
            <a:extLst>
              <a:ext uri="{FF2B5EF4-FFF2-40B4-BE49-F238E27FC236}">
                <a16:creationId xmlns:a16="http://schemas.microsoft.com/office/drawing/2014/main" id="{7D6D9DED-F848-A543-D474-AA9210B057E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C006A9A-1B45-3AFE-0D6E-9D9DC0D8E408}"/>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64630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7852B-EF20-2DCD-4F3F-F2D4AD6DAC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75E488-E60C-C4D1-A783-E69319FB1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643ED53-E567-131D-4C8A-CC4C3EDAA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7F084C-9021-FF34-3F71-8E05572D64C5}"/>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6" name="Marcador de pie de página 5">
            <a:extLst>
              <a:ext uri="{FF2B5EF4-FFF2-40B4-BE49-F238E27FC236}">
                <a16:creationId xmlns:a16="http://schemas.microsoft.com/office/drawing/2014/main" id="{DC6C2CC3-D58E-4A49-82D6-EDCC51CE48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FBB22A-93F7-3E4A-26E1-776C7A7B4761}"/>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10374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E443C-761F-5130-0ACD-014DDE80D23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1719585-48C9-A8C7-3DF2-8EB755705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C0126C-632C-3F43-B4CC-8A3E69B53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FE740C-6191-38D5-DB83-58696C0CE8A8}"/>
              </a:ext>
            </a:extLst>
          </p:cNvPr>
          <p:cNvSpPr>
            <a:spLocks noGrp="1"/>
          </p:cNvSpPr>
          <p:nvPr>
            <p:ph type="dt" sz="half" idx="10"/>
          </p:nvPr>
        </p:nvSpPr>
        <p:spPr/>
        <p:txBody>
          <a:bodyPr/>
          <a:lstStyle/>
          <a:p>
            <a:fld id="{EEEA1199-37B4-4F6D-AB50-2ACF7FCD62AF}" type="datetimeFigureOut">
              <a:rPr lang="es-ES" smtClean="0"/>
              <a:t>07/10/2025</a:t>
            </a:fld>
            <a:endParaRPr lang="es-ES"/>
          </a:p>
        </p:txBody>
      </p:sp>
      <p:sp>
        <p:nvSpPr>
          <p:cNvPr id="6" name="Marcador de pie de página 5">
            <a:extLst>
              <a:ext uri="{FF2B5EF4-FFF2-40B4-BE49-F238E27FC236}">
                <a16:creationId xmlns:a16="http://schemas.microsoft.com/office/drawing/2014/main" id="{55AAF4E3-1EF9-AD32-50DA-22E07B4F0B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B20112-CDF5-6E23-A07D-15F00E4FD74B}"/>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05631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22F8B1-039E-B6FE-4E7A-7BFF0BBC9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CF9EBCC-FCD3-5397-05F9-FE5A7BCA6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80ED72-F66D-9AC1-1C3D-762CDB185F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EA1199-37B4-4F6D-AB50-2ACF7FCD62AF}" type="datetimeFigureOut">
              <a:rPr lang="es-ES" smtClean="0"/>
              <a:t>07/10/2025</a:t>
            </a:fld>
            <a:endParaRPr lang="es-ES"/>
          </a:p>
        </p:txBody>
      </p:sp>
      <p:sp>
        <p:nvSpPr>
          <p:cNvPr id="5" name="Marcador de pie de página 4">
            <a:extLst>
              <a:ext uri="{FF2B5EF4-FFF2-40B4-BE49-F238E27FC236}">
                <a16:creationId xmlns:a16="http://schemas.microsoft.com/office/drawing/2014/main" id="{7CB970DA-CBE9-F2AC-4F02-1049A7CEBA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70C11D3-B355-7F52-2E47-B2B8DD1DD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882E8C-2A99-44C8-9C06-25E18CC3085C}" type="slidenum">
              <a:rPr lang="es-ES" smtClean="0"/>
              <a:t>‹Nº›</a:t>
            </a:fld>
            <a:endParaRPr lang="es-ES"/>
          </a:p>
        </p:txBody>
      </p:sp>
    </p:spTree>
    <p:extLst>
      <p:ext uri="{BB962C8B-B14F-4D97-AF65-F5344CB8AC3E}">
        <p14:creationId xmlns:p14="http://schemas.microsoft.com/office/powerpoint/2010/main" val="376715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09286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0.png"/><Relationship Id="rId7" Type="http://schemas.openxmlformats.org/officeDocument/2006/relationships/image" Target="../media/image42.jpeg"/><Relationship Id="rId2" Type="http://schemas.openxmlformats.org/officeDocument/2006/relationships/image" Target="../media/image39.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1.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microsoft.com/office/2007/relationships/hdphoto" Target="../media/hdphoto1.wdp"/><Relationship Id="rId7"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jpeg"/><Relationship Id="rId5" Type="http://schemas.microsoft.com/office/2007/relationships/hdphoto" Target="../media/hdphoto2.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eg"/><Relationship Id="rId7" Type="http://schemas.openxmlformats.org/officeDocument/2006/relationships/diagramColors" Target="../diagrams/colors1.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5FBFC2-0960-C9B3-0E68-ADE43075B93E}"/>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1A1BC79C-2CB9-F701-4E6D-AE1F2F259CBD}"/>
              </a:ext>
            </a:extLst>
          </p:cNvPr>
          <p:cNvSpPr txBox="1"/>
          <p:nvPr/>
        </p:nvSpPr>
        <p:spPr>
          <a:xfrm>
            <a:off x="0" y="401479"/>
            <a:ext cx="5353050" cy="5170646"/>
          </a:xfrm>
          <a:prstGeom prst="rect">
            <a:avLst/>
          </a:prstGeom>
          <a:noFill/>
        </p:spPr>
        <p:txBody>
          <a:bodyPr wrap="square" rtlCol="0">
            <a:spAutoFit/>
          </a:bodyPr>
          <a:lstStyle/>
          <a:p>
            <a:pPr algn="ctr"/>
            <a:r>
              <a:rPr lang="en-US" sz="66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THE CONFLICT BEHIND ALL CONFLICTS</a:t>
            </a:r>
          </a:p>
        </p:txBody>
      </p:sp>
      <p:sp>
        <p:nvSpPr>
          <p:cNvPr id="5" name="CuadroTexto 4">
            <a:extLst>
              <a:ext uri="{FF2B5EF4-FFF2-40B4-BE49-F238E27FC236}">
                <a16:creationId xmlns:a16="http://schemas.microsoft.com/office/drawing/2014/main" id="{BBE26351-3123-4F00-A98D-4B49D6304629}"/>
              </a:ext>
            </a:extLst>
          </p:cNvPr>
          <p:cNvSpPr txBox="1"/>
          <p:nvPr/>
        </p:nvSpPr>
        <p:spPr>
          <a:xfrm>
            <a:off x="0" y="6439644"/>
            <a:ext cx="3805272" cy="338554"/>
          </a:xfrm>
          <a:prstGeom prst="rect">
            <a:avLst/>
          </a:prstGeom>
          <a:noFill/>
        </p:spPr>
        <p:txBody>
          <a:bodyPr wrap="none" rtlCol="0">
            <a:spAutoFit/>
          </a:bodyPr>
          <a:lstStyle/>
          <a:p>
            <a:r>
              <a:rPr lang="en-US" sz="1600" b="1" noProof="0" dirty="0">
                <a:solidFill>
                  <a:srgbClr val="FAD5B0"/>
                </a:solidFill>
                <a:effectLst>
                  <a:outerShdw blurRad="38100" dist="38100" dir="2700000" algn="tl">
                    <a:srgbClr val="000000">
                      <a:alpha val="43137"/>
                    </a:srgbClr>
                  </a:outerShdw>
                </a:effectLst>
              </a:rPr>
              <a:t>Lesson 4 for October 25, 2025</a:t>
            </a:r>
          </a:p>
        </p:txBody>
      </p:sp>
    </p:spTree>
    <p:extLst>
      <p:ext uri="{BB962C8B-B14F-4D97-AF65-F5344CB8AC3E}">
        <p14:creationId xmlns:p14="http://schemas.microsoft.com/office/powerpoint/2010/main" val="259322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87D188-6220-D0B8-E142-DD860BE09776}"/>
              </a:ext>
            </a:extLst>
          </p:cNvPr>
          <p:cNvSpPr txBox="1"/>
          <p:nvPr/>
        </p:nvSpPr>
        <p:spPr>
          <a:xfrm>
            <a:off x="0" y="0"/>
            <a:ext cx="12192000" cy="769441"/>
          </a:xfrm>
          <a:prstGeom prst="rect">
            <a:avLst/>
          </a:prstGeom>
          <a:noFill/>
        </p:spPr>
        <p:txBody>
          <a:bodyPr wrap="square">
            <a:spAutoFit/>
          </a:bodyPr>
          <a:lstStyle/>
          <a:p>
            <a:pPr algn="ctr"/>
            <a:r>
              <a:rPr lang="en-US" sz="4400" b="1" spc="5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WE FIGHTING FOR GOD</a:t>
            </a:r>
          </a:p>
        </p:txBody>
      </p:sp>
      <p:sp>
        <p:nvSpPr>
          <p:cNvPr id="5" name="CuadroTexto 4">
            <a:extLst>
              <a:ext uri="{FF2B5EF4-FFF2-40B4-BE49-F238E27FC236}">
                <a16:creationId xmlns:a16="http://schemas.microsoft.com/office/drawing/2014/main" id="{6BBCA771-9177-F42B-75C1-0CCBB1775C00}"/>
              </a:ext>
            </a:extLst>
          </p:cNvPr>
          <p:cNvSpPr txBox="1"/>
          <p:nvPr/>
        </p:nvSpPr>
        <p:spPr>
          <a:xfrm>
            <a:off x="1204912" y="628947"/>
            <a:ext cx="9782175" cy="646331"/>
          </a:xfrm>
          <a:prstGeom prst="rect">
            <a:avLst/>
          </a:prstGeom>
          <a:noFill/>
        </p:spPr>
        <p:txBody>
          <a:bodyPr wrap="square">
            <a:spAutoFit/>
          </a:bodyPr>
          <a:lstStyle/>
          <a:p>
            <a:pPr algn="ctr"/>
            <a:r>
              <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“They devoted the city to the Lord and destroyed with the sword every living thing in it—men and women, young and old, cattle, sheep and donkeys” </a:t>
            </a:r>
            <a:r>
              <a:rPr lang="en-US" sz="1400"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(Joshua 6:21)</a:t>
            </a:r>
            <a:endPar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3098606-346F-C6D4-50E5-06FCE59642AC}"/>
              </a:ext>
            </a:extLst>
          </p:cNvPr>
          <p:cNvSpPr txBox="1"/>
          <p:nvPr/>
        </p:nvSpPr>
        <p:spPr>
          <a:xfrm>
            <a:off x="266700" y="1325350"/>
            <a:ext cx="6276976" cy="1323439"/>
          </a:xfrm>
          <a:prstGeom prst="rect">
            <a:avLst/>
          </a:prstGeom>
          <a:noFill/>
        </p:spPr>
        <p:txBody>
          <a:bodyPr wrap="square" rtlCol="0">
            <a:spAutoFit/>
          </a:bodyPr>
          <a:lstStyle/>
          <a:p>
            <a:pPr>
              <a:spcBef>
                <a:spcPts val="600"/>
              </a:spcBef>
            </a:pPr>
            <a:r>
              <a:rPr lang="en-US" sz="2000" b="1" noProof="0" dirty="0">
                <a:solidFill>
                  <a:schemeClr val="bg1"/>
                </a:solidFill>
                <a:effectLst>
                  <a:glow rad="127000">
                    <a:srgbClr val="9A2800"/>
                  </a:glow>
                  <a:outerShdw blurRad="38100" dist="38100" dir="2700000" algn="tl">
                    <a:srgbClr val="000000">
                      <a:alpha val="43137"/>
                    </a:srgbClr>
                  </a:outerShdw>
                </a:effectLst>
              </a:rPr>
              <a:t>As with the antediluvians, or with Sodom and Gomorrah, the Canaanites had overstepped the bounds of grace, and had enlisted themselves with Satan (Gen. 6:5; 18:20-21; 15:16).</a:t>
            </a:r>
          </a:p>
        </p:txBody>
      </p:sp>
      <p:pic>
        <p:nvPicPr>
          <p:cNvPr id="4" name="Imagen 3" descr="Un grupo de personas disfrazadas&#10;&#10;El contenido generado por IA puede ser incorrecto.">
            <a:extLst>
              <a:ext uri="{FF2B5EF4-FFF2-40B4-BE49-F238E27FC236}">
                <a16:creationId xmlns:a16="http://schemas.microsoft.com/office/drawing/2014/main" id="{D3CED506-1253-53A8-F171-625708C211B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6709148" y="1413839"/>
            <a:ext cx="2466797" cy="1388807"/>
          </a:xfrm>
          <a:prstGeom prst="snip2DiagRect">
            <a:avLst>
              <a:gd name="adj1" fmla="val 0"/>
              <a:gd name="adj2" fmla="val 5000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caminando junto a una niña&#10;&#10;El contenido generado por IA puede ser incorrecto.">
            <a:extLst>
              <a:ext uri="{FF2B5EF4-FFF2-40B4-BE49-F238E27FC236}">
                <a16:creationId xmlns:a16="http://schemas.microsoft.com/office/drawing/2014/main" id="{CC006597-BB83-51D2-0336-7E3576E53C8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341417" y="1413840"/>
            <a:ext cx="2766548" cy="1388807"/>
          </a:xfrm>
          <a:prstGeom prst="snip2DiagRect">
            <a:avLst>
              <a:gd name="adj1" fmla="val 50000"/>
              <a:gd name="adj2" fmla="val 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828B6B15-7F89-6C09-2087-54C218EC1796}"/>
              </a:ext>
            </a:extLst>
          </p:cNvPr>
          <p:cNvSpPr txBox="1"/>
          <p:nvPr/>
        </p:nvSpPr>
        <p:spPr>
          <a:xfrm>
            <a:off x="3136491" y="2852719"/>
            <a:ext cx="9055509" cy="1015663"/>
          </a:xfrm>
          <a:prstGeom prst="rect">
            <a:avLst/>
          </a:prstGeom>
          <a:noFill/>
        </p:spPr>
        <p:txBody>
          <a:bodyPr wrap="square">
            <a:spAutoFit/>
          </a:bodyPr>
          <a:lstStyle/>
          <a:p>
            <a:pPr>
              <a:spcBef>
                <a:spcPts val="600"/>
              </a:spcBef>
            </a:pPr>
            <a:r>
              <a:rPr lang="en-US" sz="2000" b="1" noProof="0" dirty="0">
                <a:solidFill>
                  <a:schemeClr val="bg1"/>
                </a:solidFill>
                <a:effectLst>
                  <a:glow rad="127000">
                    <a:srgbClr val="9A2800"/>
                  </a:glow>
                  <a:outerShdw blurRad="38100" dist="38100" dir="2700000" algn="tl">
                    <a:srgbClr val="000000">
                      <a:alpha val="43137"/>
                    </a:srgbClr>
                  </a:outerShdw>
                </a:effectLst>
              </a:rPr>
              <a:t>They were all destined for the second death, eternal death. Prolonging their lives here would not change their final destiny. And God allowed Israel, on this occasion (the capture of Canaan), to take an active part in the slaughter.</a:t>
            </a:r>
          </a:p>
        </p:txBody>
      </p:sp>
      <p:pic>
        <p:nvPicPr>
          <p:cNvPr id="12" name="Imagen 11">
            <a:extLst>
              <a:ext uri="{FF2B5EF4-FFF2-40B4-BE49-F238E27FC236}">
                <a16:creationId xmlns:a16="http://schemas.microsoft.com/office/drawing/2014/main" id="{C08152F9-1736-19BD-AF84-281FD0AD0A8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02963" y="2752188"/>
            <a:ext cx="2962967" cy="3956485"/>
          </a:xfrm>
          <a:prstGeom prst="roundRect">
            <a:avLst>
              <a:gd name="adj" fmla="val 6048"/>
            </a:avLst>
          </a:prstGeom>
          <a:ln w="28575">
            <a:solidFill>
              <a:schemeClr val="tx2">
                <a:lumMod val="20000"/>
                <a:lumOff val="8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14018A02-85D2-69EF-53CD-46F72AB40FCA}"/>
              </a:ext>
            </a:extLst>
          </p:cNvPr>
          <p:cNvSpPr txBox="1"/>
          <p:nvPr/>
        </p:nvSpPr>
        <p:spPr>
          <a:xfrm>
            <a:off x="3136490" y="3979491"/>
            <a:ext cx="5417574" cy="1323439"/>
          </a:xfrm>
          <a:prstGeom prst="rect">
            <a:avLst/>
          </a:prstGeom>
          <a:noFill/>
        </p:spPr>
        <p:txBody>
          <a:bodyPr wrap="square">
            <a:spAutoFit/>
          </a:bodyPr>
          <a:lstStyle/>
          <a:p>
            <a:pPr>
              <a:spcBef>
                <a:spcPts val="600"/>
              </a:spcBef>
            </a:pPr>
            <a:r>
              <a:rPr lang="en-US" sz="2000" b="1" noProof="0" dirty="0">
                <a:solidFill>
                  <a:schemeClr val="bg1"/>
                </a:solidFill>
                <a:effectLst>
                  <a:glow rad="127000">
                    <a:srgbClr val="9A2800"/>
                  </a:glow>
                  <a:outerShdw blurRad="38100" dist="38100" dir="2700000" algn="tl">
                    <a:srgbClr val="000000">
                      <a:alpha val="43137"/>
                    </a:srgbClr>
                  </a:outerShdw>
                </a:effectLst>
              </a:rPr>
              <a:t>Why not do it Himself, as He had planned? Because of their unbelief. Israel’s first taste of war was after declaring, “Is the LORD among us, or not?” (Exod. 17:7-9).</a:t>
            </a:r>
          </a:p>
        </p:txBody>
      </p:sp>
      <p:pic>
        <p:nvPicPr>
          <p:cNvPr id="16" name="Imagen 15" descr="Imagen que contiene interior, hombre, parado, joven&#10;&#10;El contenido generado por IA puede ser incorrecto.">
            <a:extLst>
              <a:ext uri="{FF2B5EF4-FFF2-40B4-BE49-F238E27FC236}">
                <a16:creationId xmlns:a16="http://schemas.microsoft.com/office/drawing/2014/main" id="{14E4B5A0-29EE-DF29-1931-094ACBF8D55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622890" y="3920624"/>
            <a:ext cx="3467881" cy="2837210"/>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EE3CEC71-BECF-3195-2E99-E826BA626680}"/>
              </a:ext>
            </a:extLst>
          </p:cNvPr>
          <p:cNvSpPr txBox="1"/>
          <p:nvPr/>
        </p:nvSpPr>
        <p:spPr>
          <a:xfrm>
            <a:off x="3134756" y="5414038"/>
            <a:ext cx="5292104" cy="1323439"/>
          </a:xfrm>
          <a:prstGeom prst="rect">
            <a:avLst/>
          </a:prstGeom>
          <a:noFill/>
        </p:spPr>
        <p:txBody>
          <a:bodyPr wrap="square">
            <a:spAutoFit/>
          </a:bodyPr>
          <a:lstStyle/>
          <a:p>
            <a:pPr>
              <a:spcBef>
                <a:spcPts val="600"/>
              </a:spcBef>
            </a:pPr>
            <a:r>
              <a:rPr lang="en-US" sz="2000" b="1" noProof="0" dirty="0">
                <a:solidFill>
                  <a:schemeClr val="bg1"/>
                </a:solidFill>
                <a:effectLst>
                  <a:glow rad="127000">
                    <a:srgbClr val="9A2800"/>
                  </a:glow>
                  <a:outerShdw blurRad="38100" dist="38100" dir="2700000" algn="tl">
                    <a:srgbClr val="000000">
                      <a:alpha val="43137"/>
                    </a:srgbClr>
                  </a:outerShdw>
                </a:effectLst>
              </a:rPr>
              <a:t>By taking an active part in the battle (physical for them, spiritual for us), we develop an unconditional trust in God's help.</a:t>
            </a:r>
          </a:p>
        </p:txBody>
      </p:sp>
    </p:spTree>
    <p:extLst>
      <p:ext uri="{BB962C8B-B14F-4D97-AF65-F5344CB8AC3E}">
        <p14:creationId xmlns:p14="http://schemas.microsoft.com/office/powerpoint/2010/main" val="49070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par>
                                <p:cTn id="25" presetID="18" presetClass="entr" presetSubtype="3"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upRight)">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8)">
                                      <p:cBhvr>
                                        <p:cTn id="36" dur="750"/>
                                        <p:tgtEl>
                                          <p:spTgt spid="12"/>
                                        </p:tgtEl>
                                      </p:cBhvr>
                                    </p:animEffect>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32"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amond(out)">
                                      <p:cBhvr>
                                        <p:cTn id="50" dur="750"/>
                                        <p:tgtEl>
                                          <p:spTgt spid="16"/>
                                        </p:tgtEl>
                                      </p:cBhvr>
                                    </p:animEffect>
                                  </p:childTnLst>
                                </p:cTn>
                              </p:par>
                            </p:childTnLst>
                          </p:cTn>
                        </p:par>
                        <p:par>
                          <p:cTn id="51" fill="hold">
                            <p:stCondLst>
                              <p:cond delay="75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95FD13-FD2D-3FC6-31AB-18F0BD854C33}"/>
              </a:ext>
            </a:extLst>
          </p:cNvPr>
          <p:cNvSpPr txBox="1"/>
          <p:nvPr/>
        </p:nvSpPr>
        <p:spPr>
          <a:xfrm>
            <a:off x="1755365" y="1298508"/>
            <a:ext cx="9512403" cy="4832092"/>
          </a:xfrm>
          <a:prstGeom prst="rect">
            <a:avLst/>
          </a:prstGeom>
          <a:noFill/>
        </p:spPr>
        <p:txBody>
          <a:bodyPr wrap="square">
            <a:spAutoFit/>
          </a:bodyPr>
          <a:lstStyle/>
          <a:p>
            <a:pPr>
              <a:spcBef>
                <a:spcPts val="600"/>
              </a:spcBef>
            </a:pPr>
            <a:r>
              <a:rPr lang="en-US" sz="2800" b="1" noProof="0" dirty="0">
                <a:latin typeface="Constantia" panose="02030602050306030303" pitchFamily="18" charset="0"/>
              </a:rPr>
              <a:t>“Battles are to be fought every day. A great warfare is going on over every soul, between the prince of darkness and the Prince of life.... As God’s agents you are to yield yourselves to Him, that He may plan and direct and fight the battle for you, with your cooperation. The Prince of life is at the head of His work. He is to be with you in your daily battle with self, that you may be true to principle; that passion, when warring for the mastery, may be subdued by the grace of Christ; that you come off more than conqueror through Him that hath loved us.”</a:t>
            </a:r>
          </a:p>
        </p:txBody>
      </p:sp>
      <p:sp>
        <p:nvSpPr>
          <p:cNvPr id="4" name="CuadroTexto 3">
            <a:extLst>
              <a:ext uri="{FF2B5EF4-FFF2-40B4-BE49-F238E27FC236}">
                <a16:creationId xmlns:a16="http://schemas.microsoft.com/office/drawing/2014/main" id="{C58D3F03-19FB-ED16-7298-574C4B38E9D3}"/>
              </a:ext>
            </a:extLst>
          </p:cNvPr>
          <p:cNvSpPr txBox="1"/>
          <p:nvPr/>
        </p:nvSpPr>
        <p:spPr>
          <a:xfrm>
            <a:off x="7646136" y="6217675"/>
            <a:ext cx="3621632" cy="338554"/>
          </a:xfrm>
          <a:prstGeom prst="rect">
            <a:avLst/>
          </a:prstGeom>
          <a:noFill/>
        </p:spPr>
        <p:txBody>
          <a:bodyPr wrap="none" rtlCol="0">
            <a:spAutoFit/>
          </a:bodyPr>
          <a:lstStyle/>
          <a:p>
            <a:pPr algn="r"/>
            <a:r>
              <a:rPr lang="en-US" sz="1600" b="1" noProof="0" dirty="0" err="1"/>
              <a:t>EGW</a:t>
            </a:r>
            <a:r>
              <a:rPr lang="en-US" sz="1600" b="1" noProof="0" dirty="0"/>
              <a:t> (Conflict and Courage, April 21)</a:t>
            </a:r>
          </a:p>
        </p:txBody>
      </p:sp>
    </p:spTree>
    <p:extLst>
      <p:ext uri="{BB962C8B-B14F-4D97-AF65-F5344CB8AC3E}">
        <p14:creationId xmlns:p14="http://schemas.microsoft.com/office/powerpoint/2010/main" val="287916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C16273-F888-349C-543B-08CF54AB5DF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4C5A4F6-4931-8AB2-B18D-E780B8388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6">
            <a:extLst>
              <a:ext uri="{FF2B5EF4-FFF2-40B4-BE49-F238E27FC236}">
                <a16:creationId xmlns:a16="http://schemas.microsoft.com/office/drawing/2014/main" id="{114FB73D-0608-954E-6479-2082E2E49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2164" y="393258"/>
            <a:ext cx="759618" cy="6403672"/>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Freeform 7">
            <a:extLst>
              <a:ext uri="{FF2B5EF4-FFF2-40B4-BE49-F238E27FC236}">
                <a16:creationId xmlns:a16="http://schemas.microsoft.com/office/drawing/2014/main" id="{F5F790D1-E48A-0EA4-D791-E00AF737C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4437" y="95990"/>
            <a:ext cx="482654" cy="619113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9DB2A85E-A5E1-1135-F0F0-33FF39E4A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045" y="104775"/>
            <a:ext cx="4630139" cy="5904507"/>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6359F47C-FF96-AAFA-DCCA-FF1475C1A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901780" y="913166"/>
            <a:ext cx="7290218" cy="5878160"/>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Dibujo de una persona&#10;&#10;El contenido generado por IA puede ser incorrecto.">
            <a:extLst>
              <a:ext uri="{FF2B5EF4-FFF2-40B4-BE49-F238E27FC236}">
                <a16:creationId xmlns:a16="http://schemas.microsoft.com/office/drawing/2014/main" id="{58BAE521-C711-B832-D373-39EACDFF044B}"/>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3524" r="10544"/>
          <a:stretch>
            <a:fillRect/>
          </a:stretch>
        </p:blipFill>
        <p:spPr>
          <a:xfrm>
            <a:off x="4998556" y="1013796"/>
            <a:ext cx="7096667" cy="5676900"/>
          </a:xfrm>
          <a:prstGeom prst="rect">
            <a:avLst/>
          </a:prstGeom>
          <a:effectLst>
            <a:innerShdw blurRad="114300">
              <a:prstClr val="black"/>
            </a:innerShdw>
          </a:effectLst>
        </p:spPr>
      </p:pic>
      <p:sp>
        <p:nvSpPr>
          <p:cNvPr id="4" name="CuadroTexto 3">
            <a:extLst>
              <a:ext uri="{FF2B5EF4-FFF2-40B4-BE49-F238E27FC236}">
                <a16:creationId xmlns:a16="http://schemas.microsoft.com/office/drawing/2014/main" id="{DA55B01A-FB7F-6F83-E3F6-48DE6C9A00BF}"/>
              </a:ext>
            </a:extLst>
          </p:cNvPr>
          <p:cNvSpPr txBox="1"/>
          <p:nvPr/>
        </p:nvSpPr>
        <p:spPr>
          <a:xfrm>
            <a:off x="104357" y="302428"/>
            <a:ext cx="4439068" cy="5509200"/>
          </a:xfrm>
          <a:prstGeom prst="rect">
            <a:avLst/>
          </a:prstGeom>
          <a:noFill/>
        </p:spPr>
        <p:txBody>
          <a:bodyPr wrap="square">
            <a:spAutoFit/>
          </a:bodyP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3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“There has been no day like it before or since, when the Lord heeded the voice of a man, for the Lord fought for Israel”</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2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Joshua 10:14, </a:t>
            </a:r>
            <a:r>
              <a:rPr kumimoji="0" lang="en-US" sz="2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ESV</a:t>
            </a:r>
            <a:endParaRPr kumimoji="0" lang="en-US" sz="2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17382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Imagen 20" descr="Imagen que contiene exterior, parado, hombre, caminando&#10;&#10;El contenido generado por IA puede ser incorrecto.">
            <a:extLst>
              <a:ext uri="{FF2B5EF4-FFF2-40B4-BE49-F238E27FC236}">
                <a16:creationId xmlns:a16="http://schemas.microsoft.com/office/drawing/2014/main" id="{BEF3071C-CFE9-5EB3-4553-4F74C4FCB6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80999" y="3147596"/>
            <a:ext cx="5295900" cy="3565177"/>
          </a:xfrm>
          <a:prstGeom prst="rect">
            <a:avLst/>
          </a:prstGeom>
          <a:ln w="38100" cap="sq">
            <a:gradFill>
              <a:gsLst>
                <a:gs pos="0">
                  <a:srgbClr val="F7AC0A"/>
                </a:gs>
                <a:gs pos="10000">
                  <a:srgbClr val="F7AC0A"/>
                </a:gs>
                <a:gs pos="16000">
                  <a:srgbClr val="93117E"/>
                </a:gs>
                <a:gs pos="100000">
                  <a:srgbClr val="93117E"/>
                </a:gs>
              </a:gsLst>
              <a:lin ang="5400000" scaled="1"/>
            </a:gradFill>
            <a:prstDash val="solid"/>
            <a:miter lim="800000"/>
          </a:ln>
          <a:effectLst>
            <a:outerShdw blurRad="50800" dist="38100" dir="2700000" algn="tl" rotWithShape="0">
              <a:srgbClr val="000000">
                <a:alpha val="43000"/>
              </a:srgbClr>
            </a:outerShdw>
          </a:effectLst>
        </p:spPr>
      </p:pic>
      <p:sp>
        <p:nvSpPr>
          <p:cNvPr id="2" name="CuadroTexto 1">
            <a:extLst>
              <a:ext uri="{FF2B5EF4-FFF2-40B4-BE49-F238E27FC236}">
                <a16:creationId xmlns:a16="http://schemas.microsoft.com/office/drawing/2014/main" id="{2C0DC08C-857D-1A51-F63B-F709937564B4}"/>
              </a:ext>
            </a:extLst>
          </p:cNvPr>
          <p:cNvSpPr txBox="1"/>
          <p:nvPr/>
        </p:nvSpPr>
        <p:spPr>
          <a:xfrm>
            <a:off x="7153275" y="3724275"/>
            <a:ext cx="5038725" cy="2862322"/>
          </a:xfrm>
          <a:prstGeom prst="rect">
            <a:avLst/>
          </a:prstGeom>
          <a:noFill/>
        </p:spPr>
        <p:txBody>
          <a:bodyPr wrap="square" rtlCol="0">
            <a:spAutoFit/>
          </a:bodyPr>
          <a:lstStyle/>
          <a:p>
            <a:pPr>
              <a:spcBef>
                <a:spcPts val="600"/>
              </a:spcBef>
            </a:pPr>
            <a:r>
              <a:rPr lang="en-US" sz="2000" b="1" noProof="0" dirty="0"/>
              <a:t>The parties in conflict:</a:t>
            </a:r>
          </a:p>
          <a:p>
            <a:pPr lvl="1">
              <a:spcBef>
                <a:spcPts val="600"/>
              </a:spcBef>
            </a:pPr>
            <a:r>
              <a:rPr lang="en-US" sz="2000" b="1" noProof="0" dirty="0"/>
              <a:t>The Prince of God's army.</a:t>
            </a:r>
          </a:p>
          <a:p>
            <a:pPr lvl="1">
              <a:spcBef>
                <a:spcPts val="600"/>
              </a:spcBef>
            </a:pPr>
            <a:r>
              <a:rPr lang="en-US" sz="2000" b="1" noProof="0" dirty="0"/>
              <a:t>The prince of the army of evil.</a:t>
            </a:r>
          </a:p>
          <a:p>
            <a:pPr lvl="1">
              <a:spcBef>
                <a:spcPts val="600"/>
              </a:spcBef>
            </a:pPr>
            <a:r>
              <a:rPr lang="en-US" sz="2000" b="1" noProof="0" dirty="0"/>
              <a:t>The most powerful warrior.</a:t>
            </a:r>
          </a:p>
          <a:p>
            <a:pPr>
              <a:spcBef>
                <a:spcPts val="1800"/>
              </a:spcBef>
            </a:pPr>
            <a:r>
              <a:rPr lang="en-US" sz="2000" b="1" noProof="0" dirty="0"/>
              <a:t>The strategies of conflict:</a:t>
            </a:r>
          </a:p>
          <a:p>
            <a:pPr lvl="1">
              <a:spcBef>
                <a:spcPts val="600"/>
              </a:spcBef>
            </a:pPr>
            <a:r>
              <a:rPr lang="en-US" sz="2000" b="1" noProof="0" dirty="0"/>
              <a:t>God fighting for us.</a:t>
            </a:r>
          </a:p>
          <a:p>
            <a:pPr lvl="1">
              <a:spcBef>
                <a:spcPts val="600"/>
              </a:spcBef>
            </a:pPr>
            <a:r>
              <a:rPr lang="en-US" sz="2000" b="1" noProof="0" dirty="0"/>
              <a:t>We fighting for God.</a:t>
            </a:r>
          </a:p>
        </p:txBody>
      </p:sp>
      <p:sp>
        <p:nvSpPr>
          <p:cNvPr id="3" name="CuadroTexto 2">
            <a:extLst>
              <a:ext uri="{FF2B5EF4-FFF2-40B4-BE49-F238E27FC236}">
                <a16:creationId xmlns:a16="http://schemas.microsoft.com/office/drawing/2014/main" id="{2AF4FB93-1695-B200-9628-A241F880C772}"/>
              </a:ext>
            </a:extLst>
          </p:cNvPr>
          <p:cNvSpPr txBox="1"/>
          <p:nvPr/>
        </p:nvSpPr>
        <p:spPr>
          <a:xfrm>
            <a:off x="198417" y="49849"/>
            <a:ext cx="7038975" cy="1015663"/>
          </a:xfrm>
          <a:prstGeom prst="rect">
            <a:avLst/>
          </a:prstGeom>
          <a:noFill/>
        </p:spPr>
        <p:txBody>
          <a:bodyPr wrap="square" rtlCol="0">
            <a:spAutoFit/>
          </a:bodyPr>
          <a:lstStyle/>
          <a:p>
            <a:pPr>
              <a:spcBef>
                <a:spcPts val="600"/>
              </a:spcBef>
            </a:pPr>
            <a:r>
              <a:rPr lang="en-US" sz="2000" b="1" noProof="0" dirty="0"/>
              <a:t>The conquest of Canaan was a war of extermination ordered by God. But if God is love, why did he order such a massacre?</a:t>
            </a:r>
          </a:p>
        </p:txBody>
      </p:sp>
      <p:pic>
        <p:nvPicPr>
          <p:cNvPr id="5" name="Imagen 4" descr="Personas en un escenario&#10;&#10;El contenido generado por IA puede ser incorrecto.">
            <a:extLst>
              <a:ext uri="{FF2B5EF4-FFF2-40B4-BE49-F238E27FC236}">
                <a16:creationId xmlns:a16="http://schemas.microsoft.com/office/drawing/2014/main" id="{4DBBF416-0500-036D-E81B-5E64362FF3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8417" y="154750"/>
            <a:ext cx="4175166" cy="3131375"/>
          </a:xfrm>
          <a:prstGeom prst="rect">
            <a:avLst/>
          </a:prstGeom>
          <a:ln w="127000" cap="rnd">
            <a:solidFill>
              <a:srgbClr val="815C5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6" name="Imagen 25" descr="Una persona con los brazos abiertos&#10;&#10;El contenido generado por IA puede ser incorrecto.">
            <a:extLst>
              <a:ext uri="{FF2B5EF4-FFF2-40B4-BE49-F238E27FC236}">
                <a16:creationId xmlns:a16="http://schemas.microsoft.com/office/drawing/2014/main" id="{EADA0581-981F-F8E4-B158-C6B421B4A11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6000" y="3166647"/>
            <a:ext cx="3057524" cy="2426077"/>
          </a:xfrm>
          <a:prstGeom prst="rect">
            <a:avLst/>
          </a:prstGeom>
        </p:spPr>
      </p:pic>
      <p:pic>
        <p:nvPicPr>
          <p:cNvPr id="30" name="Imagen 29" descr="Flecha&#10;&#10;El contenido generado por IA puede ser incorrecto.">
            <a:extLst>
              <a:ext uri="{FF2B5EF4-FFF2-40B4-BE49-F238E27FC236}">
                <a16:creationId xmlns:a16="http://schemas.microsoft.com/office/drawing/2014/main" id="{BCCF75E8-D5D4-5A1F-A60E-08071E2745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379483" y="3803691"/>
            <a:ext cx="752460" cy="231593"/>
          </a:xfrm>
          <a:prstGeom prst="rect">
            <a:avLst/>
          </a:prstGeom>
          <a:effectLst>
            <a:outerShdw blurRad="50800" dist="38100" dir="8100000" algn="tr" rotWithShape="0">
              <a:prstClr val="black">
                <a:alpha val="40000"/>
              </a:prstClr>
            </a:outerShdw>
          </a:effectLst>
        </p:spPr>
      </p:pic>
      <p:pic>
        <p:nvPicPr>
          <p:cNvPr id="39" name="Imagen 38" descr="Icono&#10;&#10;El contenido generado por IA puede ser incorrecto.">
            <a:extLst>
              <a:ext uri="{FF2B5EF4-FFF2-40B4-BE49-F238E27FC236}">
                <a16:creationId xmlns:a16="http://schemas.microsoft.com/office/drawing/2014/main" id="{0C7CC913-9CBD-2D32-BEB3-686A74D870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379483" y="5481287"/>
            <a:ext cx="752460" cy="231593"/>
          </a:xfrm>
          <a:prstGeom prst="rect">
            <a:avLst/>
          </a:prstGeom>
          <a:effectLst>
            <a:outerShdw blurRad="50800" dist="38100" dir="8100000" algn="tr" rotWithShape="0">
              <a:prstClr val="black">
                <a:alpha val="40000"/>
              </a:prstClr>
            </a:outerShdw>
          </a:effectLst>
        </p:spPr>
      </p:pic>
      <p:pic>
        <p:nvPicPr>
          <p:cNvPr id="42" name="Imagen 41" descr="Icono&#10;&#10;El contenido generado por IA puede ser incorrecto.">
            <a:extLst>
              <a:ext uri="{FF2B5EF4-FFF2-40B4-BE49-F238E27FC236}">
                <a16:creationId xmlns:a16="http://schemas.microsoft.com/office/drawing/2014/main" id="{A5BCDBFE-013D-2396-21BA-A7EBAAAEC3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81187" y="4936231"/>
            <a:ext cx="424330" cy="249411"/>
          </a:xfrm>
          <a:prstGeom prst="rect">
            <a:avLst/>
          </a:prstGeom>
          <a:effectLst>
            <a:outerShdw blurRad="50800" dist="38100" dir="8100000" algn="tr" rotWithShape="0">
              <a:prstClr val="black">
                <a:alpha val="40000"/>
              </a:prstClr>
            </a:outerShdw>
          </a:effectLst>
        </p:spPr>
      </p:pic>
      <p:pic>
        <p:nvPicPr>
          <p:cNvPr id="44" name="Imagen 43" descr="Icono&#10;&#10;El contenido generado por IA puede ser incorrecto.">
            <a:extLst>
              <a:ext uri="{FF2B5EF4-FFF2-40B4-BE49-F238E27FC236}">
                <a16:creationId xmlns:a16="http://schemas.microsoft.com/office/drawing/2014/main" id="{E8840A31-50FA-764A-5A93-38D99A131A3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81187" y="4563920"/>
            <a:ext cx="424622" cy="249411"/>
          </a:xfrm>
          <a:prstGeom prst="rect">
            <a:avLst/>
          </a:prstGeom>
          <a:effectLst>
            <a:outerShdw blurRad="50800" dist="38100" dir="8100000" algn="tr" rotWithShape="0">
              <a:prstClr val="black">
                <a:alpha val="40000"/>
              </a:prstClr>
            </a:outerShdw>
          </a:effectLst>
        </p:spPr>
      </p:pic>
      <p:pic>
        <p:nvPicPr>
          <p:cNvPr id="46" name="Imagen 45" descr="Pantalla de computadora con fondo morado&#10;&#10;El contenido generado por IA puede ser incorrecto.">
            <a:extLst>
              <a:ext uri="{FF2B5EF4-FFF2-40B4-BE49-F238E27FC236}">
                <a16:creationId xmlns:a16="http://schemas.microsoft.com/office/drawing/2014/main" id="{6E75ABD4-9D5C-5005-DD8E-B42E4690F4D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81187" y="4173456"/>
            <a:ext cx="424622" cy="249411"/>
          </a:xfrm>
          <a:prstGeom prst="rect">
            <a:avLst/>
          </a:prstGeom>
          <a:effectLst>
            <a:outerShdw blurRad="50800" dist="38100" dir="8100000" algn="tr" rotWithShape="0">
              <a:prstClr val="black">
                <a:alpha val="40000"/>
              </a:prstClr>
            </a:outerShdw>
          </a:effectLst>
        </p:spPr>
      </p:pic>
      <p:pic>
        <p:nvPicPr>
          <p:cNvPr id="47" name="Imagen 46" descr="Icono&#10;&#10;El contenido generado por IA puede ser incorrecto.">
            <a:extLst>
              <a:ext uri="{FF2B5EF4-FFF2-40B4-BE49-F238E27FC236}">
                <a16:creationId xmlns:a16="http://schemas.microsoft.com/office/drawing/2014/main" id="{7E7785A8-74A9-1263-EAFE-BBDA101A23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81187" y="5856277"/>
            <a:ext cx="424330" cy="249411"/>
          </a:xfrm>
          <a:prstGeom prst="rect">
            <a:avLst/>
          </a:prstGeom>
          <a:effectLst>
            <a:outerShdw blurRad="50800" dist="38100" dir="8100000" algn="tr" rotWithShape="0">
              <a:prstClr val="black">
                <a:alpha val="40000"/>
              </a:prstClr>
            </a:outerShdw>
          </a:effectLst>
        </p:spPr>
      </p:pic>
      <p:pic>
        <p:nvPicPr>
          <p:cNvPr id="49" name="Imagen 48" descr="Icono&#10;&#10;El contenido generado por IA puede ser incorrecto.">
            <a:extLst>
              <a:ext uri="{FF2B5EF4-FFF2-40B4-BE49-F238E27FC236}">
                <a16:creationId xmlns:a16="http://schemas.microsoft.com/office/drawing/2014/main" id="{A728A9C3-66C6-8D4D-A7F7-B0B6D8B6D7F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181187" y="6237114"/>
            <a:ext cx="424913" cy="24941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A5BB27E-19B6-F61D-5C07-D2E80A767722}"/>
              </a:ext>
            </a:extLst>
          </p:cNvPr>
          <p:cNvSpPr txBox="1"/>
          <p:nvPr/>
        </p:nvSpPr>
        <p:spPr>
          <a:xfrm>
            <a:off x="198417" y="1758537"/>
            <a:ext cx="7038975" cy="1323439"/>
          </a:xfrm>
          <a:prstGeom prst="rect">
            <a:avLst/>
          </a:prstGeom>
          <a:noFill/>
        </p:spPr>
        <p:txBody>
          <a:bodyPr wrap="square">
            <a:spAutoFit/>
          </a:bodyPr>
          <a:lstStyle/>
          <a:p>
            <a:pPr>
              <a:spcBef>
                <a:spcPts val="600"/>
              </a:spcBef>
            </a:pPr>
            <a:r>
              <a:rPr lang="en-US" sz="2000" b="1" noProof="0" dirty="0"/>
              <a:t>We must broaden our vision beyond the visible, until we can observe the conflict that lies behind all conflicts (including the conquest of Canaan): the great conflict between Christ and Satan, between good and evil.</a:t>
            </a:r>
          </a:p>
        </p:txBody>
      </p:sp>
      <p:sp>
        <p:nvSpPr>
          <p:cNvPr id="8" name="CuadroTexto 7">
            <a:extLst>
              <a:ext uri="{FF2B5EF4-FFF2-40B4-BE49-F238E27FC236}">
                <a16:creationId xmlns:a16="http://schemas.microsoft.com/office/drawing/2014/main" id="{B2D322DB-3433-7D33-C67F-A898235D8B08}"/>
              </a:ext>
            </a:extLst>
          </p:cNvPr>
          <p:cNvSpPr txBox="1"/>
          <p:nvPr/>
        </p:nvSpPr>
        <p:spPr>
          <a:xfrm>
            <a:off x="198417" y="1058081"/>
            <a:ext cx="7038974" cy="707886"/>
          </a:xfrm>
          <a:prstGeom prst="rect">
            <a:avLst/>
          </a:prstGeom>
          <a:noFill/>
        </p:spPr>
        <p:txBody>
          <a:bodyPr wrap="square">
            <a:spAutoFit/>
          </a:bodyPr>
          <a:lstStyle/>
          <a:p>
            <a:pPr>
              <a:spcBef>
                <a:spcPts val="600"/>
              </a:spcBef>
            </a:pPr>
            <a:r>
              <a:rPr lang="en-US" sz="2000" b="1" noProof="0" dirty="0"/>
              <a:t>To get a glimpse into the reasons for these events, we need to zoom in.</a:t>
            </a:r>
          </a:p>
        </p:txBody>
      </p:sp>
    </p:spTree>
    <p:extLst>
      <p:ext uri="{BB962C8B-B14F-4D97-AF65-F5344CB8AC3E}">
        <p14:creationId xmlns:p14="http://schemas.microsoft.com/office/powerpoint/2010/main" val="418498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vertical)">
                                      <p:cBhvr>
                                        <p:cTn id="19" dur="500"/>
                                        <p:tgtEl>
                                          <p:spTgt spid="21"/>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Effect transition="in" filter="fade">
                                      <p:cBhvr>
                                        <p:cTn id="30" dur="1000"/>
                                        <p:tgtEl>
                                          <p:spTgt spid="2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ppt_x</p:attrName>
                                        </p:attrNameLst>
                                      </p:cBhvr>
                                      <p:tavLst>
                                        <p:tav tm="0">
                                          <p:val>
                                            <p:strVal val="#ppt_x-#ppt_w/2"/>
                                          </p:val>
                                        </p:tav>
                                        <p:tav tm="100000">
                                          <p:val>
                                            <p:strVal val="#ppt_x"/>
                                          </p:val>
                                        </p:tav>
                                      </p:tavLst>
                                    </p:anim>
                                    <p:anim calcmode="lin" valueType="num">
                                      <p:cBhvr>
                                        <p:cTn id="40" dur="500" fill="hold"/>
                                        <p:tgtEl>
                                          <p:spTgt spid="30"/>
                                        </p:tgtEl>
                                        <p:attrNameLst>
                                          <p:attrName>ppt_y</p:attrName>
                                        </p:attrNameLst>
                                      </p:cBhvr>
                                      <p:tavLst>
                                        <p:tav tm="0">
                                          <p:val>
                                            <p:strVal val="#ppt_y"/>
                                          </p:val>
                                        </p:tav>
                                        <p:tav tm="100000">
                                          <p:val>
                                            <p:strVal val="#ppt_y"/>
                                          </p:val>
                                        </p:tav>
                                      </p:tavLst>
                                    </p:anim>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50" presetClass="entr" presetSubtype="0" decel="100000"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1000" fill="hold"/>
                                        <p:tgtEl>
                                          <p:spTgt spid="46"/>
                                        </p:tgtEl>
                                        <p:attrNameLst>
                                          <p:attrName>ppt_w</p:attrName>
                                        </p:attrNameLst>
                                      </p:cBhvr>
                                      <p:tavLst>
                                        <p:tav tm="0">
                                          <p:val>
                                            <p:strVal val="#ppt_w+.3"/>
                                          </p:val>
                                        </p:tav>
                                        <p:tav tm="100000">
                                          <p:val>
                                            <p:strVal val="#ppt_w"/>
                                          </p:val>
                                        </p:tav>
                                      </p:tavLst>
                                    </p:anim>
                                    <p:anim calcmode="lin" valueType="num">
                                      <p:cBhvr>
                                        <p:cTn id="51" dur="1000" fill="hold"/>
                                        <p:tgtEl>
                                          <p:spTgt spid="46"/>
                                        </p:tgtEl>
                                        <p:attrNameLst>
                                          <p:attrName>ppt_h</p:attrName>
                                        </p:attrNameLst>
                                      </p:cBhvr>
                                      <p:tavLst>
                                        <p:tav tm="0">
                                          <p:val>
                                            <p:strVal val="#ppt_h"/>
                                          </p:val>
                                        </p:tav>
                                        <p:tav tm="100000">
                                          <p:val>
                                            <p:strVal val="#ppt_h"/>
                                          </p:val>
                                        </p:tav>
                                      </p:tavLst>
                                    </p:anim>
                                    <p:animEffect transition="in" filter="fade">
                                      <p:cBhvr>
                                        <p:cTn id="52" dur="1000"/>
                                        <p:tgtEl>
                                          <p:spTgt spid="46"/>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par>
                          <p:cTn id="57" fill="hold">
                            <p:stCondLst>
                              <p:cond delay="2500"/>
                            </p:stCondLst>
                            <p:childTnLst>
                              <p:par>
                                <p:cTn id="58" presetID="50" presetClass="entr" presetSubtype="0" decel="100000"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1000" fill="hold"/>
                                        <p:tgtEl>
                                          <p:spTgt spid="44"/>
                                        </p:tgtEl>
                                        <p:attrNameLst>
                                          <p:attrName>ppt_w</p:attrName>
                                        </p:attrNameLst>
                                      </p:cBhvr>
                                      <p:tavLst>
                                        <p:tav tm="0">
                                          <p:val>
                                            <p:strVal val="#ppt_w+.3"/>
                                          </p:val>
                                        </p:tav>
                                        <p:tav tm="100000">
                                          <p:val>
                                            <p:strVal val="#ppt_w"/>
                                          </p:val>
                                        </p:tav>
                                      </p:tavLst>
                                    </p:anim>
                                    <p:anim calcmode="lin" valueType="num">
                                      <p:cBhvr>
                                        <p:cTn id="61" dur="1000" fill="hold"/>
                                        <p:tgtEl>
                                          <p:spTgt spid="44"/>
                                        </p:tgtEl>
                                        <p:attrNameLst>
                                          <p:attrName>ppt_h</p:attrName>
                                        </p:attrNameLst>
                                      </p:cBhvr>
                                      <p:tavLst>
                                        <p:tav tm="0">
                                          <p:val>
                                            <p:strVal val="#ppt_h"/>
                                          </p:val>
                                        </p:tav>
                                        <p:tav tm="100000">
                                          <p:val>
                                            <p:strVal val="#ppt_h"/>
                                          </p:val>
                                        </p:tav>
                                      </p:tavLst>
                                    </p:anim>
                                    <p:animEffect transition="in" filter="fade">
                                      <p:cBhvr>
                                        <p:cTn id="62" dur="1000"/>
                                        <p:tgtEl>
                                          <p:spTgt spid="44"/>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childTnLst>
                          </p:cTn>
                        </p:par>
                        <p:par>
                          <p:cTn id="67" fill="hold">
                            <p:stCondLst>
                              <p:cond delay="4000"/>
                            </p:stCondLst>
                            <p:childTnLst>
                              <p:par>
                                <p:cTn id="68" presetID="50" presetClass="entr" presetSubtype="0" decel="100000"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1000" fill="hold"/>
                                        <p:tgtEl>
                                          <p:spTgt spid="42"/>
                                        </p:tgtEl>
                                        <p:attrNameLst>
                                          <p:attrName>ppt_w</p:attrName>
                                        </p:attrNameLst>
                                      </p:cBhvr>
                                      <p:tavLst>
                                        <p:tav tm="0">
                                          <p:val>
                                            <p:strVal val="#ppt_w+.3"/>
                                          </p:val>
                                        </p:tav>
                                        <p:tav tm="100000">
                                          <p:val>
                                            <p:strVal val="#ppt_w"/>
                                          </p:val>
                                        </p:tav>
                                      </p:tavLst>
                                    </p:anim>
                                    <p:anim calcmode="lin" valueType="num">
                                      <p:cBhvr>
                                        <p:cTn id="71" dur="1000" fill="hold"/>
                                        <p:tgtEl>
                                          <p:spTgt spid="42"/>
                                        </p:tgtEl>
                                        <p:attrNameLst>
                                          <p:attrName>ppt_h</p:attrName>
                                        </p:attrNameLst>
                                      </p:cBhvr>
                                      <p:tavLst>
                                        <p:tav tm="0">
                                          <p:val>
                                            <p:strVal val="#ppt_h"/>
                                          </p:val>
                                        </p:tav>
                                        <p:tav tm="100000">
                                          <p:val>
                                            <p:strVal val="#ppt_h"/>
                                          </p:val>
                                        </p:tav>
                                      </p:tavLst>
                                    </p:anim>
                                    <p:animEffect transition="in" filter="fade">
                                      <p:cBhvr>
                                        <p:cTn id="72" dur="1000"/>
                                        <p:tgtEl>
                                          <p:spTgt spid="42"/>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ppt_x</p:attrName>
                                        </p:attrNameLst>
                                      </p:cBhvr>
                                      <p:tavLst>
                                        <p:tav tm="0">
                                          <p:val>
                                            <p:strVal val="#ppt_x-#ppt_w/2"/>
                                          </p:val>
                                        </p:tav>
                                        <p:tav tm="100000">
                                          <p:val>
                                            <p:strVal val="#ppt_x"/>
                                          </p:val>
                                        </p:tav>
                                      </p:tavLst>
                                    </p:anim>
                                    <p:anim calcmode="lin" valueType="num">
                                      <p:cBhvr>
                                        <p:cTn id="82" dur="500" fill="hold"/>
                                        <p:tgtEl>
                                          <p:spTgt spid="39"/>
                                        </p:tgtEl>
                                        <p:attrNameLst>
                                          <p:attrName>ppt_y</p:attrName>
                                        </p:attrNameLst>
                                      </p:cBhvr>
                                      <p:tavLst>
                                        <p:tav tm="0">
                                          <p:val>
                                            <p:strVal val="#ppt_y"/>
                                          </p:val>
                                        </p:tav>
                                        <p:tav tm="100000">
                                          <p:val>
                                            <p:strVal val="#ppt_y"/>
                                          </p:val>
                                        </p:tav>
                                      </p:tavLst>
                                    </p:anim>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par>
                          <p:cTn id="89" fill="hold">
                            <p:stCondLst>
                              <p:cond delay="1000"/>
                            </p:stCondLst>
                            <p:childTnLst>
                              <p:par>
                                <p:cTn id="90" presetID="50" presetClass="entr" presetSubtype="0" decel="100000" fill="hold" nodeType="after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p:cTn id="92" dur="1000" fill="hold"/>
                                        <p:tgtEl>
                                          <p:spTgt spid="47"/>
                                        </p:tgtEl>
                                        <p:attrNameLst>
                                          <p:attrName>ppt_w</p:attrName>
                                        </p:attrNameLst>
                                      </p:cBhvr>
                                      <p:tavLst>
                                        <p:tav tm="0">
                                          <p:val>
                                            <p:strVal val="#ppt_w+.3"/>
                                          </p:val>
                                        </p:tav>
                                        <p:tav tm="100000">
                                          <p:val>
                                            <p:strVal val="#ppt_w"/>
                                          </p:val>
                                        </p:tav>
                                      </p:tavLst>
                                    </p:anim>
                                    <p:anim calcmode="lin" valueType="num">
                                      <p:cBhvr>
                                        <p:cTn id="93" dur="1000" fill="hold"/>
                                        <p:tgtEl>
                                          <p:spTgt spid="47"/>
                                        </p:tgtEl>
                                        <p:attrNameLst>
                                          <p:attrName>ppt_h</p:attrName>
                                        </p:attrNameLst>
                                      </p:cBhvr>
                                      <p:tavLst>
                                        <p:tav tm="0">
                                          <p:val>
                                            <p:strVal val="#ppt_h"/>
                                          </p:val>
                                        </p:tav>
                                        <p:tav tm="100000">
                                          <p:val>
                                            <p:strVal val="#ppt_h"/>
                                          </p:val>
                                        </p:tav>
                                      </p:tavLst>
                                    </p:anim>
                                    <p:animEffect transition="in" filter="fade">
                                      <p:cBhvr>
                                        <p:cTn id="94" dur="1000"/>
                                        <p:tgtEl>
                                          <p:spTgt spid="47"/>
                                        </p:tgtEl>
                                      </p:cBhvr>
                                    </p:animEffect>
                                  </p:child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
                                            <p:txEl>
                                              <p:pRg st="5" end="5"/>
                                            </p:txEl>
                                          </p:spTgt>
                                        </p:tgtEl>
                                        <p:attrNameLst>
                                          <p:attrName>style.visibility</p:attrName>
                                        </p:attrNameLst>
                                      </p:cBhvr>
                                      <p:to>
                                        <p:strVal val="visible"/>
                                      </p:to>
                                    </p:set>
                                    <p:animEffect transition="in" filter="wipe(left)">
                                      <p:cBhvr>
                                        <p:cTn id="98" dur="500"/>
                                        <p:tgtEl>
                                          <p:spTgt spid="2">
                                            <p:txEl>
                                              <p:pRg st="5" end="5"/>
                                            </p:txEl>
                                          </p:spTgt>
                                        </p:tgtEl>
                                      </p:cBhvr>
                                    </p:animEffect>
                                  </p:childTnLst>
                                </p:cTn>
                              </p:par>
                            </p:childTnLst>
                          </p:cTn>
                        </p:par>
                        <p:par>
                          <p:cTn id="99" fill="hold">
                            <p:stCondLst>
                              <p:cond delay="2500"/>
                            </p:stCondLst>
                            <p:childTnLst>
                              <p:par>
                                <p:cTn id="100" presetID="50" presetClass="entr" presetSubtype="0" decel="100000" fill="hold" nodeType="afterEffect">
                                  <p:stCondLst>
                                    <p:cond delay="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1000" fill="hold"/>
                                        <p:tgtEl>
                                          <p:spTgt spid="49"/>
                                        </p:tgtEl>
                                        <p:attrNameLst>
                                          <p:attrName>ppt_w</p:attrName>
                                        </p:attrNameLst>
                                      </p:cBhvr>
                                      <p:tavLst>
                                        <p:tav tm="0">
                                          <p:val>
                                            <p:strVal val="#ppt_w+.3"/>
                                          </p:val>
                                        </p:tav>
                                        <p:tav tm="100000">
                                          <p:val>
                                            <p:strVal val="#ppt_w"/>
                                          </p:val>
                                        </p:tav>
                                      </p:tavLst>
                                    </p:anim>
                                    <p:anim calcmode="lin" valueType="num">
                                      <p:cBhvr>
                                        <p:cTn id="103" dur="1000" fill="hold"/>
                                        <p:tgtEl>
                                          <p:spTgt spid="49"/>
                                        </p:tgtEl>
                                        <p:attrNameLst>
                                          <p:attrName>ppt_h</p:attrName>
                                        </p:attrNameLst>
                                      </p:cBhvr>
                                      <p:tavLst>
                                        <p:tav tm="0">
                                          <p:val>
                                            <p:strVal val="#ppt_h"/>
                                          </p:val>
                                        </p:tav>
                                        <p:tav tm="100000">
                                          <p:val>
                                            <p:strVal val="#ppt_h"/>
                                          </p:val>
                                        </p:tav>
                                      </p:tavLst>
                                    </p:anim>
                                    <p:animEffect transition="in" filter="fade">
                                      <p:cBhvr>
                                        <p:cTn id="104" dur="1000"/>
                                        <p:tgtEl>
                                          <p:spTgt spid="49"/>
                                        </p:tgtEl>
                                      </p:cBhvr>
                                    </p:animEffect>
                                  </p:childTnLst>
                                </p:cTn>
                              </p:par>
                            </p:childTnLst>
                          </p:cTn>
                        </p:par>
                        <p:par>
                          <p:cTn id="105" fill="hold">
                            <p:stCondLst>
                              <p:cond delay="3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D21A00-B2D0-4A2C-4C7D-F7CCAA2C59A0}"/>
              </a:ext>
            </a:extLst>
          </p:cNvPr>
          <p:cNvSpPr txBox="1"/>
          <p:nvPr/>
        </p:nvSpPr>
        <p:spPr>
          <a:xfrm>
            <a:off x="3171825" y="2529929"/>
            <a:ext cx="5774531" cy="248003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9500"/>
              </a:lnSpc>
            </a:pPr>
            <a:r>
              <a:rPr lang="en-US" sz="7200" b="1" noProof="0" dirty="0">
                <a:ln/>
                <a:solidFill>
                  <a:schemeClr val="accent5">
                    <a:lumMod val="60000"/>
                    <a:lumOff val="40000"/>
                  </a:schemeClr>
                </a:solidFill>
                <a:effectLst>
                  <a:reflection blurRad="6350" stA="55000" endA="300" endPos="45500" dir="5400000" sy="-100000" algn="bl" rotWithShape="0"/>
                </a:effectLst>
              </a:rPr>
              <a:t>THE PARTIES IN CONFLICT</a:t>
            </a:r>
          </a:p>
        </p:txBody>
      </p:sp>
    </p:spTree>
    <p:extLst>
      <p:ext uri="{BB962C8B-B14F-4D97-AF65-F5344CB8AC3E}">
        <p14:creationId xmlns:p14="http://schemas.microsoft.com/office/powerpoint/2010/main" val="24789987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1BEEAE-4BB3-B43A-3FBD-3AE7981E40AD}"/>
              </a:ext>
            </a:extLst>
          </p:cNvPr>
          <p:cNvSpPr txBox="1"/>
          <p:nvPr/>
        </p:nvSpPr>
        <p:spPr>
          <a:xfrm>
            <a:off x="101712" y="-91852"/>
            <a:ext cx="7048500" cy="14465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400" b="1" noProof="0" dirty="0">
                <a:ln w="12700">
                  <a:solidFill>
                    <a:schemeClr val="accent4">
                      <a:lumMod val="50000"/>
                    </a:schemeClr>
                  </a:solidFill>
                  <a:prstDash val="solid"/>
                </a:ln>
                <a:pattFill prst="narHorz">
                  <a:fgClr>
                    <a:schemeClr val="accent4"/>
                  </a:fgClr>
                  <a:bgClr>
                    <a:schemeClr val="accent4">
                      <a:lumMod val="40000"/>
                      <a:lumOff val="60000"/>
                    </a:schemeClr>
                  </a:bgClr>
                </a:pattFill>
                <a:effectLst>
                  <a:innerShdw blurRad="177800">
                    <a:schemeClr val="accent3">
                      <a:lumMod val="50000"/>
                    </a:schemeClr>
                  </a:innerShdw>
                </a:effectLst>
              </a:rPr>
              <a:t>THE PRINCE OF GOD'S ARMY</a:t>
            </a:r>
          </a:p>
        </p:txBody>
      </p:sp>
      <p:sp>
        <p:nvSpPr>
          <p:cNvPr id="5" name="CuadroTexto 4">
            <a:extLst>
              <a:ext uri="{FF2B5EF4-FFF2-40B4-BE49-F238E27FC236}">
                <a16:creationId xmlns:a16="http://schemas.microsoft.com/office/drawing/2014/main" id="{665E955C-DC12-0BB0-E284-3672B1C90DFA}"/>
              </a:ext>
            </a:extLst>
          </p:cNvPr>
          <p:cNvSpPr txBox="1"/>
          <p:nvPr/>
        </p:nvSpPr>
        <p:spPr>
          <a:xfrm>
            <a:off x="172051" y="1225689"/>
            <a:ext cx="6704397" cy="1415772"/>
          </a:xfrm>
          <a:prstGeom prst="rect">
            <a:avLst/>
          </a:prstGeom>
          <a:solidFill>
            <a:schemeClr val="lt1">
              <a:alpha val="65000"/>
            </a:schemeClr>
          </a:solidFill>
          <a:ln>
            <a:solidFill>
              <a:srgbClr val="C15629"/>
            </a:solidFill>
          </a:ln>
          <a:scene3d>
            <a:camera prst="orthographicFront"/>
            <a:lightRig rig="threePt" dir="t"/>
          </a:scene3d>
          <a:sp3d>
            <a:bevelT w="139700" h="139700" prst="divot"/>
          </a:sp3d>
        </p:spPr>
        <p:style>
          <a:lnRef idx="2">
            <a:schemeClr val="accent3"/>
          </a:lnRef>
          <a:fillRef idx="1">
            <a:schemeClr val="lt1"/>
          </a:fillRef>
          <a:effectRef idx="0">
            <a:schemeClr val="accent3"/>
          </a:effectRef>
          <a:fontRef idx="minor">
            <a:schemeClr val="dk1"/>
          </a:fontRef>
        </p:style>
        <p:txBody>
          <a:bodyPr wrap="square">
            <a:spAutoFit/>
            <a:sp3d extrusionH="57150">
              <a:bevelT w="38100" h="38100"/>
            </a:sp3d>
          </a:bodyPr>
          <a:lstStyle/>
          <a:p>
            <a:pPr algn="ctr"/>
            <a:r>
              <a:rPr lang="en-US" b="1" noProof="0" dirty="0">
                <a:solidFill>
                  <a:srgbClr val="C15629"/>
                </a:solidFill>
                <a:latin typeface="Comic Sans MS" panose="030F0702030302020204" pitchFamily="66" charset="0"/>
              </a:rPr>
              <a:t>“Neither,” he replied, “but as commander of the army of the Lord I have now come.” Then Joshua fell facedown to the ground in reverence, and asked him, “What message does my Lord have for his servant?”                           </a:t>
            </a:r>
            <a:r>
              <a:rPr lang="en-US" sz="1400" b="1" noProof="0" dirty="0">
                <a:solidFill>
                  <a:srgbClr val="C15629"/>
                </a:solidFill>
                <a:latin typeface="Comic Sans MS" panose="030F0702030302020204" pitchFamily="66" charset="0"/>
              </a:rPr>
              <a:t>(Joshua 5:14)</a:t>
            </a:r>
            <a:endParaRPr lang="en-US" b="1" noProof="0" dirty="0">
              <a:solidFill>
                <a:srgbClr val="C15629"/>
              </a:solidFill>
              <a:latin typeface="Comic Sans MS" panose="030F0702030302020204" pitchFamily="66" charset="0"/>
            </a:endParaRPr>
          </a:p>
        </p:txBody>
      </p:sp>
      <p:sp>
        <p:nvSpPr>
          <p:cNvPr id="6" name="CuadroTexto 5">
            <a:extLst>
              <a:ext uri="{FF2B5EF4-FFF2-40B4-BE49-F238E27FC236}">
                <a16:creationId xmlns:a16="http://schemas.microsoft.com/office/drawing/2014/main" id="{6A3F8CC0-5585-BCA2-94F5-145B6B34CAE1}"/>
              </a:ext>
            </a:extLst>
          </p:cNvPr>
          <p:cNvSpPr txBox="1"/>
          <p:nvPr/>
        </p:nvSpPr>
        <p:spPr>
          <a:xfrm>
            <a:off x="228600" y="2586007"/>
            <a:ext cx="6591300" cy="1015663"/>
          </a:xfrm>
          <a:prstGeom prst="rect">
            <a:avLst/>
          </a:prstGeom>
          <a:noFill/>
        </p:spPr>
        <p:txBody>
          <a:bodyPr wrap="square" rtlCol="0">
            <a:spAutoFit/>
          </a:bodyPr>
          <a:lstStyle/>
          <a:p>
            <a:pPr>
              <a:spcBef>
                <a:spcPts val="600"/>
              </a:spcBef>
            </a:pPr>
            <a:r>
              <a:rPr lang="en-US" sz="2000" b="1" noProof="0" dirty="0"/>
              <a:t>As Joshua prayed near Jericho seeking divine direction to take the city, a warrior with his sword drawn stood before him (Josh. 5:13).</a:t>
            </a:r>
          </a:p>
        </p:txBody>
      </p:sp>
      <p:pic>
        <p:nvPicPr>
          <p:cNvPr id="4" name="Imagen 3" descr="Una caricatura de una persona&#10;&#10;El contenido generado por IA puede ser incorrecto.">
            <a:extLst>
              <a:ext uri="{FF2B5EF4-FFF2-40B4-BE49-F238E27FC236}">
                <a16:creationId xmlns:a16="http://schemas.microsoft.com/office/drawing/2014/main" id="{27EE6FBF-63E0-642C-9170-1DD2053948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8500" y="0"/>
            <a:ext cx="5143500" cy="6858000"/>
          </a:xfrm>
          <a:prstGeom prst="rect">
            <a:avLst/>
          </a:prstGeom>
          <a:ln>
            <a:noFill/>
          </a:ln>
          <a:effectLst>
            <a:softEdge rad="112500"/>
          </a:effectLst>
        </p:spPr>
      </p:pic>
      <p:sp>
        <p:nvSpPr>
          <p:cNvPr id="7" name="CuadroTexto 6">
            <a:extLst>
              <a:ext uri="{FF2B5EF4-FFF2-40B4-BE49-F238E27FC236}">
                <a16:creationId xmlns:a16="http://schemas.microsoft.com/office/drawing/2014/main" id="{434AE55A-9A43-EEDA-8C98-300066BCFEAF}"/>
              </a:ext>
            </a:extLst>
          </p:cNvPr>
          <p:cNvSpPr txBox="1"/>
          <p:nvPr/>
        </p:nvSpPr>
        <p:spPr>
          <a:xfrm>
            <a:off x="228600" y="5549949"/>
            <a:ext cx="6591300" cy="1323439"/>
          </a:xfrm>
          <a:prstGeom prst="rect">
            <a:avLst/>
          </a:prstGeom>
          <a:noFill/>
        </p:spPr>
        <p:txBody>
          <a:bodyPr wrap="square">
            <a:spAutoFit/>
          </a:bodyPr>
          <a:lstStyle/>
          <a:p>
            <a:pPr>
              <a:spcBef>
                <a:spcPts val="600"/>
              </a:spcBef>
            </a:pPr>
            <a:r>
              <a:rPr lang="en-US" sz="2000" b="1" noProof="0" dirty="0"/>
              <a:t>The prayer had been answered. To Joshua's relief, God himself took command of the operation. As Israel's visible commander, Joshua was to follow only the orders of the true commander-in-chief: God.</a:t>
            </a:r>
          </a:p>
        </p:txBody>
      </p:sp>
      <p:sp>
        <p:nvSpPr>
          <p:cNvPr id="9" name="CuadroTexto 8">
            <a:extLst>
              <a:ext uri="{FF2B5EF4-FFF2-40B4-BE49-F238E27FC236}">
                <a16:creationId xmlns:a16="http://schemas.microsoft.com/office/drawing/2014/main" id="{9DD0DA1F-7D1A-0DCE-4AEB-C0933E37F2E5}"/>
              </a:ext>
            </a:extLst>
          </p:cNvPr>
          <p:cNvSpPr txBox="1"/>
          <p:nvPr/>
        </p:nvSpPr>
        <p:spPr>
          <a:xfrm>
            <a:off x="228600" y="4561969"/>
            <a:ext cx="6591300" cy="1015663"/>
          </a:xfrm>
          <a:prstGeom prst="rect">
            <a:avLst/>
          </a:prstGeom>
          <a:noFill/>
        </p:spPr>
        <p:txBody>
          <a:bodyPr wrap="square">
            <a:spAutoFit/>
          </a:bodyPr>
          <a:lstStyle/>
          <a:p>
            <a:pPr>
              <a:spcBef>
                <a:spcPts val="600"/>
              </a:spcBef>
            </a:pPr>
            <a:r>
              <a:rPr lang="en-US" sz="2000" b="1" noProof="0" dirty="0"/>
              <a:t>By demanding worship, he showed that he was God himself, in the person of Jesus—known as Michael in the book of Daniel (Josh. 5:15; Dan. 12:1).</a:t>
            </a:r>
          </a:p>
        </p:txBody>
      </p:sp>
      <p:sp>
        <p:nvSpPr>
          <p:cNvPr id="11" name="CuadroTexto 10">
            <a:extLst>
              <a:ext uri="{FF2B5EF4-FFF2-40B4-BE49-F238E27FC236}">
                <a16:creationId xmlns:a16="http://schemas.microsoft.com/office/drawing/2014/main" id="{3A6D2A2C-225B-431C-768B-A6F2B81B41AC}"/>
              </a:ext>
            </a:extLst>
          </p:cNvPr>
          <p:cNvSpPr txBox="1"/>
          <p:nvPr/>
        </p:nvSpPr>
        <p:spPr>
          <a:xfrm>
            <a:off x="228600" y="3573988"/>
            <a:ext cx="6591300" cy="1015663"/>
          </a:xfrm>
          <a:prstGeom prst="rect">
            <a:avLst/>
          </a:prstGeom>
          <a:noFill/>
        </p:spPr>
        <p:txBody>
          <a:bodyPr wrap="square">
            <a:spAutoFit/>
          </a:bodyPr>
          <a:lstStyle/>
          <a:p>
            <a:pPr>
              <a:spcBef>
                <a:spcPts val="600"/>
              </a:spcBef>
            </a:pPr>
            <a:r>
              <a:rPr lang="en-US" sz="2000" b="1" noProof="0" dirty="0"/>
              <a:t>When questioned by Joshua, this man denied his affiliation with any earthly army. He was the Commander of God's army (Josh. 5:14).</a:t>
            </a:r>
          </a:p>
        </p:txBody>
      </p:sp>
    </p:spTree>
    <p:extLst>
      <p:ext uri="{BB962C8B-B14F-4D97-AF65-F5344CB8AC3E}">
        <p14:creationId xmlns:p14="http://schemas.microsoft.com/office/powerpoint/2010/main" val="336310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BAA220-E39F-2297-A53C-C599B1D8AF9C}"/>
              </a:ext>
            </a:extLst>
          </p:cNvPr>
          <p:cNvSpPr txBox="1"/>
          <p:nvPr/>
        </p:nvSpPr>
        <p:spPr>
          <a:xfrm>
            <a:off x="3203766" y="57150"/>
            <a:ext cx="8988233" cy="707886"/>
          </a:xfrm>
          <a:prstGeom prst="rect">
            <a:avLst/>
          </a:prstGeom>
          <a:noFill/>
        </p:spPr>
        <p:txBody>
          <a:bodyPr wrap="square">
            <a:spAutoFit/>
          </a:bodyPr>
          <a:lstStyle/>
          <a:p>
            <a:pPr algn="ctr"/>
            <a:r>
              <a:rPr lang="en-US" sz="4000" b="1" noProof="0" dirty="0">
                <a:ln w="6600">
                  <a:solidFill>
                    <a:schemeClr val="bg2">
                      <a:lumMod val="25000"/>
                    </a:schemeClr>
                  </a:solidFill>
                  <a:prstDash val="solid"/>
                </a:ln>
                <a:solidFill>
                  <a:srgbClr val="FFFFFF"/>
                </a:solidFill>
                <a:effectLst>
                  <a:outerShdw dist="38100" dir="2700000" algn="tl" rotWithShape="0">
                    <a:schemeClr val="bg2">
                      <a:lumMod val="25000"/>
                    </a:schemeClr>
                  </a:outerShdw>
                </a:effectLst>
              </a:rPr>
              <a:t>THE PRINCE OF THE ARMY OF EVIL</a:t>
            </a:r>
          </a:p>
        </p:txBody>
      </p:sp>
      <p:sp>
        <p:nvSpPr>
          <p:cNvPr id="5" name="CuadroTexto 4">
            <a:extLst>
              <a:ext uri="{FF2B5EF4-FFF2-40B4-BE49-F238E27FC236}">
                <a16:creationId xmlns:a16="http://schemas.microsoft.com/office/drawing/2014/main" id="{4BA11B6E-0A58-8687-223A-3C11CA7A1476}"/>
              </a:ext>
            </a:extLst>
          </p:cNvPr>
          <p:cNvSpPr txBox="1"/>
          <p:nvPr/>
        </p:nvSpPr>
        <p:spPr>
          <a:xfrm>
            <a:off x="3059723" y="580549"/>
            <a:ext cx="8738898" cy="861774"/>
          </a:xfrm>
          <a:prstGeom prst="rect">
            <a:avLst/>
          </a:prstGeom>
          <a:noFill/>
        </p:spPr>
        <p:txBody>
          <a:bodyPr wrap="square">
            <a:spAutoFit/>
          </a:bodyPr>
          <a:lstStyle/>
          <a:p>
            <a:pPr algn="ctr"/>
            <a:r>
              <a:rPr lang="en-US"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“How you have fallen from heaven, morning star, son of the dawn! You have been cast down to the earth, you who once laid low the nations!”                    </a:t>
            </a:r>
            <a:r>
              <a:rPr lang="en-US" sz="1400"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Comic Sans MS" panose="030F0702030302020204" pitchFamily="66" charset="0"/>
              </a:rPr>
              <a:t>(Isaiah 14:12)</a:t>
            </a:r>
          </a:p>
        </p:txBody>
      </p:sp>
      <p:sp>
        <p:nvSpPr>
          <p:cNvPr id="6" name="CuadroTexto 5">
            <a:extLst>
              <a:ext uri="{FF2B5EF4-FFF2-40B4-BE49-F238E27FC236}">
                <a16:creationId xmlns:a16="http://schemas.microsoft.com/office/drawing/2014/main" id="{99804E98-4651-3CA4-72B5-4D45DBD4BFFD}"/>
              </a:ext>
            </a:extLst>
          </p:cNvPr>
          <p:cNvSpPr txBox="1"/>
          <p:nvPr/>
        </p:nvSpPr>
        <p:spPr>
          <a:xfrm>
            <a:off x="3253942" y="1381069"/>
            <a:ext cx="8880908" cy="1015663"/>
          </a:xfrm>
          <a:prstGeom prst="rect">
            <a:avLst/>
          </a:prstGeom>
          <a:noFill/>
        </p:spPr>
        <p:txBody>
          <a:bodyPr wrap="square" rtlCol="0">
            <a:spAutoFit/>
          </a:bodyPr>
          <a:lstStyle/>
          <a:p>
            <a:pPr>
              <a:spcBef>
                <a:spcPts val="600"/>
              </a:spcBef>
            </a:pP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We can say that he invented war. He was born a prince; a cherub of the highest rank; at the very side of God; walking on burning coals; precious; perfect… (Ezek. 28:12-15).</a:t>
            </a:r>
          </a:p>
        </p:txBody>
      </p:sp>
      <p:pic>
        <p:nvPicPr>
          <p:cNvPr id="10" name="Imagen 9" descr="Un dibujo de una persona&#10;&#10;El contenido generado por IA puede ser incorrecto.">
            <a:extLst>
              <a:ext uri="{FF2B5EF4-FFF2-40B4-BE49-F238E27FC236}">
                <a16:creationId xmlns:a16="http://schemas.microsoft.com/office/drawing/2014/main" id="{0ED1BBBC-17C0-E37A-74E3-921B19F618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782058" y="3137836"/>
            <a:ext cx="2823754" cy="3603426"/>
          </a:xfrm>
          <a:prstGeom prst="roundRect">
            <a:avLst>
              <a:gd name="adj" fmla="val 4167"/>
            </a:avLst>
          </a:prstGeom>
          <a:solidFill>
            <a:srgbClr val="FFFFFF"/>
          </a:solidFill>
          <a:ln w="38100" cap="sq">
            <a:solidFill>
              <a:srgbClr val="FFFF66"/>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descr="Un dibujo de una persona&#10;&#10;El contenido generado por IA puede ser incorrecto.">
            <a:extLst>
              <a:ext uri="{FF2B5EF4-FFF2-40B4-BE49-F238E27FC236}">
                <a16:creationId xmlns:a16="http://schemas.microsoft.com/office/drawing/2014/main" id="{CFFBCB3C-E55F-F77A-0E78-5D21D58537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8819" y="2962745"/>
            <a:ext cx="3024946" cy="3778517"/>
          </a:xfrm>
          <a:prstGeom prst="roundRect">
            <a:avLst>
              <a:gd name="adj" fmla="val 911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Imagen 13" descr="Un dibujo de una persona&#10;&#10;El contenido generado por IA puede ser incorrecto.">
            <a:extLst>
              <a:ext uri="{FF2B5EF4-FFF2-40B4-BE49-F238E27FC236}">
                <a16:creationId xmlns:a16="http://schemas.microsoft.com/office/drawing/2014/main" id="{D02E2E22-79CF-A66B-C59A-8B704056E9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939" y="187548"/>
            <a:ext cx="2878706" cy="2632663"/>
          </a:xfrm>
          <a:prstGeom prst="ellipse">
            <a:avLst/>
          </a:prstGeom>
          <a:ln w="38100" cap="rnd">
            <a:solidFill>
              <a:schemeClr val="accent4">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035910A0-892F-413F-C4C8-C31EA707DCD0}"/>
              </a:ext>
            </a:extLst>
          </p:cNvPr>
          <p:cNvSpPr txBox="1"/>
          <p:nvPr/>
        </p:nvSpPr>
        <p:spPr>
          <a:xfrm>
            <a:off x="3253942" y="3137835"/>
            <a:ext cx="3519235" cy="2554545"/>
          </a:xfrm>
          <a:prstGeom prst="rect">
            <a:avLst/>
          </a:prstGeom>
          <a:noFill/>
        </p:spPr>
        <p:txBody>
          <a:bodyPr wrap="square">
            <a:spAutoFit/>
          </a:bodyPr>
          <a:lstStyle/>
          <a:p>
            <a:pPr>
              <a:spcBef>
                <a:spcPts val="600"/>
              </a:spcBef>
            </a:pP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Although his rebellion failed, the universe has been engulfed in war ever since. Having taken over the Earth, Satan and his angels have a single purpose: to thwart God's plans to save the human race.</a:t>
            </a:r>
          </a:p>
        </p:txBody>
      </p:sp>
      <p:pic>
        <p:nvPicPr>
          <p:cNvPr id="18" name="Imagen 17" descr="Un dibujo de una persona&#10;&#10;El contenido generado por IA puede ser incorrecto.">
            <a:extLst>
              <a:ext uri="{FF2B5EF4-FFF2-40B4-BE49-F238E27FC236}">
                <a16:creationId xmlns:a16="http://schemas.microsoft.com/office/drawing/2014/main" id="{E784CC07-554B-9002-2809-5E3F8EA1791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747162" y="3137835"/>
            <a:ext cx="2313643" cy="3603425"/>
          </a:xfrm>
          <a:prstGeom prst="rect">
            <a:avLst/>
          </a:prstGeom>
          <a:solidFill>
            <a:srgbClr val="FFFFFF">
              <a:shade val="85000"/>
            </a:srgbClr>
          </a:solidFill>
          <a:ln w="5715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FAEFEA43-CE99-6937-4EE4-D45589FBE7B5}"/>
              </a:ext>
            </a:extLst>
          </p:cNvPr>
          <p:cNvSpPr txBox="1"/>
          <p:nvPr/>
        </p:nvSpPr>
        <p:spPr>
          <a:xfrm>
            <a:off x="3253942" y="2396732"/>
            <a:ext cx="8938058" cy="707886"/>
          </a:xfrm>
          <a:prstGeom prst="rect">
            <a:avLst/>
          </a:prstGeom>
          <a:noFill/>
        </p:spPr>
        <p:txBody>
          <a:bodyPr wrap="square">
            <a:spAutoFit/>
          </a:bodyPr>
          <a:lstStyle/>
          <a:p>
            <a:pPr>
              <a:spcBef>
                <a:spcPts val="600"/>
              </a:spcBef>
            </a:pP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Endowed with free will – like all intelligent beings created by God – Lucifer decided to rebel and usurp God's throne (Is. 14:12-14).</a:t>
            </a:r>
          </a:p>
        </p:txBody>
      </p:sp>
      <p:sp>
        <p:nvSpPr>
          <p:cNvPr id="8" name="CuadroTexto 7">
            <a:extLst>
              <a:ext uri="{FF2B5EF4-FFF2-40B4-BE49-F238E27FC236}">
                <a16:creationId xmlns:a16="http://schemas.microsoft.com/office/drawing/2014/main" id="{B3F5715B-6C2F-63B5-5A88-DDCEDD9AE252}"/>
              </a:ext>
            </a:extLst>
          </p:cNvPr>
          <p:cNvSpPr txBox="1"/>
          <p:nvPr/>
        </p:nvSpPr>
        <p:spPr>
          <a:xfrm>
            <a:off x="3253942" y="5725597"/>
            <a:ext cx="3382873" cy="1015663"/>
          </a:xfrm>
          <a:prstGeom prst="rect">
            <a:avLst/>
          </a:prstGeom>
          <a:noFill/>
        </p:spPr>
        <p:txBody>
          <a:bodyPr wrap="square">
            <a:spAutoFit/>
          </a:bodyPr>
          <a:lstStyle/>
          <a:p>
            <a:pPr>
              <a:spcBef>
                <a:spcPts val="600"/>
              </a:spcBef>
            </a:pPr>
            <a:r>
              <a:rPr lang="en-US" sz="2000" b="1" noProof="0" dirty="0">
                <a:solidFill>
                  <a:schemeClr val="bg1"/>
                </a:solidFill>
                <a:effectLst>
                  <a:glow rad="88900">
                    <a:schemeClr val="bg2">
                      <a:lumMod val="25000"/>
                    </a:schemeClr>
                  </a:glow>
                  <a:outerShdw blurRad="38100" dist="38100" dir="2700000" algn="tl">
                    <a:srgbClr val="000000">
                      <a:alpha val="43137"/>
                    </a:srgbClr>
                  </a:outerShdw>
                </a:effectLst>
              </a:rPr>
              <a:t>The conquest of Canaan was an important battle in this war.</a:t>
            </a:r>
          </a:p>
        </p:txBody>
      </p:sp>
    </p:spTree>
    <p:extLst>
      <p:ext uri="{BB962C8B-B14F-4D97-AF65-F5344CB8AC3E}">
        <p14:creationId xmlns:p14="http://schemas.microsoft.com/office/powerpoint/2010/main" val="89996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1000"/>
                                        <p:tgtEl>
                                          <p:spTgt spid="1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2"/>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61" dur="1000" fill="hold"/>
                                        <p:tgtEl>
                                          <p:spTgt spid="18"/>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07915277-6060-884E-15E9-5DE8CAF815D4}"/>
              </a:ext>
            </a:extLst>
          </p:cNvPr>
          <p:cNvSpPr>
            <a:spLocks noGrp="1" noRot="1" noMove="1" noResize="1" noEditPoints="1" noAdjustHandles="1" noChangeArrowheads="1" noChangeShapeType="1"/>
          </p:cNvSpPr>
          <p:nvPr/>
        </p:nvSpPr>
        <p:spPr>
          <a:xfrm>
            <a:off x="0" y="0"/>
            <a:ext cx="12192000" cy="1038562"/>
          </a:xfrm>
          <a:prstGeom prst="rect">
            <a:avLst/>
          </a:prstGeom>
          <a:blipFill>
            <a:blip r:embed="rId4" cstate="screen">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6AD91DDD-FB32-FD34-222A-302574B0768F}"/>
              </a:ext>
            </a:extLst>
          </p:cNvPr>
          <p:cNvSpPr txBox="1"/>
          <p:nvPr/>
        </p:nvSpPr>
        <p:spPr>
          <a:xfrm>
            <a:off x="0" y="0"/>
            <a:ext cx="9543511" cy="769441"/>
          </a:xfrm>
          <a:prstGeom prst="rect">
            <a:avLst/>
          </a:prstGeom>
          <a:noFill/>
        </p:spPr>
        <p:txBody>
          <a:bodyPr wrap="square">
            <a:spAutoFit/>
          </a:bodyPr>
          <a:lstStyle/>
          <a:p>
            <a:pPr algn="ctr"/>
            <a:r>
              <a:rPr lang="en-US" sz="44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THE MOST POWERFUL WARRIOR</a:t>
            </a:r>
          </a:p>
        </p:txBody>
      </p:sp>
      <p:sp>
        <p:nvSpPr>
          <p:cNvPr id="5" name="CuadroTexto 4">
            <a:extLst>
              <a:ext uri="{FF2B5EF4-FFF2-40B4-BE49-F238E27FC236}">
                <a16:creationId xmlns:a16="http://schemas.microsoft.com/office/drawing/2014/main" id="{42492405-82B5-4777-C757-895AEECD9629}"/>
              </a:ext>
            </a:extLst>
          </p:cNvPr>
          <p:cNvSpPr txBox="1"/>
          <p:nvPr/>
        </p:nvSpPr>
        <p:spPr>
          <a:xfrm>
            <a:off x="675830" y="632232"/>
            <a:ext cx="8153400" cy="369332"/>
          </a:xfrm>
          <a:prstGeom prst="rect">
            <a:avLst/>
          </a:prstGeom>
          <a:noFill/>
        </p:spPr>
        <p:txBody>
          <a:bodyPr wrap="square">
            <a:spAutoFit/>
          </a:bodyPr>
          <a:lstStyle/>
          <a:p>
            <a:pPr algn="ctr"/>
            <a:r>
              <a:rPr lang="en-US" b="1" noProof="0" dirty="0">
                <a:solidFill>
                  <a:srgbClr val="C7EBF7"/>
                </a:solidFill>
                <a:effectLst>
                  <a:outerShdw blurRad="38100" dist="38100" dir="2700000" algn="tl">
                    <a:srgbClr val="000000">
                      <a:alpha val="43137"/>
                    </a:srgbClr>
                  </a:outerShdw>
                </a:effectLst>
                <a:latin typeface="Comic Sans MS" panose="030F0702030302020204" pitchFamily="66" charset="0"/>
              </a:rPr>
              <a:t>“The LORD is a warrior; the LORD is his name” </a:t>
            </a:r>
            <a:r>
              <a:rPr lang="en-US" sz="1400" b="1" noProof="0" dirty="0">
                <a:solidFill>
                  <a:srgbClr val="C7EBF7"/>
                </a:solidFill>
                <a:effectLst>
                  <a:outerShdw blurRad="38100" dist="38100" dir="2700000" algn="tl">
                    <a:srgbClr val="000000">
                      <a:alpha val="43137"/>
                    </a:srgbClr>
                  </a:outerShdw>
                </a:effectLst>
                <a:latin typeface="Comic Sans MS" panose="030F0702030302020204" pitchFamily="66" charset="0"/>
              </a:rPr>
              <a:t>(Exodus 15:3 </a:t>
            </a:r>
            <a:r>
              <a:rPr lang="en-US" sz="1100" b="1" noProof="0" dirty="0">
                <a:solidFill>
                  <a:srgbClr val="C7EBF7"/>
                </a:solidFill>
                <a:effectLst>
                  <a:outerShdw blurRad="38100" dist="38100" dir="2700000" algn="tl">
                    <a:srgbClr val="000000">
                      <a:alpha val="43137"/>
                    </a:srgbClr>
                  </a:outerShdw>
                </a:effectLst>
                <a:latin typeface="Comic Sans MS" panose="030F0702030302020204" pitchFamily="66" charset="0"/>
              </a:rPr>
              <a:t>NIV</a:t>
            </a:r>
            <a:r>
              <a:rPr lang="en-US" sz="1400" b="1" noProof="0" dirty="0">
                <a:solidFill>
                  <a:srgbClr val="C7EBF7"/>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B23CB170-3810-59CB-7AE3-9EFB61FEDC87}"/>
              </a:ext>
            </a:extLst>
          </p:cNvPr>
          <p:cNvSpPr txBox="1"/>
          <p:nvPr/>
        </p:nvSpPr>
        <p:spPr>
          <a:xfrm>
            <a:off x="74509" y="1133475"/>
            <a:ext cx="9356043" cy="707886"/>
          </a:xfrm>
          <a:prstGeom prst="rect">
            <a:avLst/>
          </a:prstGeom>
          <a:noFill/>
        </p:spPr>
        <p:txBody>
          <a:bodyPr wrap="square" rtlCol="0">
            <a:spAutoFit/>
          </a:bodyPr>
          <a:lstStyle/>
          <a:p>
            <a:pPr>
              <a:spcBef>
                <a:spcPts val="600"/>
              </a:spcBef>
            </a:pPr>
            <a:r>
              <a:rPr lang="en-US" sz="2000" b="1" noProof="0" dirty="0"/>
              <a:t>God himself is presented as a “man of war,” the most powerful warrior in battle.                      (Ex. 15:3; Ps. 24:8).</a:t>
            </a:r>
          </a:p>
        </p:txBody>
      </p:sp>
      <p:pic>
        <p:nvPicPr>
          <p:cNvPr id="8" name="Imagen 7" descr="Un par de hombres sentados en un sofá&#10;&#10;El contenido generado por IA puede ser incorrecto.">
            <a:extLst>
              <a:ext uri="{FF2B5EF4-FFF2-40B4-BE49-F238E27FC236}">
                <a16:creationId xmlns:a16="http://schemas.microsoft.com/office/drawing/2014/main" id="{9A382B15-5F0E-792A-EC88-24E8549E31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89"/>
          <a:stretch>
            <a:fillRect/>
          </a:stretch>
        </p:blipFill>
        <p:spPr>
          <a:xfrm>
            <a:off x="8637334" y="3692783"/>
            <a:ext cx="3421166" cy="3050083"/>
          </a:xfrm>
          <a:prstGeom prst="rect">
            <a:avLst/>
          </a:prstGeom>
          <a:ln w="88900" cap="sq" cmpd="thickThin">
            <a:solidFill>
              <a:schemeClr val="tx1"/>
            </a:solidFill>
            <a:prstDash val="solid"/>
            <a:miter lim="800000"/>
          </a:ln>
          <a:effectLst>
            <a:innerShdw blurRad="76200">
              <a:srgbClr val="000000"/>
            </a:innerShdw>
          </a:effectLst>
        </p:spPr>
      </p:pic>
      <p:pic>
        <p:nvPicPr>
          <p:cNvPr id="10" name="Imagen 9" descr="Un dibujo de una persona&#10;&#10;El contenido generado por IA puede ser incorrecto.">
            <a:extLst>
              <a:ext uri="{FF2B5EF4-FFF2-40B4-BE49-F238E27FC236}">
                <a16:creationId xmlns:a16="http://schemas.microsoft.com/office/drawing/2014/main" id="{027BFE9D-1655-B270-4CFB-547C518C4FB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84519" y="102394"/>
            <a:ext cx="2570947" cy="3429000"/>
          </a:xfrm>
          <a:prstGeom prst="rect">
            <a:avLst/>
          </a:prstGeom>
          <a:solidFill>
            <a:srgbClr val="FFFFFF">
              <a:shade val="85000"/>
            </a:srgbClr>
          </a:solidFill>
          <a:ln w="88900" cap="sq">
            <a:gradFill flip="none" rotWithShape="1">
              <a:gsLst>
                <a:gs pos="0">
                  <a:srgbClr val="9D2A32"/>
                </a:gs>
                <a:gs pos="69000">
                  <a:srgbClr val="9D2A32"/>
                </a:gs>
                <a:gs pos="72000">
                  <a:schemeClr val="accent1">
                    <a:lumMod val="45000"/>
                    <a:lumOff val="55000"/>
                  </a:schemeClr>
                </a:gs>
                <a:gs pos="100000">
                  <a:schemeClr val="accent1">
                    <a:lumMod val="30000"/>
                    <a:lumOff val="70000"/>
                  </a:schemeClr>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Una caricatura de una persona&#10;&#10;El contenido generado por IA puede ser incorrecto.">
            <a:extLst>
              <a:ext uri="{FF2B5EF4-FFF2-40B4-BE49-F238E27FC236}">
                <a16:creationId xmlns:a16="http://schemas.microsoft.com/office/drawing/2014/main" id="{99AD8F63-790B-A28E-4037-85165496CD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034" y="2939227"/>
            <a:ext cx="3752680" cy="3744644"/>
          </a:xfrm>
          <a:prstGeom prst="rect">
            <a:avLst/>
          </a:prstGeom>
          <a:ln w="88900" cap="sq" cmpd="thickThin">
            <a:solidFill>
              <a:srgbClr val="002060"/>
            </a:solidFill>
            <a:prstDash val="solid"/>
            <a:miter lim="800000"/>
          </a:ln>
          <a:effectLst>
            <a:innerShdw blurRad="76200">
              <a:srgbClr val="000000"/>
            </a:innerShdw>
          </a:effectLst>
        </p:spPr>
      </p:pic>
      <p:sp>
        <p:nvSpPr>
          <p:cNvPr id="14" name="CuadroTexto 13">
            <a:extLst>
              <a:ext uri="{FF2B5EF4-FFF2-40B4-BE49-F238E27FC236}">
                <a16:creationId xmlns:a16="http://schemas.microsoft.com/office/drawing/2014/main" id="{5D81CA58-7A32-23EF-F1F6-C1FF59A1706B}"/>
              </a:ext>
            </a:extLst>
          </p:cNvPr>
          <p:cNvSpPr txBox="1"/>
          <p:nvPr/>
        </p:nvSpPr>
        <p:spPr>
          <a:xfrm>
            <a:off x="4055858" y="3034139"/>
            <a:ext cx="4424462" cy="1938992"/>
          </a:xfrm>
          <a:prstGeom prst="rect">
            <a:avLst/>
          </a:prstGeom>
          <a:noFill/>
        </p:spPr>
        <p:txBody>
          <a:bodyPr wrap="square">
            <a:spAutoFit/>
          </a:bodyPr>
          <a:lstStyle/>
          <a:p>
            <a:pPr>
              <a:spcBef>
                <a:spcPts val="600"/>
              </a:spcBef>
            </a:pPr>
            <a:r>
              <a:rPr lang="en-US" sz="2000" b="1" noProof="0" dirty="0"/>
              <a:t>God desires to eradicate evil from the Earth. Therefore, He expelled from Canaan those who had chosen to side with Satan, and granted the land to the people who had sided with Him.</a:t>
            </a:r>
          </a:p>
        </p:txBody>
      </p:sp>
      <p:sp>
        <p:nvSpPr>
          <p:cNvPr id="4" name="CuadroTexto 3">
            <a:extLst>
              <a:ext uri="{FF2B5EF4-FFF2-40B4-BE49-F238E27FC236}">
                <a16:creationId xmlns:a16="http://schemas.microsoft.com/office/drawing/2014/main" id="{38C2E43E-0B88-4589-94A7-BAB4410E7E2D}"/>
              </a:ext>
            </a:extLst>
          </p:cNvPr>
          <p:cNvSpPr txBox="1"/>
          <p:nvPr/>
        </p:nvSpPr>
        <p:spPr>
          <a:xfrm>
            <a:off x="74509" y="1841361"/>
            <a:ext cx="9356043" cy="1015663"/>
          </a:xfrm>
          <a:prstGeom prst="rect">
            <a:avLst/>
          </a:prstGeom>
          <a:noFill/>
        </p:spPr>
        <p:txBody>
          <a:bodyPr wrap="square">
            <a:spAutoFit/>
          </a:bodyPr>
          <a:lstStyle/>
          <a:p>
            <a:pPr>
              <a:spcBef>
                <a:spcPts val="600"/>
              </a:spcBef>
            </a:pPr>
            <a:r>
              <a:rPr lang="en-US" sz="2000" b="1" noProof="0" dirty="0"/>
              <a:t>But God is not at war with human beings, but with the spiritual powers to which they cling. Therefore, the plagues are presented as a war against the gods of Egypt, that is, the demons (Ex. 12:12; Deut. 32:17).</a:t>
            </a:r>
          </a:p>
        </p:txBody>
      </p:sp>
      <p:sp>
        <p:nvSpPr>
          <p:cNvPr id="9" name="CuadroTexto 8">
            <a:extLst>
              <a:ext uri="{FF2B5EF4-FFF2-40B4-BE49-F238E27FC236}">
                <a16:creationId xmlns:a16="http://schemas.microsoft.com/office/drawing/2014/main" id="{F8654F35-E26B-E97B-E696-569377D1203E}"/>
              </a:ext>
            </a:extLst>
          </p:cNvPr>
          <p:cNvSpPr txBox="1"/>
          <p:nvPr/>
        </p:nvSpPr>
        <p:spPr>
          <a:xfrm>
            <a:off x="4045728" y="5052655"/>
            <a:ext cx="4424462" cy="1631216"/>
          </a:xfrm>
          <a:prstGeom prst="rect">
            <a:avLst/>
          </a:prstGeom>
          <a:noFill/>
        </p:spPr>
        <p:txBody>
          <a:bodyPr wrap="square">
            <a:spAutoFit/>
          </a:bodyPr>
          <a:lstStyle/>
          <a:p>
            <a:pPr>
              <a:spcBef>
                <a:spcPts val="600"/>
              </a:spcBef>
            </a:pPr>
            <a:r>
              <a:rPr lang="en-US" sz="2000" b="1" noProof="0" dirty="0"/>
              <a:t>Today the war continues, but not over territory. The fight is for each family, for each individual. There is no neutral ground. We are either with God or with the enemy.</a:t>
            </a:r>
          </a:p>
        </p:txBody>
      </p:sp>
    </p:spTree>
    <p:extLst>
      <p:ext uri="{BB962C8B-B14F-4D97-AF65-F5344CB8AC3E}">
        <p14:creationId xmlns:p14="http://schemas.microsoft.com/office/powerpoint/2010/main" val="213088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strVal val="4*#ppt_w"/>
                                          </p:val>
                                        </p:tav>
                                        <p:tav tm="100000">
                                          <p:val>
                                            <p:strVal val="#ppt_w"/>
                                          </p:val>
                                        </p:tav>
                                      </p:tavLst>
                                    </p:anim>
                                    <p:anim calcmode="lin" valueType="num">
                                      <p:cBhvr>
                                        <p:cTn id="33" dur="500" fill="hold"/>
                                        <p:tgtEl>
                                          <p:spTgt spid="12"/>
                                        </p:tgtEl>
                                        <p:attrNameLst>
                                          <p:attrName>ppt_h</p:attrName>
                                        </p:attrNameLst>
                                      </p:cBhvr>
                                      <p:tavLst>
                                        <p:tav tm="0">
                                          <p:val>
                                            <p:strVal val="4*#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3072DA-86A1-983B-339C-9D185BCD42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CB36BB3-845F-0303-F0FF-906F0685FE1E}"/>
              </a:ext>
            </a:extLst>
          </p:cNvPr>
          <p:cNvSpPr txBox="1"/>
          <p:nvPr/>
        </p:nvSpPr>
        <p:spPr>
          <a:xfrm>
            <a:off x="3217069" y="2234654"/>
            <a:ext cx="5757862" cy="313932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noProof="0" dirty="0">
                <a:ln/>
                <a:solidFill>
                  <a:schemeClr val="bg2">
                    <a:lumMod val="75000"/>
                  </a:schemeClr>
                </a:solidFill>
                <a:effectLst>
                  <a:reflection blurRad="6350" stA="55000" endA="300" endPos="36000" dir="5400000" sy="-100000" algn="bl" rotWithShape="0"/>
                </a:effectLst>
              </a:rPr>
              <a:t>THE STRATEGIES OF CONFLICT</a:t>
            </a:r>
          </a:p>
        </p:txBody>
      </p:sp>
    </p:spTree>
    <p:extLst>
      <p:ext uri="{BB962C8B-B14F-4D97-AF65-F5344CB8AC3E}">
        <p14:creationId xmlns:p14="http://schemas.microsoft.com/office/powerpoint/2010/main" val="32829842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3D50AAF-028A-0A51-8016-02339B543B6A}"/>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8771C50A-070E-50D1-85F7-07E4A2FB3C47}"/>
              </a:ext>
            </a:extLst>
          </p:cNvPr>
          <p:cNvSpPr>
            <a:spLocks noGrp="1" noRot="1" noMove="1" noResize="1" noEditPoints="1" noAdjustHandles="1" noChangeArrowheads="1" noChangeShapeType="1"/>
          </p:cNvSpPr>
          <p:nvPr/>
        </p:nvSpPr>
        <p:spPr>
          <a:xfrm>
            <a:off x="0" y="0"/>
            <a:ext cx="12192000" cy="105968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7306E77E-824E-E79A-4AD2-BD55A8C8C000}"/>
              </a:ext>
            </a:extLst>
          </p:cNvPr>
          <p:cNvSpPr txBox="1"/>
          <p:nvPr/>
        </p:nvSpPr>
        <p:spPr>
          <a:xfrm>
            <a:off x="2104103" y="-47625"/>
            <a:ext cx="10087896" cy="769441"/>
          </a:xfrm>
          <a:prstGeom prst="rect">
            <a:avLst/>
          </a:prstGeom>
          <a:noFill/>
        </p:spPr>
        <p:txBody>
          <a:bodyPr wrap="square">
            <a:spAutoFit/>
          </a:bodyPr>
          <a:lstStyle/>
          <a:p>
            <a:pPr algn="ctr"/>
            <a:r>
              <a:rPr lang="en-US" sz="4400" b="1" noProof="0" dirty="0">
                <a:ln w="9525">
                  <a:solidFill>
                    <a:schemeClr val="bg1"/>
                  </a:solidFill>
                  <a:prstDash val="solid"/>
                </a:ln>
                <a:solidFill>
                  <a:srgbClr val="8E459D"/>
                </a:solidFill>
                <a:effectLst>
                  <a:outerShdw blurRad="12700" dist="38100" dir="2700000" algn="tl" rotWithShape="0">
                    <a:schemeClr val="accent5">
                      <a:lumMod val="60000"/>
                      <a:lumOff val="40000"/>
                    </a:schemeClr>
                  </a:outerShdw>
                </a:effectLst>
              </a:rPr>
              <a:t>GOD FIGHTING FOR US</a:t>
            </a:r>
          </a:p>
        </p:txBody>
      </p:sp>
      <p:sp>
        <p:nvSpPr>
          <p:cNvPr id="5" name="CuadroTexto 4">
            <a:extLst>
              <a:ext uri="{FF2B5EF4-FFF2-40B4-BE49-F238E27FC236}">
                <a16:creationId xmlns:a16="http://schemas.microsoft.com/office/drawing/2014/main" id="{F799DC3E-4BB5-CEBB-A498-297DE81453F4}"/>
              </a:ext>
            </a:extLst>
          </p:cNvPr>
          <p:cNvSpPr txBox="1"/>
          <p:nvPr/>
        </p:nvSpPr>
        <p:spPr>
          <a:xfrm>
            <a:off x="2466513" y="646253"/>
            <a:ext cx="9363075" cy="369332"/>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75000"/>
                  </a:schemeClr>
                </a:solidFill>
                <a:latin typeface="Comic Sans MS" panose="030F0702030302020204" pitchFamily="66" charset="0"/>
              </a:rPr>
              <a:t>“The Lord will fight for you; you need only to be still” </a:t>
            </a:r>
            <a:r>
              <a:rPr lang="en-US" sz="1400" b="1" noProof="0" dirty="0">
                <a:solidFill>
                  <a:schemeClr val="accent1">
                    <a:lumMod val="75000"/>
                  </a:schemeClr>
                </a:solidFill>
                <a:latin typeface="Comic Sans MS" panose="030F0702030302020204" pitchFamily="66" charset="0"/>
              </a:rPr>
              <a:t>(Exodus 14:14)</a:t>
            </a:r>
          </a:p>
        </p:txBody>
      </p:sp>
      <p:sp>
        <p:nvSpPr>
          <p:cNvPr id="6" name="CuadroTexto 5">
            <a:extLst>
              <a:ext uri="{FF2B5EF4-FFF2-40B4-BE49-F238E27FC236}">
                <a16:creationId xmlns:a16="http://schemas.microsoft.com/office/drawing/2014/main" id="{15616A4B-0EAA-AD14-F4DC-65C5BE5306AF}"/>
              </a:ext>
            </a:extLst>
          </p:cNvPr>
          <p:cNvSpPr txBox="1"/>
          <p:nvPr/>
        </p:nvSpPr>
        <p:spPr>
          <a:xfrm>
            <a:off x="137653" y="2072074"/>
            <a:ext cx="3392128" cy="2554545"/>
          </a:xfrm>
          <a:prstGeom prst="rect">
            <a:avLst/>
          </a:prstGeom>
          <a:noFill/>
        </p:spPr>
        <p:txBody>
          <a:bodyPr wrap="square" rtlCol="0">
            <a:spAutoFit/>
          </a:bodyPr>
          <a:lstStyle/>
          <a:p>
            <a:pPr>
              <a:spcBef>
                <a:spcPts val="600"/>
              </a:spcBef>
            </a:pPr>
            <a:r>
              <a:rPr lang="en-US" sz="2000" b="1" noProof="0" dirty="0"/>
              <a:t>God's original plan was to conquer Canaan by supernatural means, without Israel having to fight (Exod. 23:28). If it hadn't been for the people's unbelief, this would have happened.</a:t>
            </a:r>
          </a:p>
        </p:txBody>
      </p:sp>
      <p:graphicFrame>
        <p:nvGraphicFramePr>
          <p:cNvPr id="4" name="Diagrama 3">
            <a:extLst>
              <a:ext uri="{FF2B5EF4-FFF2-40B4-BE49-F238E27FC236}">
                <a16:creationId xmlns:a16="http://schemas.microsoft.com/office/drawing/2014/main" id="{9D29B00C-CAF6-0488-774F-EE8B4AF990CF}"/>
              </a:ext>
            </a:extLst>
          </p:cNvPr>
          <p:cNvGraphicFramePr/>
          <p:nvPr>
            <p:extLst>
              <p:ext uri="{D42A27DB-BD31-4B8C-83A1-F6EECF244321}">
                <p14:modId xmlns:p14="http://schemas.microsoft.com/office/powerpoint/2010/main" val="2472624032"/>
              </p:ext>
            </p:extLst>
          </p:nvPr>
        </p:nvGraphicFramePr>
        <p:xfrm>
          <a:off x="3667434" y="1149120"/>
          <a:ext cx="8386913" cy="5669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n 1" descr="Un dibujo de un grupo de personas caminando en la calle&#10;&#10;El contenido generado por IA puede ser incorrecto.">
            <a:extLst>
              <a:ext uri="{FF2B5EF4-FFF2-40B4-BE49-F238E27FC236}">
                <a16:creationId xmlns:a16="http://schemas.microsoft.com/office/drawing/2014/main" id="{6D634305-DAB2-DF14-4D0A-F9069BD29FC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036" y="135568"/>
            <a:ext cx="1847067" cy="1847067"/>
          </a:xfrm>
          <a:prstGeom prst="rect">
            <a:avLst/>
          </a:prstGeom>
          <a:ln w="57150">
            <a:solidFill>
              <a:srgbClr val="198CFF"/>
            </a:solidFill>
          </a:ln>
          <a:effectLst>
            <a:outerShdw blurRad="50800" dist="38100" dir="2700000" algn="tl" rotWithShape="0">
              <a:prstClr val="black">
                <a:alpha val="40000"/>
              </a:prstClr>
            </a:outerShdw>
          </a:effectLst>
        </p:spPr>
      </p:pic>
      <p:sp>
        <p:nvSpPr>
          <p:cNvPr id="9" name="CuadroTexto 8">
            <a:extLst>
              <a:ext uri="{FF2B5EF4-FFF2-40B4-BE49-F238E27FC236}">
                <a16:creationId xmlns:a16="http://schemas.microsoft.com/office/drawing/2014/main" id="{93E539EC-6B4B-9B83-6930-ABBB877B54F5}"/>
              </a:ext>
            </a:extLst>
          </p:cNvPr>
          <p:cNvSpPr txBox="1"/>
          <p:nvPr/>
        </p:nvSpPr>
        <p:spPr>
          <a:xfrm>
            <a:off x="137653" y="4934396"/>
            <a:ext cx="3392128" cy="1938992"/>
          </a:xfrm>
          <a:prstGeom prst="rect">
            <a:avLst/>
          </a:prstGeom>
          <a:noFill/>
        </p:spPr>
        <p:txBody>
          <a:bodyPr wrap="square">
            <a:spAutoFit/>
          </a:bodyPr>
          <a:lstStyle/>
          <a:p>
            <a:pPr>
              <a:spcBef>
                <a:spcPts val="600"/>
              </a:spcBef>
            </a:pPr>
            <a:r>
              <a:rPr lang="en-US" sz="2000" b="1" noProof="0" dirty="0"/>
              <a:t>The Bible records some examples of what God can do to deliver his people, without them having to take up any weapons against their enemies:</a:t>
            </a:r>
          </a:p>
        </p:txBody>
      </p:sp>
    </p:spTree>
    <p:extLst>
      <p:ext uri="{BB962C8B-B14F-4D97-AF65-F5344CB8AC3E}">
        <p14:creationId xmlns:p14="http://schemas.microsoft.com/office/powerpoint/2010/main" val="27444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900" decel="100000" fill="hold"/>
                                        <p:tgtEl>
                                          <p:spTgt spid="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528" fill="hold" grpId="0" nodeType="clickEffect">
                                  <p:stCondLst>
                                    <p:cond delay="0"/>
                                  </p:stCondLst>
                                  <p:childTnLst>
                                    <p:set>
                                      <p:cBhvr>
                                        <p:cTn id="39" dur="1" fill="hold">
                                          <p:stCondLst>
                                            <p:cond delay="0"/>
                                          </p:stCondLst>
                                        </p:cTn>
                                        <p:tgtEl>
                                          <p:spTgt spid="4">
                                            <p:graphicEl>
                                              <a:dgm id="{A3D0433A-8C1E-44AF-96CE-D90F56042720}"/>
                                            </p:graphicEl>
                                          </p:spTgt>
                                        </p:tgtEl>
                                        <p:attrNameLst>
                                          <p:attrName>style.visibility</p:attrName>
                                        </p:attrNameLst>
                                      </p:cBhvr>
                                      <p:to>
                                        <p:strVal val="visible"/>
                                      </p:to>
                                    </p:set>
                                    <p:anim calcmode="lin" valueType="num">
                                      <p:cBhvr>
                                        <p:cTn id="40" dur="500" fill="hold"/>
                                        <p:tgtEl>
                                          <p:spTgt spid="4">
                                            <p:graphicEl>
                                              <a:dgm id="{A3D0433A-8C1E-44AF-96CE-D90F56042720}"/>
                                            </p:graphicEl>
                                          </p:spTgt>
                                        </p:tgtEl>
                                        <p:attrNameLst>
                                          <p:attrName>ppt_w</p:attrName>
                                        </p:attrNameLst>
                                      </p:cBhvr>
                                      <p:tavLst>
                                        <p:tav tm="0">
                                          <p:val>
                                            <p:fltVal val="0"/>
                                          </p:val>
                                        </p:tav>
                                        <p:tav tm="100000">
                                          <p:val>
                                            <p:strVal val="#ppt_w"/>
                                          </p:val>
                                        </p:tav>
                                      </p:tavLst>
                                    </p:anim>
                                    <p:anim calcmode="lin" valueType="num">
                                      <p:cBhvr>
                                        <p:cTn id="41" dur="500" fill="hold"/>
                                        <p:tgtEl>
                                          <p:spTgt spid="4">
                                            <p:graphicEl>
                                              <a:dgm id="{A3D0433A-8C1E-44AF-96CE-D90F56042720}"/>
                                            </p:graphicEl>
                                          </p:spTgt>
                                        </p:tgtEl>
                                        <p:attrNameLst>
                                          <p:attrName>ppt_h</p:attrName>
                                        </p:attrNameLst>
                                      </p:cBhvr>
                                      <p:tavLst>
                                        <p:tav tm="0">
                                          <p:val>
                                            <p:fltVal val="0"/>
                                          </p:val>
                                        </p:tav>
                                        <p:tav tm="100000">
                                          <p:val>
                                            <p:strVal val="#ppt_h"/>
                                          </p:val>
                                        </p:tav>
                                      </p:tavLst>
                                    </p:anim>
                                    <p:animEffect transition="in" filter="fade">
                                      <p:cBhvr>
                                        <p:cTn id="42" dur="500"/>
                                        <p:tgtEl>
                                          <p:spTgt spid="4">
                                            <p:graphicEl>
                                              <a:dgm id="{A3D0433A-8C1E-44AF-96CE-D90F56042720}"/>
                                            </p:graphicEl>
                                          </p:spTgt>
                                        </p:tgtEl>
                                      </p:cBhvr>
                                    </p:animEffect>
                                    <p:anim calcmode="lin" valueType="num">
                                      <p:cBhvr>
                                        <p:cTn id="43" dur="500" fill="hold"/>
                                        <p:tgtEl>
                                          <p:spTgt spid="4">
                                            <p:graphicEl>
                                              <a:dgm id="{A3D0433A-8C1E-44AF-96CE-D90F56042720}"/>
                                            </p:graphicEl>
                                          </p:spTgt>
                                        </p:tgtEl>
                                        <p:attrNameLst>
                                          <p:attrName>ppt_x</p:attrName>
                                        </p:attrNameLst>
                                      </p:cBhvr>
                                      <p:tavLst>
                                        <p:tav tm="0">
                                          <p:val>
                                            <p:fltVal val="0.5"/>
                                          </p:val>
                                        </p:tav>
                                        <p:tav tm="100000">
                                          <p:val>
                                            <p:strVal val="#ppt_x"/>
                                          </p:val>
                                        </p:tav>
                                      </p:tavLst>
                                    </p:anim>
                                    <p:anim calcmode="lin" valueType="num">
                                      <p:cBhvr>
                                        <p:cTn id="44" dur="500" fill="hold"/>
                                        <p:tgtEl>
                                          <p:spTgt spid="4">
                                            <p:graphicEl>
                                              <a:dgm id="{A3D0433A-8C1E-44AF-96CE-D90F56042720}"/>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
                                            <p:graphicEl>
                                              <a:dgm id="{DE757CD2-5AC5-4C31-9D32-1EFB8D294F36}"/>
                                            </p:graphicEl>
                                          </p:spTgt>
                                        </p:tgtEl>
                                        <p:attrNameLst>
                                          <p:attrName>style.visibility</p:attrName>
                                        </p:attrNameLst>
                                      </p:cBhvr>
                                      <p:to>
                                        <p:strVal val="visible"/>
                                      </p:to>
                                    </p:set>
                                    <p:anim calcmode="lin" valueType="num">
                                      <p:cBhvr>
                                        <p:cTn id="47" dur="500" fill="hold"/>
                                        <p:tgtEl>
                                          <p:spTgt spid="4">
                                            <p:graphicEl>
                                              <a:dgm id="{DE757CD2-5AC5-4C31-9D32-1EFB8D294F36}"/>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DE757CD2-5AC5-4C31-9D32-1EFB8D294F36}"/>
                                            </p:graphicEl>
                                          </p:spTgt>
                                        </p:tgtEl>
                                        <p:attrNameLst>
                                          <p:attrName>ppt_h</p:attrName>
                                        </p:attrNameLst>
                                      </p:cBhvr>
                                      <p:tavLst>
                                        <p:tav tm="0">
                                          <p:val>
                                            <p:fltVal val="0"/>
                                          </p:val>
                                        </p:tav>
                                        <p:tav tm="100000">
                                          <p:val>
                                            <p:strVal val="#ppt_h"/>
                                          </p:val>
                                        </p:tav>
                                      </p:tavLst>
                                    </p:anim>
                                    <p:animEffect transition="in" filter="fade">
                                      <p:cBhvr>
                                        <p:cTn id="49" dur="500"/>
                                        <p:tgtEl>
                                          <p:spTgt spid="4">
                                            <p:graphicEl>
                                              <a:dgm id="{DE757CD2-5AC5-4C31-9D32-1EFB8D294F36}"/>
                                            </p:graphicEl>
                                          </p:spTgt>
                                        </p:tgtEl>
                                      </p:cBhvr>
                                    </p:animEffect>
                                    <p:anim calcmode="lin" valueType="num">
                                      <p:cBhvr>
                                        <p:cTn id="50" dur="500" fill="hold"/>
                                        <p:tgtEl>
                                          <p:spTgt spid="4">
                                            <p:graphicEl>
                                              <a:dgm id="{DE757CD2-5AC5-4C31-9D32-1EFB8D294F36}"/>
                                            </p:graphicEl>
                                          </p:spTgt>
                                        </p:tgtEl>
                                        <p:attrNameLst>
                                          <p:attrName>ppt_x</p:attrName>
                                        </p:attrNameLst>
                                      </p:cBhvr>
                                      <p:tavLst>
                                        <p:tav tm="0">
                                          <p:val>
                                            <p:fltVal val="0.5"/>
                                          </p:val>
                                        </p:tav>
                                        <p:tav tm="100000">
                                          <p:val>
                                            <p:strVal val="#ppt_x"/>
                                          </p:val>
                                        </p:tav>
                                      </p:tavLst>
                                    </p:anim>
                                    <p:anim calcmode="lin" valueType="num">
                                      <p:cBhvr>
                                        <p:cTn id="51" dur="500" fill="hold"/>
                                        <p:tgtEl>
                                          <p:spTgt spid="4">
                                            <p:graphicEl>
                                              <a:dgm id="{DE757CD2-5AC5-4C31-9D32-1EFB8D294F36}"/>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4">
                                            <p:graphicEl>
                                              <a:dgm id="{757B839D-7B20-456D-B4B6-143DC0100211}"/>
                                            </p:graphicEl>
                                          </p:spTgt>
                                        </p:tgtEl>
                                        <p:attrNameLst>
                                          <p:attrName>style.visibility</p:attrName>
                                        </p:attrNameLst>
                                      </p:cBhvr>
                                      <p:to>
                                        <p:strVal val="visible"/>
                                      </p:to>
                                    </p:set>
                                    <p:anim calcmode="lin" valueType="num">
                                      <p:cBhvr>
                                        <p:cTn id="56" dur="500" fill="hold"/>
                                        <p:tgtEl>
                                          <p:spTgt spid="4">
                                            <p:graphicEl>
                                              <a:dgm id="{757B839D-7B20-456D-B4B6-143DC0100211}"/>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757B839D-7B20-456D-B4B6-143DC0100211}"/>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757B839D-7B20-456D-B4B6-143DC0100211}"/>
                                            </p:graphicEl>
                                          </p:spTgt>
                                        </p:tgtEl>
                                      </p:cBhvr>
                                    </p:animEffect>
                                    <p:anim calcmode="lin" valueType="num">
                                      <p:cBhvr>
                                        <p:cTn id="59" dur="500" fill="hold"/>
                                        <p:tgtEl>
                                          <p:spTgt spid="4">
                                            <p:graphicEl>
                                              <a:dgm id="{757B839D-7B20-456D-B4B6-143DC0100211}"/>
                                            </p:graphicEl>
                                          </p:spTgt>
                                        </p:tgtEl>
                                        <p:attrNameLst>
                                          <p:attrName>ppt_x</p:attrName>
                                        </p:attrNameLst>
                                      </p:cBhvr>
                                      <p:tavLst>
                                        <p:tav tm="0">
                                          <p:val>
                                            <p:fltVal val="0.5"/>
                                          </p:val>
                                        </p:tav>
                                        <p:tav tm="100000">
                                          <p:val>
                                            <p:strVal val="#ppt_x"/>
                                          </p:val>
                                        </p:tav>
                                      </p:tavLst>
                                    </p:anim>
                                    <p:anim calcmode="lin" valueType="num">
                                      <p:cBhvr>
                                        <p:cTn id="60" dur="500" fill="hold"/>
                                        <p:tgtEl>
                                          <p:spTgt spid="4">
                                            <p:graphicEl>
                                              <a:dgm id="{757B839D-7B20-456D-B4B6-143DC0100211}"/>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4">
                                            <p:graphicEl>
                                              <a:dgm id="{CDD1B923-0554-47D2-B5DA-2B4A636516FF}"/>
                                            </p:graphicEl>
                                          </p:spTgt>
                                        </p:tgtEl>
                                        <p:attrNameLst>
                                          <p:attrName>style.visibility</p:attrName>
                                        </p:attrNameLst>
                                      </p:cBhvr>
                                      <p:to>
                                        <p:strVal val="visible"/>
                                      </p:to>
                                    </p:set>
                                    <p:anim calcmode="lin" valueType="num">
                                      <p:cBhvr>
                                        <p:cTn id="63" dur="500" fill="hold"/>
                                        <p:tgtEl>
                                          <p:spTgt spid="4">
                                            <p:graphicEl>
                                              <a:dgm id="{CDD1B923-0554-47D2-B5DA-2B4A636516FF}"/>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CDD1B923-0554-47D2-B5DA-2B4A636516FF}"/>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CDD1B923-0554-47D2-B5DA-2B4A636516FF}"/>
                                            </p:graphicEl>
                                          </p:spTgt>
                                        </p:tgtEl>
                                      </p:cBhvr>
                                    </p:animEffect>
                                    <p:anim calcmode="lin" valueType="num">
                                      <p:cBhvr>
                                        <p:cTn id="66" dur="500" fill="hold"/>
                                        <p:tgtEl>
                                          <p:spTgt spid="4">
                                            <p:graphicEl>
                                              <a:dgm id="{CDD1B923-0554-47D2-B5DA-2B4A636516FF}"/>
                                            </p:graphicEl>
                                          </p:spTgt>
                                        </p:tgtEl>
                                        <p:attrNameLst>
                                          <p:attrName>ppt_x</p:attrName>
                                        </p:attrNameLst>
                                      </p:cBhvr>
                                      <p:tavLst>
                                        <p:tav tm="0">
                                          <p:val>
                                            <p:fltVal val="0.5"/>
                                          </p:val>
                                        </p:tav>
                                        <p:tav tm="100000">
                                          <p:val>
                                            <p:strVal val="#ppt_x"/>
                                          </p:val>
                                        </p:tav>
                                      </p:tavLst>
                                    </p:anim>
                                    <p:anim calcmode="lin" valueType="num">
                                      <p:cBhvr>
                                        <p:cTn id="67" dur="500" fill="hold"/>
                                        <p:tgtEl>
                                          <p:spTgt spid="4">
                                            <p:graphicEl>
                                              <a:dgm id="{CDD1B923-0554-47D2-B5DA-2B4A636516FF}"/>
                                            </p:graphicEl>
                                          </p:spTgt>
                                        </p:tgtEl>
                                        <p:attrNameLst>
                                          <p:attrName>ppt_y</p:attrName>
                                        </p:attrNameLst>
                                      </p:cBhvr>
                                      <p:tavLst>
                                        <p:tav tm="0">
                                          <p:val>
                                            <p:fltVal val="0.5"/>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528" fill="hold" grpId="0" nodeType="clickEffect">
                                  <p:stCondLst>
                                    <p:cond delay="0"/>
                                  </p:stCondLst>
                                  <p:childTnLst>
                                    <p:set>
                                      <p:cBhvr>
                                        <p:cTn id="71" dur="1" fill="hold">
                                          <p:stCondLst>
                                            <p:cond delay="0"/>
                                          </p:stCondLst>
                                        </p:cTn>
                                        <p:tgtEl>
                                          <p:spTgt spid="4">
                                            <p:graphicEl>
                                              <a:dgm id="{904D2415-2BA8-4F18-9433-3CE93F7B6EAA}"/>
                                            </p:graphicEl>
                                          </p:spTgt>
                                        </p:tgtEl>
                                        <p:attrNameLst>
                                          <p:attrName>style.visibility</p:attrName>
                                        </p:attrNameLst>
                                      </p:cBhvr>
                                      <p:to>
                                        <p:strVal val="visible"/>
                                      </p:to>
                                    </p:set>
                                    <p:anim calcmode="lin" valueType="num">
                                      <p:cBhvr>
                                        <p:cTn id="72" dur="500" fill="hold"/>
                                        <p:tgtEl>
                                          <p:spTgt spid="4">
                                            <p:graphicEl>
                                              <a:dgm id="{904D2415-2BA8-4F18-9433-3CE93F7B6EAA}"/>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904D2415-2BA8-4F18-9433-3CE93F7B6EAA}"/>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904D2415-2BA8-4F18-9433-3CE93F7B6EAA}"/>
                                            </p:graphicEl>
                                          </p:spTgt>
                                        </p:tgtEl>
                                      </p:cBhvr>
                                    </p:animEffect>
                                    <p:anim calcmode="lin" valueType="num">
                                      <p:cBhvr>
                                        <p:cTn id="75" dur="500" fill="hold"/>
                                        <p:tgtEl>
                                          <p:spTgt spid="4">
                                            <p:graphicEl>
                                              <a:dgm id="{904D2415-2BA8-4F18-9433-3CE93F7B6EAA}"/>
                                            </p:graphicEl>
                                          </p:spTgt>
                                        </p:tgtEl>
                                        <p:attrNameLst>
                                          <p:attrName>ppt_x</p:attrName>
                                        </p:attrNameLst>
                                      </p:cBhvr>
                                      <p:tavLst>
                                        <p:tav tm="0">
                                          <p:val>
                                            <p:fltVal val="0.5"/>
                                          </p:val>
                                        </p:tav>
                                        <p:tav tm="100000">
                                          <p:val>
                                            <p:strVal val="#ppt_x"/>
                                          </p:val>
                                        </p:tav>
                                      </p:tavLst>
                                    </p:anim>
                                    <p:anim calcmode="lin" valueType="num">
                                      <p:cBhvr>
                                        <p:cTn id="76" dur="500" fill="hold"/>
                                        <p:tgtEl>
                                          <p:spTgt spid="4">
                                            <p:graphicEl>
                                              <a:dgm id="{904D2415-2BA8-4F18-9433-3CE93F7B6EAA}"/>
                                            </p:graphicEl>
                                          </p:spTgt>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4">
                                            <p:graphicEl>
                                              <a:dgm id="{4525255B-8D77-4012-BE5E-E4EB429C9CB4}"/>
                                            </p:graphicEl>
                                          </p:spTgt>
                                        </p:tgtEl>
                                        <p:attrNameLst>
                                          <p:attrName>style.visibility</p:attrName>
                                        </p:attrNameLst>
                                      </p:cBhvr>
                                      <p:to>
                                        <p:strVal val="visible"/>
                                      </p:to>
                                    </p:set>
                                    <p:anim calcmode="lin" valueType="num">
                                      <p:cBhvr>
                                        <p:cTn id="79" dur="500" fill="hold"/>
                                        <p:tgtEl>
                                          <p:spTgt spid="4">
                                            <p:graphicEl>
                                              <a:dgm id="{4525255B-8D77-4012-BE5E-E4EB429C9CB4}"/>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4525255B-8D77-4012-BE5E-E4EB429C9CB4}"/>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4525255B-8D77-4012-BE5E-E4EB429C9CB4}"/>
                                            </p:graphicEl>
                                          </p:spTgt>
                                        </p:tgtEl>
                                      </p:cBhvr>
                                    </p:animEffect>
                                    <p:anim calcmode="lin" valueType="num">
                                      <p:cBhvr>
                                        <p:cTn id="82" dur="500" fill="hold"/>
                                        <p:tgtEl>
                                          <p:spTgt spid="4">
                                            <p:graphicEl>
                                              <a:dgm id="{4525255B-8D77-4012-BE5E-E4EB429C9CB4}"/>
                                            </p:graphicEl>
                                          </p:spTgt>
                                        </p:tgtEl>
                                        <p:attrNameLst>
                                          <p:attrName>ppt_x</p:attrName>
                                        </p:attrNameLst>
                                      </p:cBhvr>
                                      <p:tavLst>
                                        <p:tav tm="0">
                                          <p:val>
                                            <p:fltVal val="0.5"/>
                                          </p:val>
                                        </p:tav>
                                        <p:tav tm="100000">
                                          <p:val>
                                            <p:strVal val="#ppt_x"/>
                                          </p:val>
                                        </p:tav>
                                      </p:tavLst>
                                    </p:anim>
                                    <p:anim calcmode="lin" valueType="num">
                                      <p:cBhvr>
                                        <p:cTn id="83" dur="500" fill="hold"/>
                                        <p:tgtEl>
                                          <p:spTgt spid="4">
                                            <p:graphicEl>
                                              <a:dgm id="{4525255B-8D77-4012-BE5E-E4EB429C9CB4}"/>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528" fill="hold" grpId="0" nodeType="clickEffect">
                                  <p:stCondLst>
                                    <p:cond delay="0"/>
                                  </p:stCondLst>
                                  <p:childTnLst>
                                    <p:set>
                                      <p:cBhvr>
                                        <p:cTn id="87" dur="1" fill="hold">
                                          <p:stCondLst>
                                            <p:cond delay="0"/>
                                          </p:stCondLst>
                                        </p:cTn>
                                        <p:tgtEl>
                                          <p:spTgt spid="4">
                                            <p:graphicEl>
                                              <a:dgm id="{5C4AF684-2DF3-4B8B-966D-28B11D58D499}"/>
                                            </p:graphicEl>
                                          </p:spTgt>
                                        </p:tgtEl>
                                        <p:attrNameLst>
                                          <p:attrName>style.visibility</p:attrName>
                                        </p:attrNameLst>
                                      </p:cBhvr>
                                      <p:to>
                                        <p:strVal val="visible"/>
                                      </p:to>
                                    </p:set>
                                    <p:anim calcmode="lin" valueType="num">
                                      <p:cBhvr>
                                        <p:cTn id="88" dur="500" fill="hold"/>
                                        <p:tgtEl>
                                          <p:spTgt spid="4">
                                            <p:graphicEl>
                                              <a:dgm id="{5C4AF684-2DF3-4B8B-966D-28B11D58D499}"/>
                                            </p:graphicEl>
                                          </p:spTgt>
                                        </p:tgtEl>
                                        <p:attrNameLst>
                                          <p:attrName>ppt_w</p:attrName>
                                        </p:attrNameLst>
                                      </p:cBhvr>
                                      <p:tavLst>
                                        <p:tav tm="0">
                                          <p:val>
                                            <p:fltVal val="0"/>
                                          </p:val>
                                        </p:tav>
                                        <p:tav tm="100000">
                                          <p:val>
                                            <p:strVal val="#ppt_w"/>
                                          </p:val>
                                        </p:tav>
                                      </p:tavLst>
                                    </p:anim>
                                    <p:anim calcmode="lin" valueType="num">
                                      <p:cBhvr>
                                        <p:cTn id="89" dur="500" fill="hold"/>
                                        <p:tgtEl>
                                          <p:spTgt spid="4">
                                            <p:graphicEl>
                                              <a:dgm id="{5C4AF684-2DF3-4B8B-966D-28B11D58D499}"/>
                                            </p:graphicEl>
                                          </p:spTgt>
                                        </p:tgtEl>
                                        <p:attrNameLst>
                                          <p:attrName>ppt_h</p:attrName>
                                        </p:attrNameLst>
                                      </p:cBhvr>
                                      <p:tavLst>
                                        <p:tav tm="0">
                                          <p:val>
                                            <p:fltVal val="0"/>
                                          </p:val>
                                        </p:tav>
                                        <p:tav tm="100000">
                                          <p:val>
                                            <p:strVal val="#ppt_h"/>
                                          </p:val>
                                        </p:tav>
                                      </p:tavLst>
                                    </p:anim>
                                    <p:animEffect transition="in" filter="fade">
                                      <p:cBhvr>
                                        <p:cTn id="90" dur="500"/>
                                        <p:tgtEl>
                                          <p:spTgt spid="4">
                                            <p:graphicEl>
                                              <a:dgm id="{5C4AF684-2DF3-4B8B-966D-28B11D58D499}"/>
                                            </p:graphicEl>
                                          </p:spTgt>
                                        </p:tgtEl>
                                      </p:cBhvr>
                                    </p:animEffect>
                                    <p:anim calcmode="lin" valueType="num">
                                      <p:cBhvr>
                                        <p:cTn id="91" dur="500" fill="hold"/>
                                        <p:tgtEl>
                                          <p:spTgt spid="4">
                                            <p:graphicEl>
                                              <a:dgm id="{5C4AF684-2DF3-4B8B-966D-28B11D58D499}"/>
                                            </p:graphicEl>
                                          </p:spTgt>
                                        </p:tgtEl>
                                        <p:attrNameLst>
                                          <p:attrName>ppt_x</p:attrName>
                                        </p:attrNameLst>
                                      </p:cBhvr>
                                      <p:tavLst>
                                        <p:tav tm="0">
                                          <p:val>
                                            <p:fltVal val="0.5"/>
                                          </p:val>
                                        </p:tav>
                                        <p:tav tm="100000">
                                          <p:val>
                                            <p:strVal val="#ppt_x"/>
                                          </p:val>
                                        </p:tav>
                                      </p:tavLst>
                                    </p:anim>
                                    <p:anim calcmode="lin" valueType="num">
                                      <p:cBhvr>
                                        <p:cTn id="92" dur="500" fill="hold"/>
                                        <p:tgtEl>
                                          <p:spTgt spid="4">
                                            <p:graphicEl>
                                              <a:dgm id="{5C4AF684-2DF3-4B8B-966D-28B11D58D499}"/>
                                            </p:graphicEl>
                                          </p:spTgt>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4">
                                            <p:graphicEl>
                                              <a:dgm id="{9FE05CCC-A7F8-4C62-8BFB-B92E514CF5B4}"/>
                                            </p:graphicEl>
                                          </p:spTgt>
                                        </p:tgtEl>
                                        <p:attrNameLst>
                                          <p:attrName>style.visibility</p:attrName>
                                        </p:attrNameLst>
                                      </p:cBhvr>
                                      <p:to>
                                        <p:strVal val="visible"/>
                                      </p:to>
                                    </p:set>
                                    <p:anim calcmode="lin" valueType="num">
                                      <p:cBhvr>
                                        <p:cTn id="95" dur="500" fill="hold"/>
                                        <p:tgtEl>
                                          <p:spTgt spid="4">
                                            <p:graphicEl>
                                              <a:dgm id="{9FE05CCC-A7F8-4C62-8BFB-B92E514CF5B4}"/>
                                            </p:graphicEl>
                                          </p:spTgt>
                                        </p:tgtEl>
                                        <p:attrNameLst>
                                          <p:attrName>ppt_w</p:attrName>
                                        </p:attrNameLst>
                                      </p:cBhvr>
                                      <p:tavLst>
                                        <p:tav tm="0">
                                          <p:val>
                                            <p:fltVal val="0"/>
                                          </p:val>
                                        </p:tav>
                                        <p:tav tm="100000">
                                          <p:val>
                                            <p:strVal val="#ppt_w"/>
                                          </p:val>
                                        </p:tav>
                                      </p:tavLst>
                                    </p:anim>
                                    <p:anim calcmode="lin" valueType="num">
                                      <p:cBhvr>
                                        <p:cTn id="96" dur="500" fill="hold"/>
                                        <p:tgtEl>
                                          <p:spTgt spid="4">
                                            <p:graphicEl>
                                              <a:dgm id="{9FE05CCC-A7F8-4C62-8BFB-B92E514CF5B4}"/>
                                            </p:graphicEl>
                                          </p:spTgt>
                                        </p:tgtEl>
                                        <p:attrNameLst>
                                          <p:attrName>ppt_h</p:attrName>
                                        </p:attrNameLst>
                                      </p:cBhvr>
                                      <p:tavLst>
                                        <p:tav tm="0">
                                          <p:val>
                                            <p:fltVal val="0"/>
                                          </p:val>
                                        </p:tav>
                                        <p:tav tm="100000">
                                          <p:val>
                                            <p:strVal val="#ppt_h"/>
                                          </p:val>
                                        </p:tav>
                                      </p:tavLst>
                                    </p:anim>
                                    <p:animEffect transition="in" filter="fade">
                                      <p:cBhvr>
                                        <p:cTn id="97" dur="500"/>
                                        <p:tgtEl>
                                          <p:spTgt spid="4">
                                            <p:graphicEl>
                                              <a:dgm id="{9FE05CCC-A7F8-4C62-8BFB-B92E514CF5B4}"/>
                                            </p:graphicEl>
                                          </p:spTgt>
                                        </p:tgtEl>
                                      </p:cBhvr>
                                    </p:animEffect>
                                    <p:anim calcmode="lin" valueType="num">
                                      <p:cBhvr>
                                        <p:cTn id="98" dur="500" fill="hold"/>
                                        <p:tgtEl>
                                          <p:spTgt spid="4">
                                            <p:graphicEl>
                                              <a:dgm id="{9FE05CCC-A7F8-4C62-8BFB-B92E514CF5B4}"/>
                                            </p:graphicEl>
                                          </p:spTgt>
                                        </p:tgtEl>
                                        <p:attrNameLst>
                                          <p:attrName>ppt_x</p:attrName>
                                        </p:attrNameLst>
                                      </p:cBhvr>
                                      <p:tavLst>
                                        <p:tav tm="0">
                                          <p:val>
                                            <p:fltVal val="0.5"/>
                                          </p:val>
                                        </p:tav>
                                        <p:tav tm="100000">
                                          <p:val>
                                            <p:strVal val="#ppt_x"/>
                                          </p:val>
                                        </p:tav>
                                      </p:tavLst>
                                    </p:anim>
                                    <p:anim calcmode="lin" valueType="num">
                                      <p:cBhvr>
                                        <p:cTn id="99" dur="500" fill="hold"/>
                                        <p:tgtEl>
                                          <p:spTgt spid="4">
                                            <p:graphicEl>
                                              <a:dgm id="{9FE05CCC-A7F8-4C62-8BFB-B92E514CF5B4}"/>
                                            </p:graphicEl>
                                          </p:spTgt>
                                        </p:tgtEl>
                                        <p:attrNameLst>
                                          <p:attrName>ppt_y</p:attrName>
                                        </p:attrNameLst>
                                      </p:cBhvr>
                                      <p:tavLst>
                                        <p:tav tm="0">
                                          <p:val>
                                            <p:fltVal val="0.5"/>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528" fill="hold" grpId="0" nodeType="clickEffect">
                                  <p:stCondLst>
                                    <p:cond delay="0"/>
                                  </p:stCondLst>
                                  <p:childTnLst>
                                    <p:set>
                                      <p:cBhvr>
                                        <p:cTn id="103" dur="1" fill="hold">
                                          <p:stCondLst>
                                            <p:cond delay="0"/>
                                          </p:stCondLst>
                                        </p:cTn>
                                        <p:tgtEl>
                                          <p:spTgt spid="4">
                                            <p:graphicEl>
                                              <a:dgm id="{4CBDC65A-48E1-48B3-9145-1F0726CA8B43}"/>
                                            </p:graphicEl>
                                          </p:spTgt>
                                        </p:tgtEl>
                                        <p:attrNameLst>
                                          <p:attrName>style.visibility</p:attrName>
                                        </p:attrNameLst>
                                      </p:cBhvr>
                                      <p:to>
                                        <p:strVal val="visible"/>
                                      </p:to>
                                    </p:set>
                                    <p:anim calcmode="lin" valueType="num">
                                      <p:cBhvr>
                                        <p:cTn id="104" dur="500" fill="hold"/>
                                        <p:tgtEl>
                                          <p:spTgt spid="4">
                                            <p:graphicEl>
                                              <a:dgm id="{4CBDC65A-48E1-48B3-9145-1F0726CA8B43}"/>
                                            </p:graphicEl>
                                          </p:spTgt>
                                        </p:tgtEl>
                                        <p:attrNameLst>
                                          <p:attrName>ppt_w</p:attrName>
                                        </p:attrNameLst>
                                      </p:cBhvr>
                                      <p:tavLst>
                                        <p:tav tm="0">
                                          <p:val>
                                            <p:fltVal val="0"/>
                                          </p:val>
                                        </p:tav>
                                        <p:tav tm="100000">
                                          <p:val>
                                            <p:strVal val="#ppt_w"/>
                                          </p:val>
                                        </p:tav>
                                      </p:tavLst>
                                    </p:anim>
                                    <p:anim calcmode="lin" valueType="num">
                                      <p:cBhvr>
                                        <p:cTn id="105" dur="500" fill="hold"/>
                                        <p:tgtEl>
                                          <p:spTgt spid="4">
                                            <p:graphicEl>
                                              <a:dgm id="{4CBDC65A-48E1-48B3-9145-1F0726CA8B43}"/>
                                            </p:graphicEl>
                                          </p:spTgt>
                                        </p:tgtEl>
                                        <p:attrNameLst>
                                          <p:attrName>ppt_h</p:attrName>
                                        </p:attrNameLst>
                                      </p:cBhvr>
                                      <p:tavLst>
                                        <p:tav tm="0">
                                          <p:val>
                                            <p:fltVal val="0"/>
                                          </p:val>
                                        </p:tav>
                                        <p:tav tm="100000">
                                          <p:val>
                                            <p:strVal val="#ppt_h"/>
                                          </p:val>
                                        </p:tav>
                                      </p:tavLst>
                                    </p:anim>
                                    <p:animEffect transition="in" filter="fade">
                                      <p:cBhvr>
                                        <p:cTn id="106" dur="500"/>
                                        <p:tgtEl>
                                          <p:spTgt spid="4">
                                            <p:graphicEl>
                                              <a:dgm id="{4CBDC65A-48E1-48B3-9145-1F0726CA8B43}"/>
                                            </p:graphicEl>
                                          </p:spTgt>
                                        </p:tgtEl>
                                      </p:cBhvr>
                                    </p:animEffect>
                                    <p:anim calcmode="lin" valueType="num">
                                      <p:cBhvr>
                                        <p:cTn id="107" dur="500" fill="hold"/>
                                        <p:tgtEl>
                                          <p:spTgt spid="4">
                                            <p:graphicEl>
                                              <a:dgm id="{4CBDC65A-48E1-48B3-9145-1F0726CA8B43}"/>
                                            </p:graphicEl>
                                          </p:spTgt>
                                        </p:tgtEl>
                                        <p:attrNameLst>
                                          <p:attrName>ppt_x</p:attrName>
                                        </p:attrNameLst>
                                      </p:cBhvr>
                                      <p:tavLst>
                                        <p:tav tm="0">
                                          <p:val>
                                            <p:fltVal val="0.5"/>
                                          </p:val>
                                        </p:tav>
                                        <p:tav tm="100000">
                                          <p:val>
                                            <p:strVal val="#ppt_x"/>
                                          </p:val>
                                        </p:tav>
                                      </p:tavLst>
                                    </p:anim>
                                    <p:anim calcmode="lin" valueType="num">
                                      <p:cBhvr>
                                        <p:cTn id="108" dur="500" fill="hold"/>
                                        <p:tgtEl>
                                          <p:spTgt spid="4">
                                            <p:graphicEl>
                                              <a:dgm id="{4CBDC65A-48E1-48B3-9145-1F0726CA8B43}"/>
                                            </p:graphicEl>
                                          </p:spTgt>
                                        </p:tgtEl>
                                        <p:attrNameLst>
                                          <p:attrName>ppt_y</p:attrName>
                                        </p:attrNameLst>
                                      </p:cBhvr>
                                      <p:tavLst>
                                        <p:tav tm="0">
                                          <p:val>
                                            <p:fltVal val="0.5"/>
                                          </p:val>
                                        </p:tav>
                                        <p:tav tm="100000">
                                          <p:val>
                                            <p:strVal val="#ppt_y"/>
                                          </p:val>
                                        </p:tav>
                                      </p:tavLst>
                                    </p:anim>
                                  </p:childTnLst>
                                </p:cTn>
                              </p:par>
                              <p:par>
                                <p:cTn id="109" presetID="53" presetClass="entr" presetSubtype="528" fill="hold" grpId="0" nodeType="withEffect">
                                  <p:stCondLst>
                                    <p:cond delay="0"/>
                                  </p:stCondLst>
                                  <p:childTnLst>
                                    <p:set>
                                      <p:cBhvr>
                                        <p:cTn id="110" dur="1" fill="hold">
                                          <p:stCondLst>
                                            <p:cond delay="0"/>
                                          </p:stCondLst>
                                        </p:cTn>
                                        <p:tgtEl>
                                          <p:spTgt spid="4">
                                            <p:graphicEl>
                                              <a:dgm id="{888CD5AF-F0C3-4E6E-AB9C-7E49EE3ED2D0}"/>
                                            </p:graphicEl>
                                          </p:spTgt>
                                        </p:tgtEl>
                                        <p:attrNameLst>
                                          <p:attrName>style.visibility</p:attrName>
                                        </p:attrNameLst>
                                      </p:cBhvr>
                                      <p:to>
                                        <p:strVal val="visible"/>
                                      </p:to>
                                    </p:set>
                                    <p:anim calcmode="lin" valueType="num">
                                      <p:cBhvr>
                                        <p:cTn id="111" dur="500" fill="hold"/>
                                        <p:tgtEl>
                                          <p:spTgt spid="4">
                                            <p:graphicEl>
                                              <a:dgm id="{888CD5AF-F0C3-4E6E-AB9C-7E49EE3ED2D0}"/>
                                            </p:graphicEl>
                                          </p:spTgt>
                                        </p:tgtEl>
                                        <p:attrNameLst>
                                          <p:attrName>ppt_w</p:attrName>
                                        </p:attrNameLst>
                                      </p:cBhvr>
                                      <p:tavLst>
                                        <p:tav tm="0">
                                          <p:val>
                                            <p:fltVal val="0"/>
                                          </p:val>
                                        </p:tav>
                                        <p:tav tm="100000">
                                          <p:val>
                                            <p:strVal val="#ppt_w"/>
                                          </p:val>
                                        </p:tav>
                                      </p:tavLst>
                                    </p:anim>
                                    <p:anim calcmode="lin" valueType="num">
                                      <p:cBhvr>
                                        <p:cTn id="112" dur="500" fill="hold"/>
                                        <p:tgtEl>
                                          <p:spTgt spid="4">
                                            <p:graphicEl>
                                              <a:dgm id="{888CD5AF-F0C3-4E6E-AB9C-7E49EE3ED2D0}"/>
                                            </p:graphicEl>
                                          </p:spTgt>
                                        </p:tgtEl>
                                        <p:attrNameLst>
                                          <p:attrName>ppt_h</p:attrName>
                                        </p:attrNameLst>
                                      </p:cBhvr>
                                      <p:tavLst>
                                        <p:tav tm="0">
                                          <p:val>
                                            <p:fltVal val="0"/>
                                          </p:val>
                                        </p:tav>
                                        <p:tav tm="100000">
                                          <p:val>
                                            <p:strVal val="#ppt_h"/>
                                          </p:val>
                                        </p:tav>
                                      </p:tavLst>
                                    </p:anim>
                                    <p:animEffect transition="in" filter="fade">
                                      <p:cBhvr>
                                        <p:cTn id="113" dur="500"/>
                                        <p:tgtEl>
                                          <p:spTgt spid="4">
                                            <p:graphicEl>
                                              <a:dgm id="{888CD5AF-F0C3-4E6E-AB9C-7E49EE3ED2D0}"/>
                                            </p:graphicEl>
                                          </p:spTgt>
                                        </p:tgtEl>
                                      </p:cBhvr>
                                    </p:animEffect>
                                    <p:anim calcmode="lin" valueType="num">
                                      <p:cBhvr>
                                        <p:cTn id="114" dur="500" fill="hold"/>
                                        <p:tgtEl>
                                          <p:spTgt spid="4">
                                            <p:graphicEl>
                                              <a:dgm id="{888CD5AF-F0C3-4E6E-AB9C-7E49EE3ED2D0}"/>
                                            </p:graphicEl>
                                          </p:spTgt>
                                        </p:tgtEl>
                                        <p:attrNameLst>
                                          <p:attrName>ppt_x</p:attrName>
                                        </p:attrNameLst>
                                      </p:cBhvr>
                                      <p:tavLst>
                                        <p:tav tm="0">
                                          <p:val>
                                            <p:fltVal val="0.5"/>
                                          </p:val>
                                        </p:tav>
                                        <p:tav tm="100000">
                                          <p:val>
                                            <p:strVal val="#ppt_x"/>
                                          </p:val>
                                        </p:tav>
                                      </p:tavLst>
                                    </p:anim>
                                    <p:anim calcmode="lin" valueType="num">
                                      <p:cBhvr>
                                        <p:cTn id="115" dur="500" fill="hold"/>
                                        <p:tgtEl>
                                          <p:spTgt spid="4">
                                            <p:graphicEl>
                                              <a:dgm id="{888CD5AF-F0C3-4E6E-AB9C-7E49EE3ED2D0}"/>
                                            </p:graphicEl>
                                          </p:spTgt>
                                        </p:tgtEl>
                                        <p:attrNameLst>
                                          <p:attrName>ppt_y</p:attrName>
                                        </p:attrNameLst>
                                      </p:cBhvr>
                                      <p:tavLst>
                                        <p:tav tm="0">
                                          <p:val>
                                            <p:fltVal val="0.5"/>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53" presetClass="entr" presetSubtype="528" fill="hold" grpId="0" nodeType="clickEffect">
                                  <p:stCondLst>
                                    <p:cond delay="0"/>
                                  </p:stCondLst>
                                  <p:childTnLst>
                                    <p:set>
                                      <p:cBhvr>
                                        <p:cTn id="119" dur="1" fill="hold">
                                          <p:stCondLst>
                                            <p:cond delay="0"/>
                                          </p:stCondLst>
                                        </p:cTn>
                                        <p:tgtEl>
                                          <p:spTgt spid="4">
                                            <p:graphicEl>
                                              <a:dgm id="{0A9C59B1-EF7A-4EE3-990B-90F62DBD97A6}"/>
                                            </p:graphicEl>
                                          </p:spTgt>
                                        </p:tgtEl>
                                        <p:attrNameLst>
                                          <p:attrName>style.visibility</p:attrName>
                                        </p:attrNameLst>
                                      </p:cBhvr>
                                      <p:to>
                                        <p:strVal val="visible"/>
                                      </p:to>
                                    </p:set>
                                    <p:anim calcmode="lin" valueType="num">
                                      <p:cBhvr>
                                        <p:cTn id="120" dur="500" fill="hold"/>
                                        <p:tgtEl>
                                          <p:spTgt spid="4">
                                            <p:graphicEl>
                                              <a:dgm id="{0A9C59B1-EF7A-4EE3-990B-90F62DBD97A6}"/>
                                            </p:graphicEl>
                                          </p:spTgt>
                                        </p:tgtEl>
                                        <p:attrNameLst>
                                          <p:attrName>ppt_w</p:attrName>
                                        </p:attrNameLst>
                                      </p:cBhvr>
                                      <p:tavLst>
                                        <p:tav tm="0">
                                          <p:val>
                                            <p:fltVal val="0"/>
                                          </p:val>
                                        </p:tav>
                                        <p:tav tm="100000">
                                          <p:val>
                                            <p:strVal val="#ppt_w"/>
                                          </p:val>
                                        </p:tav>
                                      </p:tavLst>
                                    </p:anim>
                                    <p:anim calcmode="lin" valueType="num">
                                      <p:cBhvr>
                                        <p:cTn id="121" dur="500" fill="hold"/>
                                        <p:tgtEl>
                                          <p:spTgt spid="4">
                                            <p:graphicEl>
                                              <a:dgm id="{0A9C59B1-EF7A-4EE3-990B-90F62DBD97A6}"/>
                                            </p:graphicEl>
                                          </p:spTgt>
                                        </p:tgtEl>
                                        <p:attrNameLst>
                                          <p:attrName>ppt_h</p:attrName>
                                        </p:attrNameLst>
                                      </p:cBhvr>
                                      <p:tavLst>
                                        <p:tav tm="0">
                                          <p:val>
                                            <p:fltVal val="0"/>
                                          </p:val>
                                        </p:tav>
                                        <p:tav tm="100000">
                                          <p:val>
                                            <p:strVal val="#ppt_h"/>
                                          </p:val>
                                        </p:tav>
                                      </p:tavLst>
                                    </p:anim>
                                    <p:animEffect transition="in" filter="fade">
                                      <p:cBhvr>
                                        <p:cTn id="122" dur="500"/>
                                        <p:tgtEl>
                                          <p:spTgt spid="4">
                                            <p:graphicEl>
                                              <a:dgm id="{0A9C59B1-EF7A-4EE3-990B-90F62DBD97A6}"/>
                                            </p:graphicEl>
                                          </p:spTgt>
                                        </p:tgtEl>
                                      </p:cBhvr>
                                    </p:animEffect>
                                    <p:anim calcmode="lin" valueType="num">
                                      <p:cBhvr>
                                        <p:cTn id="123" dur="500" fill="hold"/>
                                        <p:tgtEl>
                                          <p:spTgt spid="4">
                                            <p:graphicEl>
                                              <a:dgm id="{0A9C59B1-EF7A-4EE3-990B-90F62DBD97A6}"/>
                                            </p:graphicEl>
                                          </p:spTgt>
                                        </p:tgtEl>
                                        <p:attrNameLst>
                                          <p:attrName>ppt_x</p:attrName>
                                        </p:attrNameLst>
                                      </p:cBhvr>
                                      <p:tavLst>
                                        <p:tav tm="0">
                                          <p:val>
                                            <p:fltVal val="0.5"/>
                                          </p:val>
                                        </p:tav>
                                        <p:tav tm="100000">
                                          <p:val>
                                            <p:strVal val="#ppt_x"/>
                                          </p:val>
                                        </p:tav>
                                      </p:tavLst>
                                    </p:anim>
                                    <p:anim calcmode="lin" valueType="num">
                                      <p:cBhvr>
                                        <p:cTn id="124" dur="500" fill="hold"/>
                                        <p:tgtEl>
                                          <p:spTgt spid="4">
                                            <p:graphicEl>
                                              <a:dgm id="{0A9C59B1-EF7A-4EE3-990B-90F62DBD97A6}"/>
                                            </p:graphicEl>
                                          </p:spTgt>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0"/>
                                  </p:stCondLst>
                                  <p:childTnLst>
                                    <p:set>
                                      <p:cBhvr>
                                        <p:cTn id="126" dur="1" fill="hold">
                                          <p:stCondLst>
                                            <p:cond delay="0"/>
                                          </p:stCondLst>
                                        </p:cTn>
                                        <p:tgtEl>
                                          <p:spTgt spid="4">
                                            <p:graphicEl>
                                              <a:dgm id="{A76C2F7A-02A4-4F61-B3CF-7C2E22359C45}"/>
                                            </p:graphicEl>
                                          </p:spTgt>
                                        </p:tgtEl>
                                        <p:attrNameLst>
                                          <p:attrName>style.visibility</p:attrName>
                                        </p:attrNameLst>
                                      </p:cBhvr>
                                      <p:to>
                                        <p:strVal val="visible"/>
                                      </p:to>
                                    </p:set>
                                    <p:anim calcmode="lin" valueType="num">
                                      <p:cBhvr>
                                        <p:cTn id="127" dur="500" fill="hold"/>
                                        <p:tgtEl>
                                          <p:spTgt spid="4">
                                            <p:graphicEl>
                                              <a:dgm id="{A76C2F7A-02A4-4F61-B3CF-7C2E22359C45}"/>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A76C2F7A-02A4-4F61-B3CF-7C2E22359C45}"/>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A76C2F7A-02A4-4F61-B3CF-7C2E22359C45}"/>
                                            </p:graphicEl>
                                          </p:spTgt>
                                        </p:tgtEl>
                                      </p:cBhvr>
                                    </p:animEffect>
                                    <p:anim calcmode="lin" valueType="num">
                                      <p:cBhvr>
                                        <p:cTn id="130" dur="500" fill="hold"/>
                                        <p:tgtEl>
                                          <p:spTgt spid="4">
                                            <p:graphicEl>
                                              <a:dgm id="{A76C2F7A-02A4-4F61-B3CF-7C2E22359C45}"/>
                                            </p:graphicEl>
                                          </p:spTgt>
                                        </p:tgtEl>
                                        <p:attrNameLst>
                                          <p:attrName>ppt_x</p:attrName>
                                        </p:attrNameLst>
                                      </p:cBhvr>
                                      <p:tavLst>
                                        <p:tav tm="0">
                                          <p:val>
                                            <p:fltVal val="0.5"/>
                                          </p:val>
                                        </p:tav>
                                        <p:tav tm="100000">
                                          <p:val>
                                            <p:strVal val="#ppt_x"/>
                                          </p:val>
                                        </p:tav>
                                      </p:tavLst>
                                    </p:anim>
                                    <p:anim calcmode="lin" valueType="num">
                                      <p:cBhvr>
                                        <p:cTn id="131" dur="500" fill="hold"/>
                                        <p:tgtEl>
                                          <p:spTgt spid="4">
                                            <p:graphicEl>
                                              <a:dgm id="{A76C2F7A-02A4-4F61-B3CF-7C2E22359C45}"/>
                                            </p:graphicEl>
                                          </p:spTgt>
                                        </p:tgtEl>
                                        <p:attrNameLst>
                                          <p:attrName>ppt_y</p:attrName>
                                        </p:attrNameLst>
                                      </p:cBhvr>
                                      <p:tavLst>
                                        <p:tav tm="0">
                                          <p:val>
                                            <p:fltVal val="0.5"/>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53" presetClass="entr" presetSubtype="528" fill="hold" grpId="0" nodeType="clickEffect">
                                  <p:stCondLst>
                                    <p:cond delay="0"/>
                                  </p:stCondLst>
                                  <p:childTnLst>
                                    <p:set>
                                      <p:cBhvr>
                                        <p:cTn id="135" dur="1" fill="hold">
                                          <p:stCondLst>
                                            <p:cond delay="0"/>
                                          </p:stCondLst>
                                        </p:cTn>
                                        <p:tgtEl>
                                          <p:spTgt spid="4">
                                            <p:graphicEl>
                                              <a:dgm id="{4F6CC5CB-B937-457C-8DFC-B65159823B9E}"/>
                                            </p:graphicEl>
                                          </p:spTgt>
                                        </p:tgtEl>
                                        <p:attrNameLst>
                                          <p:attrName>style.visibility</p:attrName>
                                        </p:attrNameLst>
                                      </p:cBhvr>
                                      <p:to>
                                        <p:strVal val="visible"/>
                                      </p:to>
                                    </p:set>
                                    <p:anim calcmode="lin" valueType="num">
                                      <p:cBhvr>
                                        <p:cTn id="136" dur="500" fill="hold"/>
                                        <p:tgtEl>
                                          <p:spTgt spid="4">
                                            <p:graphicEl>
                                              <a:dgm id="{4F6CC5CB-B937-457C-8DFC-B65159823B9E}"/>
                                            </p:graphicEl>
                                          </p:spTgt>
                                        </p:tgtEl>
                                        <p:attrNameLst>
                                          <p:attrName>ppt_w</p:attrName>
                                        </p:attrNameLst>
                                      </p:cBhvr>
                                      <p:tavLst>
                                        <p:tav tm="0">
                                          <p:val>
                                            <p:fltVal val="0"/>
                                          </p:val>
                                        </p:tav>
                                        <p:tav tm="100000">
                                          <p:val>
                                            <p:strVal val="#ppt_w"/>
                                          </p:val>
                                        </p:tav>
                                      </p:tavLst>
                                    </p:anim>
                                    <p:anim calcmode="lin" valueType="num">
                                      <p:cBhvr>
                                        <p:cTn id="137" dur="500" fill="hold"/>
                                        <p:tgtEl>
                                          <p:spTgt spid="4">
                                            <p:graphicEl>
                                              <a:dgm id="{4F6CC5CB-B937-457C-8DFC-B65159823B9E}"/>
                                            </p:graphicEl>
                                          </p:spTgt>
                                        </p:tgtEl>
                                        <p:attrNameLst>
                                          <p:attrName>ppt_h</p:attrName>
                                        </p:attrNameLst>
                                      </p:cBhvr>
                                      <p:tavLst>
                                        <p:tav tm="0">
                                          <p:val>
                                            <p:fltVal val="0"/>
                                          </p:val>
                                        </p:tav>
                                        <p:tav tm="100000">
                                          <p:val>
                                            <p:strVal val="#ppt_h"/>
                                          </p:val>
                                        </p:tav>
                                      </p:tavLst>
                                    </p:anim>
                                    <p:animEffect transition="in" filter="fade">
                                      <p:cBhvr>
                                        <p:cTn id="138" dur="500"/>
                                        <p:tgtEl>
                                          <p:spTgt spid="4">
                                            <p:graphicEl>
                                              <a:dgm id="{4F6CC5CB-B937-457C-8DFC-B65159823B9E}"/>
                                            </p:graphicEl>
                                          </p:spTgt>
                                        </p:tgtEl>
                                      </p:cBhvr>
                                    </p:animEffect>
                                    <p:anim calcmode="lin" valueType="num">
                                      <p:cBhvr>
                                        <p:cTn id="139" dur="500" fill="hold"/>
                                        <p:tgtEl>
                                          <p:spTgt spid="4">
                                            <p:graphicEl>
                                              <a:dgm id="{4F6CC5CB-B937-457C-8DFC-B65159823B9E}"/>
                                            </p:graphicEl>
                                          </p:spTgt>
                                        </p:tgtEl>
                                        <p:attrNameLst>
                                          <p:attrName>ppt_x</p:attrName>
                                        </p:attrNameLst>
                                      </p:cBhvr>
                                      <p:tavLst>
                                        <p:tav tm="0">
                                          <p:val>
                                            <p:fltVal val="0.5"/>
                                          </p:val>
                                        </p:tav>
                                        <p:tav tm="100000">
                                          <p:val>
                                            <p:strVal val="#ppt_x"/>
                                          </p:val>
                                        </p:tav>
                                      </p:tavLst>
                                    </p:anim>
                                    <p:anim calcmode="lin" valueType="num">
                                      <p:cBhvr>
                                        <p:cTn id="140" dur="500" fill="hold"/>
                                        <p:tgtEl>
                                          <p:spTgt spid="4">
                                            <p:graphicEl>
                                              <a:dgm id="{4F6CC5CB-B937-457C-8DFC-B65159823B9E}"/>
                                            </p:graphicEl>
                                          </p:spTgt>
                                        </p:tgtEl>
                                        <p:attrNameLst>
                                          <p:attrName>ppt_y</p:attrName>
                                        </p:attrNameLst>
                                      </p:cBhvr>
                                      <p:tavLst>
                                        <p:tav tm="0">
                                          <p:val>
                                            <p:fltVal val="0.5"/>
                                          </p:val>
                                        </p:tav>
                                        <p:tav tm="100000">
                                          <p:val>
                                            <p:strVal val="#ppt_y"/>
                                          </p:val>
                                        </p:tav>
                                      </p:tavLst>
                                    </p:anim>
                                  </p:childTnLst>
                                </p:cTn>
                              </p:par>
                              <p:par>
                                <p:cTn id="141" presetID="53" presetClass="entr" presetSubtype="528" fill="hold" grpId="0" nodeType="withEffect">
                                  <p:stCondLst>
                                    <p:cond delay="0"/>
                                  </p:stCondLst>
                                  <p:childTnLst>
                                    <p:set>
                                      <p:cBhvr>
                                        <p:cTn id="142" dur="1" fill="hold">
                                          <p:stCondLst>
                                            <p:cond delay="0"/>
                                          </p:stCondLst>
                                        </p:cTn>
                                        <p:tgtEl>
                                          <p:spTgt spid="4">
                                            <p:graphicEl>
                                              <a:dgm id="{C8F6436D-D0B0-426F-8EAB-9F96A44736FE}"/>
                                            </p:graphicEl>
                                          </p:spTgt>
                                        </p:tgtEl>
                                        <p:attrNameLst>
                                          <p:attrName>style.visibility</p:attrName>
                                        </p:attrNameLst>
                                      </p:cBhvr>
                                      <p:to>
                                        <p:strVal val="visible"/>
                                      </p:to>
                                    </p:set>
                                    <p:anim calcmode="lin" valueType="num">
                                      <p:cBhvr>
                                        <p:cTn id="143" dur="500" fill="hold"/>
                                        <p:tgtEl>
                                          <p:spTgt spid="4">
                                            <p:graphicEl>
                                              <a:dgm id="{C8F6436D-D0B0-426F-8EAB-9F96A44736FE}"/>
                                            </p:graphicEl>
                                          </p:spTgt>
                                        </p:tgtEl>
                                        <p:attrNameLst>
                                          <p:attrName>ppt_w</p:attrName>
                                        </p:attrNameLst>
                                      </p:cBhvr>
                                      <p:tavLst>
                                        <p:tav tm="0">
                                          <p:val>
                                            <p:fltVal val="0"/>
                                          </p:val>
                                        </p:tav>
                                        <p:tav tm="100000">
                                          <p:val>
                                            <p:strVal val="#ppt_w"/>
                                          </p:val>
                                        </p:tav>
                                      </p:tavLst>
                                    </p:anim>
                                    <p:anim calcmode="lin" valueType="num">
                                      <p:cBhvr>
                                        <p:cTn id="144" dur="500" fill="hold"/>
                                        <p:tgtEl>
                                          <p:spTgt spid="4">
                                            <p:graphicEl>
                                              <a:dgm id="{C8F6436D-D0B0-426F-8EAB-9F96A44736FE}"/>
                                            </p:graphicEl>
                                          </p:spTgt>
                                        </p:tgtEl>
                                        <p:attrNameLst>
                                          <p:attrName>ppt_h</p:attrName>
                                        </p:attrNameLst>
                                      </p:cBhvr>
                                      <p:tavLst>
                                        <p:tav tm="0">
                                          <p:val>
                                            <p:fltVal val="0"/>
                                          </p:val>
                                        </p:tav>
                                        <p:tav tm="100000">
                                          <p:val>
                                            <p:strVal val="#ppt_h"/>
                                          </p:val>
                                        </p:tav>
                                      </p:tavLst>
                                    </p:anim>
                                    <p:animEffect transition="in" filter="fade">
                                      <p:cBhvr>
                                        <p:cTn id="145" dur="500"/>
                                        <p:tgtEl>
                                          <p:spTgt spid="4">
                                            <p:graphicEl>
                                              <a:dgm id="{C8F6436D-D0B0-426F-8EAB-9F96A44736FE}"/>
                                            </p:graphicEl>
                                          </p:spTgt>
                                        </p:tgtEl>
                                      </p:cBhvr>
                                    </p:animEffect>
                                    <p:anim calcmode="lin" valueType="num">
                                      <p:cBhvr>
                                        <p:cTn id="146" dur="500" fill="hold"/>
                                        <p:tgtEl>
                                          <p:spTgt spid="4">
                                            <p:graphicEl>
                                              <a:dgm id="{C8F6436D-D0B0-426F-8EAB-9F96A44736FE}"/>
                                            </p:graphicEl>
                                          </p:spTgt>
                                        </p:tgtEl>
                                        <p:attrNameLst>
                                          <p:attrName>ppt_x</p:attrName>
                                        </p:attrNameLst>
                                      </p:cBhvr>
                                      <p:tavLst>
                                        <p:tav tm="0">
                                          <p:val>
                                            <p:fltVal val="0.5"/>
                                          </p:val>
                                        </p:tav>
                                        <p:tav tm="100000">
                                          <p:val>
                                            <p:strVal val="#ppt_x"/>
                                          </p:val>
                                        </p:tav>
                                      </p:tavLst>
                                    </p:anim>
                                    <p:anim calcmode="lin" valueType="num">
                                      <p:cBhvr>
                                        <p:cTn id="147" dur="500" fill="hold"/>
                                        <p:tgtEl>
                                          <p:spTgt spid="4">
                                            <p:graphicEl>
                                              <a:dgm id="{C8F6436D-D0B0-426F-8EAB-9F96A44736FE}"/>
                                            </p:graphicEl>
                                          </p:spTgt>
                                        </p:tgtEl>
                                        <p:attrNameLst>
                                          <p:attrName>ppt_y</p:attrName>
                                        </p:attrNameLst>
                                      </p:cBhvr>
                                      <p:tavLst>
                                        <p:tav tm="0">
                                          <p:val>
                                            <p:fltVal val="0.5"/>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53" presetClass="entr" presetSubtype="528" fill="hold" grpId="0" nodeType="clickEffect">
                                  <p:stCondLst>
                                    <p:cond delay="0"/>
                                  </p:stCondLst>
                                  <p:childTnLst>
                                    <p:set>
                                      <p:cBhvr>
                                        <p:cTn id="151" dur="1" fill="hold">
                                          <p:stCondLst>
                                            <p:cond delay="0"/>
                                          </p:stCondLst>
                                        </p:cTn>
                                        <p:tgtEl>
                                          <p:spTgt spid="4">
                                            <p:graphicEl>
                                              <a:dgm id="{F95BCE85-5770-4976-8131-85D8FBC85E8A}"/>
                                            </p:graphicEl>
                                          </p:spTgt>
                                        </p:tgtEl>
                                        <p:attrNameLst>
                                          <p:attrName>style.visibility</p:attrName>
                                        </p:attrNameLst>
                                      </p:cBhvr>
                                      <p:to>
                                        <p:strVal val="visible"/>
                                      </p:to>
                                    </p:set>
                                    <p:anim calcmode="lin" valueType="num">
                                      <p:cBhvr>
                                        <p:cTn id="152" dur="500" fill="hold"/>
                                        <p:tgtEl>
                                          <p:spTgt spid="4">
                                            <p:graphicEl>
                                              <a:dgm id="{F95BCE85-5770-4976-8131-85D8FBC85E8A}"/>
                                            </p:graphicEl>
                                          </p:spTgt>
                                        </p:tgtEl>
                                        <p:attrNameLst>
                                          <p:attrName>ppt_w</p:attrName>
                                        </p:attrNameLst>
                                      </p:cBhvr>
                                      <p:tavLst>
                                        <p:tav tm="0">
                                          <p:val>
                                            <p:fltVal val="0"/>
                                          </p:val>
                                        </p:tav>
                                        <p:tav tm="100000">
                                          <p:val>
                                            <p:strVal val="#ppt_w"/>
                                          </p:val>
                                        </p:tav>
                                      </p:tavLst>
                                    </p:anim>
                                    <p:anim calcmode="lin" valueType="num">
                                      <p:cBhvr>
                                        <p:cTn id="153" dur="500" fill="hold"/>
                                        <p:tgtEl>
                                          <p:spTgt spid="4">
                                            <p:graphicEl>
                                              <a:dgm id="{F95BCE85-5770-4976-8131-85D8FBC85E8A}"/>
                                            </p:graphicEl>
                                          </p:spTgt>
                                        </p:tgtEl>
                                        <p:attrNameLst>
                                          <p:attrName>ppt_h</p:attrName>
                                        </p:attrNameLst>
                                      </p:cBhvr>
                                      <p:tavLst>
                                        <p:tav tm="0">
                                          <p:val>
                                            <p:fltVal val="0"/>
                                          </p:val>
                                        </p:tav>
                                        <p:tav tm="100000">
                                          <p:val>
                                            <p:strVal val="#ppt_h"/>
                                          </p:val>
                                        </p:tav>
                                      </p:tavLst>
                                    </p:anim>
                                    <p:animEffect transition="in" filter="fade">
                                      <p:cBhvr>
                                        <p:cTn id="154" dur="500"/>
                                        <p:tgtEl>
                                          <p:spTgt spid="4">
                                            <p:graphicEl>
                                              <a:dgm id="{F95BCE85-5770-4976-8131-85D8FBC85E8A}"/>
                                            </p:graphicEl>
                                          </p:spTgt>
                                        </p:tgtEl>
                                      </p:cBhvr>
                                    </p:animEffect>
                                    <p:anim calcmode="lin" valueType="num">
                                      <p:cBhvr>
                                        <p:cTn id="155" dur="500" fill="hold"/>
                                        <p:tgtEl>
                                          <p:spTgt spid="4">
                                            <p:graphicEl>
                                              <a:dgm id="{F95BCE85-5770-4976-8131-85D8FBC85E8A}"/>
                                            </p:graphicEl>
                                          </p:spTgt>
                                        </p:tgtEl>
                                        <p:attrNameLst>
                                          <p:attrName>ppt_x</p:attrName>
                                        </p:attrNameLst>
                                      </p:cBhvr>
                                      <p:tavLst>
                                        <p:tav tm="0">
                                          <p:val>
                                            <p:fltVal val="0.5"/>
                                          </p:val>
                                        </p:tav>
                                        <p:tav tm="100000">
                                          <p:val>
                                            <p:strVal val="#ppt_x"/>
                                          </p:val>
                                        </p:tav>
                                      </p:tavLst>
                                    </p:anim>
                                    <p:anim calcmode="lin" valueType="num">
                                      <p:cBhvr>
                                        <p:cTn id="156" dur="500" fill="hold"/>
                                        <p:tgtEl>
                                          <p:spTgt spid="4">
                                            <p:graphicEl>
                                              <a:dgm id="{F95BCE85-5770-4976-8131-85D8FBC85E8A}"/>
                                            </p:graphicEl>
                                          </p:spTgt>
                                        </p:tgtEl>
                                        <p:attrNameLst>
                                          <p:attrName>ppt_y</p:attrName>
                                        </p:attrNameLst>
                                      </p:cBhvr>
                                      <p:tavLst>
                                        <p:tav tm="0">
                                          <p:val>
                                            <p:fltVal val="0.5"/>
                                          </p:val>
                                        </p:tav>
                                        <p:tav tm="100000">
                                          <p:val>
                                            <p:strVal val="#ppt_y"/>
                                          </p:val>
                                        </p:tav>
                                      </p:tavLst>
                                    </p:anim>
                                  </p:childTnLst>
                                </p:cTn>
                              </p:par>
                              <p:par>
                                <p:cTn id="157" presetID="53" presetClass="entr" presetSubtype="528" fill="hold" grpId="0" nodeType="withEffect">
                                  <p:stCondLst>
                                    <p:cond delay="0"/>
                                  </p:stCondLst>
                                  <p:childTnLst>
                                    <p:set>
                                      <p:cBhvr>
                                        <p:cTn id="158" dur="1" fill="hold">
                                          <p:stCondLst>
                                            <p:cond delay="0"/>
                                          </p:stCondLst>
                                        </p:cTn>
                                        <p:tgtEl>
                                          <p:spTgt spid="4">
                                            <p:graphicEl>
                                              <a:dgm id="{9BB03BA7-5AA5-494E-BEBE-CF14B064CDCD}"/>
                                            </p:graphicEl>
                                          </p:spTgt>
                                        </p:tgtEl>
                                        <p:attrNameLst>
                                          <p:attrName>style.visibility</p:attrName>
                                        </p:attrNameLst>
                                      </p:cBhvr>
                                      <p:to>
                                        <p:strVal val="visible"/>
                                      </p:to>
                                    </p:set>
                                    <p:anim calcmode="lin" valueType="num">
                                      <p:cBhvr>
                                        <p:cTn id="159" dur="500" fill="hold"/>
                                        <p:tgtEl>
                                          <p:spTgt spid="4">
                                            <p:graphicEl>
                                              <a:dgm id="{9BB03BA7-5AA5-494E-BEBE-CF14B064CDCD}"/>
                                            </p:graphicEl>
                                          </p:spTgt>
                                        </p:tgtEl>
                                        <p:attrNameLst>
                                          <p:attrName>ppt_w</p:attrName>
                                        </p:attrNameLst>
                                      </p:cBhvr>
                                      <p:tavLst>
                                        <p:tav tm="0">
                                          <p:val>
                                            <p:fltVal val="0"/>
                                          </p:val>
                                        </p:tav>
                                        <p:tav tm="100000">
                                          <p:val>
                                            <p:strVal val="#ppt_w"/>
                                          </p:val>
                                        </p:tav>
                                      </p:tavLst>
                                    </p:anim>
                                    <p:anim calcmode="lin" valueType="num">
                                      <p:cBhvr>
                                        <p:cTn id="160" dur="500" fill="hold"/>
                                        <p:tgtEl>
                                          <p:spTgt spid="4">
                                            <p:graphicEl>
                                              <a:dgm id="{9BB03BA7-5AA5-494E-BEBE-CF14B064CDCD}"/>
                                            </p:graphicEl>
                                          </p:spTgt>
                                        </p:tgtEl>
                                        <p:attrNameLst>
                                          <p:attrName>ppt_h</p:attrName>
                                        </p:attrNameLst>
                                      </p:cBhvr>
                                      <p:tavLst>
                                        <p:tav tm="0">
                                          <p:val>
                                            <p:fltVal val="0"/>
                                          </p:val>
                                        </p:tav>
                                        <p:tav tm="100000">
                                          <p:val>
                                            <p:strVal val="#ppt_h"/>
                                          </p:val>
                                        </p:tav>
                                      </p:tavLst>
                                    </p:anim>
                                    <p:animEffect transition="in" filter="fade">
                                      <p:cBhvr>
                                        <p:cTn id="161" dur="500"/>
                                        <p:tgtEl>
                                          <p:spTgt spid="4">
                                            <p:graphicEl>
                                              <a:dgm id="{9BB03BA7-5AA5-494E-BEBE-CF14B064CDCD}"/>
                                            </p:graphicEl>
                                          </p:spTgt>
                                        </p:tgtEl>
                                      </p:cBhvr>
                                    </p:animEffect>
                                    <p:anim calcmode="lin" valueType="num">
                                      <p:cBhvr>
                                        <p:cTn id="162" dur="500" fill="hold"/>
                                        <p:tgtEl>
                                          <p:spTgt spid="4">
                                            <p:graphicEl>
                                              <a:dgm id="{9BB03BA7-5AA5-494E-BEBE-CF14B064CDCD}"/>
                                            </p:graphicEl>
                                          </p:spTgt>
                                        </p:tgtEl>
                                        <p:attrNameLst>
                                          <p:attrName>ppt_x</p:attrName>
                                        </p:attrNameLst>
                                      </p:cBhvr>
                                      <p:tavLst>
                                        <p:tav tm="0">
                                          <p:val>
                                            <p:fltVal val="0.5"/>
                                          </p:val>
                                        </p:tav>
                                        <p:tav tm="100000">
                                          <p:val>
                                            <p:strVal val="#ppt_x"/>
                                          </p:val>
                                        </p:tav>
                                      </p:tavLst>
                                    </p:anim>
                                    <p:anim calcmode="lin" valueType="num">
                                      <p:cBhvr>
                                        <p:cTn id="163" dur="500" fill="hold"/>
                                        <p:tgtEl>
                                          <p:spTgt spid="4">
                                            <p:graphicEl>
                                              <a:dgm id="{9BB03BA7-5AA5-494E-BEBE-CF14B064CDCD}"/>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9"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Vidrio esmerilad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776</TotalTime>
  <Words>1204</Words>
  <Application>Microsoft Office PowerPoint</Application>
  <PresentationFormat>Panorámica</PresentationFormat>
  <Paragraphs>54</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Constantia</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87</cp:revision>
  <dcterms:created xsi:type="dcterms:W3CDTF">2025-10-04T16:02:48Z</dcterms:created>
  <dcterms:modified xsi:type="dcterms:W3CDTF">2025-10-07T05:28:42Z</dcterms:modified>
</cp:coreProperties>
</file>