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2000" b="1" spc="300" dirty="0">
              <a:solidFill>
                <a:schemeClr val="tx1"/>
              </a:solidFill>
            </a:rPr>
            <a:t>Bezaleel, who directed the entire project (Ex. 31:2)</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 sz="2000" b="1" spc="300" dirty="0">
              <a:solidFill>
                <a:schemeClr val="tx1"/>
              </a:solidFill>
            </a:rPr>
            <a:t>Aholiab, who was his chief assistant (Ex. 31:6a)</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 sz="2000" b="1" spc="300" dirty="0">
              <a:solidFill>
                <a:schemeClr val="tx1"/>
              </a:solidFill>
            </a:rPr>
            <a:t>Other people who helped in the work (Ex. 31:6b)</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Bezaleel, who directed the entire project (Ex. 31:2)</a:t>
          </a:r>
          <a:endParaRPr lang="es-ES" sz="20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Aholiab, who was his chief assistant (Ex. 31:6a)</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Other people who helped in the work (Ex. 31:6b)</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7/31/2025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31/07/2025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31/07/2025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31/07/2025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a:ln w="9525">
                  <a:solidFill>
                    <a:srgbClr val="A37101"/>
                  </a:solidFill>
                  <a:prstDash val="solid"/>
                </a:ln>
                <a:solidFill>
                  <a:srgbClr val="F1A501"/>
                </a:solidFill>
                <a:effectLst>
                  <a:outerShdw blurRad="12700" dist="38100" dir="2700000" algn="tl" rotWithShape="0">
                    <a:srgbClr val="FFDF97"/>
                  </a:outerShdw>
                </a:effectLst>
              </a:rPr>
              <a:t>THE COVENANT AND THE BLUEPRINT</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Lesson 10 for September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THE PREPARATION OF  THE MODEL</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861774"/>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See, I have chosen Bezalel son of Uri, the son of Hur, of the tribe of Judah, 3 and I have filled him with the Spirit of God, with wisdom, with understanding, with knowledge and with all kinds of skills</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(Exodus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Although God gave Moses very detailed instructions regarding the construction, He didn't tell him every detail. What should the bronze laver, the cherubim, the priests' mitres, etc. look like? This gave the Holy Spirit the opportunity to work with the builders' gifts.</a:t>
            </a: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07212227"/>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the midst of the instructions for building the sanctuary, there is special mention of the Sabbath (Ex. 31:12-17). What does the Sabbath have to do with all of this?</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For these details, the Holy Spirit endowed with special gifts:</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90428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Holiness is the key. To approach the Holy God, we must be holy like Him.                        The Sabbath is that sign of that holiness (Ex. 31:13; Ezek.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201698"/>
          </a:xfrm>
          <a:prstGeom prst="rect">
            <a:avLst/>
          </a:prstGeom>
          <a:noFill/>
        </p:spPr>
        <p:txBody>
          <a:bodyPr wrap="square">
            <a:spAutoFit/>
          </a:bodyPr>
          <a:lstStyle/>
          <a:p>
            <a:pPr lvl="0">
              <a:spcBef>
                <a:spcPts val="600"/>
              </a:spcBef>
              <a:defRPr/>
            </a:pP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800" b="1" dirty="0">
                <a:solidFill>
                  <a:prstClr val="black"/>
                </a:solidFill>
                <a:latin typeface="Constantia" panose="02030602050306030303" pitchFamily="18" charset="0"/>
              </a:rPr>
              <a:t>In the building of the sanctuary as a dwelling place for God, Moses was directed to make all things according to the pattern of things in the heavens. God called him into the mount, and revealed to him the heavenly things, and in their similitude the tabernacle, with all that pertained to it, was fashioned.</a:t>
            </a:r>
          </a:p>
          <a:p>
            <a:pPr lvl="0">
              <a:spcBef>
                <a:spcPts val="600"/>
              </a:spcBef>
              <a:defRPr/>
            </a:pPr>
            <a:r>
              <a:rPr lang="en-US" sz="2800" b="1" dirty="0">
                <a:solidFill>
                  <a:prstClr val="black"/>
                </a:solidFill>
                <a:latin typeface="Constantia" panose="02030602050306030303" pitchFamily="18" charset="0"/>
              </a:rPr>
              <a:t>So to Israel, whom He desired to make His dwelling place, He revealed His glorious ideal of character. […] But this ideal they were, in themselves, powerless to attain. The revelation at Sinai could only impress them with their need and helplessness</a:t>
            </a:r>
            <a:r>
              <a:rPr kumimoji="0" lang="en" sz="2800" b="1" i="0" u="none" strike="noStrike" kern="1200" cap="none" spc="0" normalizeH="0" baseline="0" noProof="0">
                <a:ln>
                  <a:noFill/>
                </a:ln>
                <a:solidFill>
                  <a:prstClr val="black"/>
                </a:solidFill>
                <a:effectLst/>
                <a:uLnTx/>
                <a:uFillTx/>
                <a:latin typeface="Constantia" panose="02030602050306030303" pitchFamily="18" charset="0"/>
                <a:ea typeface="+mn-ea"/>
                <a:cs typeface="+mn-cs"/>
              </a:rPr>
              <a:t>.”</a:t>
            </a:r>
            <a:endPar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So Moses came and told the people all the words of the Lord and all the judgments. And all the people answered with one voice and said, ‘All the words which the Lord has said we will do’</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Exodus</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 </a:t>
            </a:r>
            <a:r>
              <a:rPr kumimoji="0" lang="es-ES" sz="16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The covenant: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blood of the covenant (Exodus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fulfillment of the covenant (Exodus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Covenant Meal (Exodus 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The model:</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purpose of the model (Exodus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Preparation of the Model (Exodus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After loudly proclaiming the Ten Commandments and giving Moses a basic set of laws, God wanted to make a covenant with Israel.</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689585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After writing the covenant on a scroll, both parties had to ratify it. The people ratified it, saying they would keep it. How did God ratify it? With blood; with a feast; and with a model to help them understand the covenant.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217306"/>
            <a:ext cx="689585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covenant was simple: I will be your God, I will protect you and bless you; you, obey my laws.</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THE COVENANT</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THE BLOOD OF THE COVENANT</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Moses then took the blood, sprinkled it on the people and said, ‘This is the blood of the covenant that the Lord has made with you in accordance with all these words</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(Exodus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How was the covenant made?</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The covenant was read (Ex. 24:3a)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The people responded affirmatively (Ex.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It was recorded in writing (Ex.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An altar was built (Ex .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12 pillars were erected (Ex.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Burnt offerings were offered (Ex.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Half of the blood was sprinkled on the altar (Ex.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The covenant was read again (Ex.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The people responded affirmatively again (Ex.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The other half of the blood was sprinkled on the people (Ex.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Moses declared it to be “the blood of the covenant” (Ex. 24:8b; Mt.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 meal was held to ratify the covenant (Ex.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God recognized Israel as a people (12 columns); </a:t>
            </a:r>
            <a:r>
              <a:rPr kumimoji="0" lang="en" sz="20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He</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especially valued the young; and He committed himself to each person individually (sprinkling His blood on them).</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God desires a relationship with us, individually and as a community of believers.</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THE FULFILLMENT OF THE COVENANT</a:t>
            </a: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a:solidFill>
                  <a:srgbClr val="037CD8"/>
                </a:solidFill>
                <a:latin typeface="Comic Sans MS" panose="030F0702030302020204" pitchFamily="66" charset="0"/>
              </a:rPr>
              <a:t>Then he took the Book of the Covenant and read it to the people. They responded, ‘We will do everything the Lord has said; we will obey.’ </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(Exodus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complete sincerity, the people committed themselves to keeping the covenant. This commitment was short-lived (Ex .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By nature, we are disobedient </a:t>
            </a:r>
            <a:b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(Rom. 7:18), and we can do nothing to change our tendency (Rom.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if we allow Him, God can change our nature (Ezek. 36:26-27). He cleanses, takes away, gives, and sets so that we can obey Him. Only He makes us strong (2 Cor.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What prevents us from obeying God, despite our good intentions?</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next generation also committed to keeping the covenant (Josh. 24:18b). But Joshua clearly warned them: “You will not be able to serve the Lord”                               (Josh. 24:19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THE COVENANT MEAL</a:t>
            </a: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“Then Moses and Aaron, </a:t>
            </a:r>
            <a:r>
              <a:rPr kumimoji="0" lang="en" sz="1800" b="1" i="0" u="none" strike="noStrike" kern="1200" cap="none" spc="0" normalizeH="0" baseline="0" noProof="0" dirty="0" err="1">
                <a:ln>
                  <a:noFill/>
                </a:ln>
                <a:solidFill>
                  <a:srgbClr val="FF9900">
                    <a:lumMod val="50000"/>
                  </a:srgbClr>
                </a:solidFill>
                <a:effectLst/>
                <a:uLnTx/>
                <a:uFillTx/>
                <a:latin typeface="Comic Sans MS" panose="030F0702030302020204" pitchFamily="66" charset="0"/>
                <a:ea typeface="+mn-ea"/>
                <a:cs typeface="+mn-cs"/>
              </a:rPr>
              <a:t>Nadab </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and </a:t>
            </a:r>
            <a:r>
              <a:rPr kumimoji="0" lang="en" sz="1800" b="1" i="0" u="none" strike="noStrike" kern="1200" cap="none" spc="0" normalizeH="0" baseline="0" noProof="0" dirty="0" err="1">
                <a:ln>
                  <a:noFill/>
                </a:ln>
                <a:solidFill>
                  <a:srgbClr val="FF9900">
                    <a:lumMod val="50000"/>
                  </a:srgbClr>
                </a:solidFill>
                <a:effectLst/>
                <a:uLnTx/>
                <a:uFillTx/>
                <a:latin typeface="Comic Sans MS" panose="030F0702030302020204" pitchFamily="66" charset="0"/>
                <a:ea typeface="+mn-ea"/>
                <a:cs typeface="+mn-cs"/>
              </a:rPr>
              <a:t>Abihu </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and seventy of the elders of Israel went up; […] and they saw God, and they ate and drank”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(Exodus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As we see in the example of Jacob and Laban, in the ancient East the ratification of a covenant included a meal shared by both parties (Gen.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Jesus instituted the new covenant, he also did so by sharing his meal with the 12 apostles (Mt.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Every time we partake of the Lord's Supper, we renew our covenant with God.                             By partaking of the bread and wine, we celebrate the forgiveness and salvation we have in Jesus (1 Cor.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Sinai, God offered a “covenant meal” to 74 people: Moses, Aaron, Nadab, Abihu, and 70 elders, representing all the people (Ex.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Despite their ultimate rejection of salvation, neither Nadab, nor Abihu, nor Judas were excluded from this “covenant meal.”</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THE MODEL</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THE PURPOSE OF THE MODEL</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Then have them make a sanctuary for me, and I will dwell among them</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(Exodus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As a guarantee that he would fulfill his part of the covenant, God decided to go and live among the people.</a:t>
            </a: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Moses was shown the model and given specific instructions for its construction. The people were asked to contribute the necessary materials</a:t>
            </a:r>
            <a:b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b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(Ex.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When an Israelite entered the sanctuary, he entered—symbolically—into the very presence of God… until the veil was torn when Jesus died.</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Both the sanctuary and the temple that Solomon built were a model of the sanctuary built in Heaven (Heb. 8:1-2; 1Ki.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But God's physical presence would mean immediate death for all of them (Ex. 33:20). Therefore, he commanded them to build a sanctuary where he could manifest his presence. This presence was manifested in symbols, since God does not physically dwell in any earthly temple (Acts 17:24 ).</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1653</Words>
  <Application>Microsoft Office PowerPoint</Application>
  <PresentationFormat>Panorámica</PresentationFormat>
  <Paragraphs>74</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34</cp:revision>
  <dcterms:created xsi:type="dcterms:W3CDTF">2025-07-31T02:29:16Z</dcterms:created>
  <dcterms:modified xsi:type="dcterms:W3CDTF">2025-07-31T07:17:18Z</dcterms:modified>
</cp:coreProperties>
</file>