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4" r:id="rId4"/>
    <p:sldId id="278" r:id="rId5"/>
    <p:sldId id="279" r:id="rId6"/>
    <p:sldId id="259" r:id="rId7"/>
    <p:sldId id="260" r:id="rId8"/>
    <p:sldId id="280" r:id="rId9"/>
    <p:sldId id="262" r:id="rId10"/>
    <p:sldId id="263" r:id="rId11"/>
    <p:sldId id="283" r:id="rId12"/>
    <p:sldId id="281" r:id="rId13"/>
    <p:sldId id="274" r:id="rId14"/>
    <p:sldId id="275"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881"/>
    <a:srgbClr val="2C7688"/>
    <a:srgbClr val="6E3290"/>
    <a:srgbClr val="913031"/>
    <a:srgbClr val="A55F47"/>
    <a:srgbClr val="3E7E7E"/>
    <a:srgbClr val="874E5F"/>
    <a:srgbClr val="93E7ED"/>
    <a:srgbClr val="FF9B9B"/>
    <a:srgbClr val="FFE4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B910C-BEED-49EA-BBE5-8046B169AF55}"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s-ES"/>
        </a:p>
      </dgm:t>
    </dgm:pt>
    <dgm:pt modelId="{8CE531B8-1DA3-419D-980D-5336A0570094}">
      <dgm:prSet phldrT="[Texto]" custT="1"/>
      <dgm:spPr/>
      <dgm:t>
        <a:bodyPr/>
        <a:lstStyle/>
        <a:p>
          <a:r>
            <a:rPr lang="en" sz="2400" b="1" dirty="0">
              <a:effectLst>
                <a:outerShdw blurRad="38100" dist="38100" dir="2700000" algn="tl">
                  <a:srgbClr val="000000">
                    <a:alpha val="43137"/>
                  </a:srgbClr>
                </a:outerShdw>
              </a:effectLst>
            </a:rPr>
            <a:t>“Do not be afraid”</a:t>
          </a:r>
        </a:p>
      </dgm:t>
    </dgm:pt>
    <dgm:pt modelId="{B610DBE1-B16E-4A15-98AC-28C2150D5449}" type="parTrans" cxnId="{AFDF9633-C120-4FB2-95E1-83E361D93473}">
      <dgm:prSet/>
      <dgm:spPr/>
      <dgm:t>
        <a:bodyPr/>
        <a:lstStyle/>
        <a:p>
          <a:endParaRPr lang="es-ES" sz="2000" b="1"/>
        </a:p>
      </dgm:t>
    </dgm:pt>
    <dgm:pt modelId="{8E467509-E9FE-4FF1-A893-8236F9D15184}" type="sibTrans" cxnId="{AFDF9633-C120-4FB2-95E1-83E361D93473}">
      <dgm:prSet/>
      <dgm:spPr/>
      <dgm:t>
        <a:bodyPr/>
        <a:lstStyle/>
        <a:p>
          <a:endParaRPr lang="es-ES" sz="2000" b="1"/>
        </a:p>
      </dgm:t>
    </dgm:pt>
    <dgm:pt modelId="{BF442EE0-2922-42A3-BDA9-CB1FEC58159F}">
      <dgm:prSet phldrT="[Texto]" custT="1"/>
      <dgm:spPr>
        <a:solidFill>
          <a:schemeClr val="accent2">
            <a:lumMod val="20000"/>
            <a:lumOff val="80000"/>
          </a:schemeClr>
        </a:solidFill>
      </dgm:spPr>
      <dgm:t>
        <a:bodyPr/>
        <a:lstStyle/>
        <a:p>
          <a:pPr marL="0" indent="0">
            <a:buNone/>
          </a:pPr>
          <a:r>
            <a:rPr lang="en" sz="2000" b="1" dirty="0"/>
            <a:t>The first step to achieving victory is to trust in God</a:t>
          </a:r>
        </a:p>
      </dgm:t>
    </dgm:pt>
    <dgm:pt modelId="{93489072-0A82-4501-9ECF-F3AACACDD031}" type="parTrans" cxnId="{7A39163B-86C4-4133-9B37-C25DDE3A0C17}">
      <dgm:prSet/>
      <dgm:spPr/>
      <dgm:t>
        <a:bodyPr/>
        <a:lstStyle/>
        <a:p>
          <a:endParaRPr lang="es-ES" sz="2000" b="1"/>
        </a:p>
      </dgm:t>
    </dgm:pt>
    <dgm:pt modelId="{374B722A-B723-40D2-B870-26660566B55B}" type="sibTrans" cxnId="{7A39163B-86C4-4133-9B37-C25DDE3A0C17}">
      <dgm:prSet/>
      <dgm:spPr/>
      <dgm:t>
        <a:bodyPr/>
        <a:lstStyle/>
        <a:p>
          <a:endParaRPr lang="es-ES" sz="2000" b="1"/>
        </a:p>
      </dgm:t>
    </dgm:pt>
    <dgm:pt modelId="{16F2F060-FD94-470C-8A98-1E36FB9CD47F}">
      <dgm:prSet phldrT="[Texto]" custT="1"/>
      <dgm:spPr/>
      <dgm:t>
        <a:bodyPr/>
        <a:lstStyle/>
        <a:p>
          <a:r>
            <a:rPr lang="en" sz="2400" b="1" dirty="0">
              <a:effectLst>
                <a:outerShdw blurRad="38100" dist="38100" dir="2700000" algn="tl">
                  <a:srgbClr val="000000">
                    <a:alpha val="43137"/>
                  </a:srgbClr>
                </a:outerShdw>
              </a:effectLst>
            </a:rPr>
            <a:t>“Stand firm”</a:t>
          </a:r>
        </a:p>
      </dgm:t>
    </dgm:pt>
    <dgm:pt modelId="{6A0388B9-76B5-4CE0-8684-EBEFEB561F0A}" type="parTrans" cxnId="{FD79D169-34D4-40D1-8358-501B917422C0}">
      <dgm:prSet/>
      <dgm:spPr/>
      <dgm:t>
        <a:bodyPr/>
        <a:lstStyle/>
        <a:p>
          <a:endParaRPr lang="es-ES" sz="2000" b="1"/>
        </a:p>
      </dgm:t>
    </dgm:pt>
    <dgm:pt modelId="{F2E07338-BDCD-4EF6-8A86-AD2C61AB543A}" type="sibTrans" cxnId="{FD79D169-34D4-40D1-8358-501B917422C0}">
      <dgm:prSet/>
      <dgm:spPr/>
      <dgm:t>
        <a:bodyPr/>
        <a:lstStyle/>
        <a:p>
          <a:endParaRPr lang="es-ES" sz="2000" b="1"/>
        </a:p>
      </dgm:t>
    </dgm:pt>
    <dgm:pt modelId="{D1D35E53-061E-4996-8C88-F5012DDD733A}">
      <dgm:prSet phldrT="[Texto]" custT="1"/>
      <dgm:spPr>
        <a:solidFill>
          <a:schemeClr val="accent6">
            <a:lumMod val="20000"/>
            <a:lumOff val="80000"/>
          </a:schemeClr>
        </a:solidFill>
      </dgm:spPr>
      <dgm:t>
        <a:bodyPr/>
        <a:lstStyle/>
        <a:p>
          <a:pPr marL="0" indent="0">
            <a:buNone/>
          </a:pPr>
          <a:r>
            <a:rPr lang="en" sz="2000" b="1" dirty="0"/>
            <a:t>We must remain patiently at our post, without murmuring.</a:t>
          </a:r>
        </a:p>
      </dgm:t>
    </dgm:pt>
    <dgm:pt modelId="{C1AF7E48-24BE-4FC0-B4D4-BA8C885FC25B}" type="parTrans" cxnId="{B2A510D7-2B71-45D7-B460-99EC7210CC70}">
      <dgm:prSet/>
      <dgm:spPr/>
      <dgm:t>
        <a:bodyPr/>
        <a:lstStyle/>
        <a:p>
          <a:endParaRPr lang="es-ES" sz="2000" b="1"/>
        </a:p>
      </dgm:t>
    </dgm:pt>
    <dgm:pt modelId="{A2EB37D2-B696-41AA-802B-AA2FC81CD599}" type="sibTrans" cxnId="{B2A510D7-2B71-45D7-B460-99EC7210CC70}">
      <dgm:prSet/>
      <dgm:spPr/>
      <dgm:t>
        <a:bodyPr/>
        <a:lstStyle/>
        <a:p>
          <a:endParaRPr lang="es-ES" sz="2000" b="1"/>
        </a:p>
      </dgm:t>
    </dgm:pt>
    <dgm:pt modelId="{82B93524-ECEC-4469-8B9B-1F5BC095F8DB}">
      <dgm:prSet phldrT="[Texto]" custT="1"/>
      <dgm:spPr>
        <a:solidFill>
          <a:srgbClr val="C44100"/>
        </a:solidFill>
      </dgm:spPr>
      <dgm:t>
        <a:bodyPr/>
        <a:lstStyle/>
        <a:p>
          <a:r>
            <a:rPr lang="en" sz="2400" b="1" dirty="0">
              <a:effectLst>
                <a:outerShdw blurRad="38100" dist="38100" dir="2700000" algn="tl">
                  <a:srgbClr val="000000">
                    <a:alpha val="43137"/>
                  </a:srgbClr>
                </a:outerShdw>
              </a:effectLst>
            </a:rPr>
            <a:t>“See salvation”</a:t>
          </a:r>
        </a:p>
      </dgm:t>
    </dgm:pt>
    <dgm:pt modelId="{2C73B27B-F1D5-4947-996B-55AAFE431E59}" type="parTrans" cxnId="{4D665A69-9ECD-45F1-A342-60E870F5397B}">
      <dgm:prSet/>
      <dgm:spPr/>
      <dgm:t>
        <a:bodyPr/>
        <a:lstStyle/>
        <a:p>
          <a:endParaRPr lang="es-ES" sz="2000" b="1"/>
        </a:p>
      </dgm:t>
    </dgm:pt>
    <dgm:pt modelId="{4ADD6244-8BB7-4479-8E9E-B2F2F38EA756}" type="sibTrans" cxnId="{4D665A69-9ECD-45F1-A342-60E870F5397B}">
      <dgm:prSet/>
      <dgm:spPr/>
      <dgm:t>
        <a:bodyPr/>
        <a:lstStyle/>
        <a:p>
          <a:endParaRPr lang="es-ES" sz="2000" b="1"/>
        </a:p>
      </dgm:t>
    </dgm:pt>
    <dgm:pt modelId="{19B132B1-8940-4A0C-BFF5-98804C9B0DB5}">
      <dgm:prSet phldrT="[Texto]" custT="1"/>
      <dgm:spPr>
        <a:solidFill>
          <a:schemeClr val="accent5">
            <a:lumMod val="20000"/>
            <a:lumOff val="80000"/>
          </a:schemeClr>
        </a:solidFill>
      </dgm:spPr>
      <dgm:t>
        <a:bodyPr/>
        <a:lstStyle/>
        <a:p>
          <a:pPr marL="0" indent="0">
            <a:buNone/>
          </a:pPr>
          <a:r>
            <a:rPr lang="en" sz="2000" b="1" dirty="0"/>
            <a:t>If we let God guide us, victory is assured.</a:t>
          </a:r>
        </a:p>
      </dgm:t>
    </dgm:pt>
    <dgm:pt modelId="{AF797CA4-7EE3-4649-8F2A-B4B8AD3D4587}" type="parTrans" cxnId="{2CF4F0CF-1813-44EA-9627-4B0300A0328A}">
      <dgm:prSet/>
      <dgm:spPr/>
      <dgm:t>
        <a:bodyPr/>
        <a:lstStyle/>
        <a:p>
          <a:endParaRPr lang="es-ES" sz="2000" b="1"/>
        </a:p>
      </dgm:t>
    </dgm:pt>
    <dgm:pt modelId="{8F84A6B7-7F36-49CA-9A85-D485AD99AEB6}" type="sibTrans" cxnId="{2CF4F0CF-1813-44EA-9627-4B0300A0328A}">
      <dgm:prSet/>
      <dgm:spPr/>
      <dgm:t>
        <a:bodyPr/>
        <a:lstStyle/>
        <a:p>
          <a:endParaRPr lang="es-ES" sz="2000" b="1"/>
        </a:p>
      </dgm:t>
    </dgm:pt>
    <dgm:pt modelId="{D1F65199-4D2A-41A8-9893-4E9DF3A119A8}">
      <dgm:prSet phldrT="[Texto]" custT="1"/>
      <dgm:spPr>
        <a:solidFill>
          <a:srgbClr val="7400A8"/>
        </a:solidFill>
      </dgm:spPr>
      <dgm:t>
        <a:bodyPr/>
        <a:lstStyle/>
        <a:p>
          <a:r>
            <a:rPr lang="en" sz="2400" b="1" dirty="0">
              <a:effectLst>
                <a:outerShdw blurRad="38100" dist="38100" dir="2700000" algn="tl">
                  <a:srgbClr val="000000">
                    <a:alpha val="43137"/>
                  </a:srgbClr>
                </a:outerShdw>
              </a:effectLst>
            </a:rPr>
            <a:t>“Jehovah will fight for you”</a:t>
          </a:r>
        </a:p>
      </dgm:t>
    </dgm:pt>
    <dgm:pt modelId="{2BC45755-40BB-4BE4-9BE2-C007FB09404C}" type="parTrans" cxnId="{4314C585-E11F-485D-8C56-C3A8CFA9601F}">
      <dgm:prSet/>
      <dgm:spPr/>
      <dgm:t>
        <a:bodyPr/>
        <a:lstStyle/>
        <a:p>
          <a:endParaRPr lang="es-ES" sz="2000" b="1"/>
        </a:p>
      </dgm:t>
    </dgm:pt>
    <dgm:pt modelId="{7141BA7B-8522-40E2-B820-B7CF723D0BFC}" type="sibTrans" cxnId="{4314C585-E11F-485D-8C56-C3A8CFA9601F}">
      <dgm:prSet/>
      <dgm:spPr/>
      <dgm:t>
        <a:bodyPr/>
        <a:lstStyle/>
        <a:p>
          <a:endParaRPr lang="es-ES" sz="2000" b="1"/>
        </a:p>
      </dgm:t>
    </dgm:pt>
    <dgm:pt modelId="{9863B7E4-6835-4EB7-944E-393F7B3648D9}">
      <dgm:prSet phldrT="[Texto]" custT="1"/>
      <dgm:spPr>
        <a:solidFill>
          <a:schemeClr val="accent3">
            <a:lumMod val="20000"/>
            <a:lumOff val="80000"/>
          </a:schemeClr>
        </a:solidFill>
      </dgm:spPr>
      <dgm:t>
        <a:bodyPr/>
        <a:lstStyle/>
        <a:p>
          <a:pPr marL="0" indent="0">
            <a:buNone/>
          </a:pPr>
          <a:r>
            <a:rPr lang="en" sz="2000" b="1" dirty="0"/>
            <a:t>God fights for us against Satan and sin. Calvary is the greatest proof of this.</a:t>
          </a:r>
        </a:p>
      </dgm:t>
    </dgm:pt>
    <dgm:pt modelId="{AB3BE617-0A8E-447B-8BFE-8D1229D5F0BF}" type="parTrans" cxnId="{94DF89AB-1BE7-4443-83B3-3325C97329AA}">
      <dgm:prSet/>
      <dgm:spPr/>
      <dgm:t>
        <a:bodyPr/>
        <a:lstStyle/>
        <a:p>
          <a:endParaRPr lang="es-ES" sz="2000" b="1"/>
        </a:p>
      </dgm:t>
    </dgm:pt>
    <dgm:pt modelId="{8F88DB2A-9E8A-44DB-99D8-587A6AFB671D}" type="sibTrans" cxnId="{94DF89AB-1BE7-4443-83B3-3325C97329AA}">
      <dgm:prSet/>
      <dgm:spPr/>
      <dgm:t>
        <a:bodyPr/>
        <a:lstStyle/>
        <a:p>
          <a:endParaRPr lang="es-ES" sz="2000" b="1"/>
        </a:p>
      </dgm:t>
    </dgm:pt>
    <dgm:pt modelId="{29A81A47-6828-4110-9969-442A2CDE619F}" type="pres">
      <dgm:prSet presAssocID="{F1BB910C-BEED-49EA-BBE5-8046B169AF55}" presName="Name0" presStyleCnt="0">
        <dgm:presLayoutVars>
          <dgm:dir/>
          <dgm:animLvl val="lvl"/>
          <dgm:resizeHandles val="exact"/>
        </dgm:presLayoutVars>
      </dgm:prSet>
      <dgm:spPr/>
    </dgm:pt>
    <dgm:pt modelId="{3C500399-558B-421F-8DB1-75B635CEBA68}" type="pres">
      <dgm:prSet presAssocID="{8CE531B8-1DA3-419D-980D-5336A0570094}" presName="linNode" presStyleCnt="0"/>
      <dgm:spPr/>
    </dgm:pt>
    <dgm:pt modelId="{4C4899E3-96DA-4836-862F-4E262DC651D9}" type="pres">
      <dgm:prSet presAssocID="{8CE531B8-1DA3-419D-980D-5336A0570094}" presName="parentText" presStyleLbl="node1" presStyleIdx="0" presStyleCnt="4" custScaleX="121206">
        <dgm:presLayoutVars>
          <dgm:chMax val="1"/>
          <dgm:bulletEnabled val="1"/>
        </dgm:presLayoutVars>
      </dgm:prSet>
      <dgm:spPr/>
    </dgm:pt>
    <dgm:pt modelId="{8946D59C-6E83-4BDD-8258-CB9972800547}" type="pres">
      <dgm:prSet presAssocID="{8CE531B8-1DA3-419D-980D-5336A0570094}" presName="descendantText" presStyleLbl="alignAccFollowNode1" presStyleIdx="0" presStyleCnt="4" custScaleX="139593">
        <dgm:presLayoutVars>
          <dgm:bulletEnabled val="1"/>
        </dgm:presLayoutVars>
      </dgm:prSet>
      <dgm:spPr/>
    </dgm:pt>
    <dgm:pt modelId="{BFDC74EE-114A-4363-8DE9-DFB40CBEC0A2}" type="pres">
      <dgm:prSet presAssocID="{8E467509-E9FE-4FF1-A893-8236F9D15184}" presName="sp" presStyleCnt="0"/>
      <dgm:spPr/>
    </dgm:pt>
    <dgm:pt modelId="{E14BADD7-3FFC-44C4-9257-F2775B4F8021}" type="pres">
      <dgm:prSet presAssocID="{16F2F060-FD94-470C-8A98-1E36FB9CD47F}" presName="linNode" presStyleCnt="0"/>
      <dgm:spPr/>
    </dgm:pt>
    <dgm:pt modelId="{73A9ECE2-CD45-43B4-BDF8-5408EC5FBC5B}" type="pres">
      <dgm:prSet presAssocID="{16F2F060-FD94-470C-8A98-1E36FB9CD47F}" presName="parentText" presStyleLbl="node1" presStyleIdx="1" presStyleCnt="4" custScaleX="121206">
        <dgm:presLayoutVars>
          <dgm:chMax val="1"/>
          <dgm:bulletEnabled val="1"/>
        </dgm:presLayoutVars>
      </dgm:prSet>
      <dgm:spPr/>
    </dgm:pt>
    <dgm:pt modelId="{6F4BAEF6-762E-4FBB-AB4B-2C023090D640}" type="pres">
      <dgm:prSet presAssocID="{16F2F060-FD94-470C-8A98-1E36FB9CD47F}" presName="descendantText" presStyleLbl="alignAccFollowNode1" presStyleIdx="1" presStyleCnt="4" custScaleX="139593">
        <dgm:presLayoutVars>
          <dgm:bulletEnabled val="1"/>
        </dgm:presLayoutVars>
      </dgm:prSet>
      <dgm:spPr/>
    </dgm:pt>
    <dgm:pt modelId="{ECB8C762-A4E6-4837-8C52-B5EC959B2478}" type="pres">
      <dgm:prSet presAssocID="{F2E07338-BDCD-4EF6-8A86-AD2C61AB543A}" presName="sp" presStyleCnt="0"/>
      <dgm:spPr/>
    </dgm:pt>
    <dgm:pt modelId="{FA396A1F-6FD1-4E57-8043-67990AA14303}" type="pres">
      <dgm:prSet presAssocID="{82B93524-ECEC-4469-8B9B-1F5BC095F8DB}" presName="linNode" presStyleCnt="0"/>
      <dgm:spPr/>
    </dgm:pt>
    <dgm:pt modelId="{D5404B3B-B872-4AD6-9220-19590E4E4205}" type="pres">
      <dgm:prSet presAssocID="{82B93524-ECEC-4469-8B9B-1F5BC095F8DB}" presName="parentText" presStyleLbl="node1" presStyleIdx="2" presStyleCnt="4" custScaleX="121206">
        <dgm:presLayoutVars>
          <dgm:chMax val="1"/>
          <dgm:bulletEnabled val="1"/>
        </dgm:presLayoutVars>
      </dgm:prSet>
      <dgm:spPr/>
    </dgm:pt>
    <dgm:pt modelId="{36607368-82BA-4696-9187-EE00E348C061}" type="pres">
      <dgm:prSet presAssocID="{82B93524-ECEC-4469-8B9B-1F5BC095F8DB}" presName="descendantText" presStyleLbl="alignAccFollowNode1" presStyleIdx="2" presStyleCnt="4" custScaleX="139593">
        <dgm:presLayoutVars>
          <dgm:bulletEnabled val="1"/>
        </dgm:presLayoutVars>
      </dgm:prSet>
      <dgm:spPr/>
    </dgm:pt>
    <dgm:pt modelId="{5DD3040D-CB7A-42A0-957C-79A4ABFBEDEC}" type="pres">
      <dgm:prSet presAssocID="{4ADD6244-8BB7-4479-8E9E-B2F2F38EA756}" presName="sp" presStyleCnt="0"/>
      <dgm:spPr/>
    </dgm:pt>
    <dgm:pt modelId="{0CDB6A84-5C04-4B9F-AAF5-8A148B69482E}" type="pres">
      <dgm:prSet presAssocID="{D1F65199-4D2A-41A8-9893-4E9DF3A119A8}" presName="linNode" presStyleCnt="0"/>
      <dgm:spPr/>
    </dgm:pt>
    <dgm:pt modelId="{49366DA5-E12E-444E-8BE5-C9E2FCE9F995}" type="pres">
      <dgm:prSet presAssocID="{D1F65199-4D2A-41A8-9893-4E9DF3A119A8}" presName="parentText" presStyleLbl="node1" presStyleIdx="3" presStyleCnt="4" custScaleX="121206">
        <dgm:presLayoutVars>
          <dgm:chMax val="1"/>
          <dgm:bulletEnabled val="1"/>
        </dgm:presLayoutVars>
      </dgm:prSet>
      <dgm:spPr/>
    </dgm:pt>
    <dgm:pt modelId="{FEE04E1B-CF97-476C-B9A7-4E0438787A28}" type="pres">
      <dgm:prSet presAssocID="{D1F65199-4D2A-41A8-9893-4E9DF3A119A8}" presName="descendantText" presStyleLbl="alignAccFollowNode1" presStyleIdx="3" presStyleCnt="4" custScaleX="139593">
        <dgm:presLayoutVars>
          <dgm:bulletEnabled val="1"/>
        </dgm:presLayoutVars>
      </dgm:prSet>
      <dgm:spPr/>
    </dgm:pt>
  </dgm:ptLst>
  <dgm:cxnLst>
    <dgm:cxn modelId="{6BC61310-8923-4D43-8555-C9296C978C07}" type="presOf" srcId="{BF442EE0-2922-42A3-BDA9-CB1FEC58159F}" destId="{8946D59C-6E83-4BDD-8258-CB9972800547}" srcOrd="0" destOrd="0" presId="urn:microsoft.com/office/officeart/2005/8/layout/vList5"/>
    <dgm:cxn modelId="{191B2E20-F27D-47C4-819B-F3D3FFDB73F5}" type="presOf" srcId="{D1D35E53-061E-4996-8C88-F5012DDD733A}" destId="{6F4BAEF6-762E-4FBB-AB4B-2C023090D640}" srcOrd="0" destOrd="0" presId="urn:microsoft.com/office/officeart/2005/8/layout/vList5"/>
    <dgm:cxn modelId="{AFDF9633-C120-4FB2-95E1-83E361D93473}" srcId="{F1BB910C-BEED-49EA-BBE5-8046B169AF55}" destId="{8CE531B8-1DA3-419D-980D-5336A0570094}" srcOrd="0" destOrd="0" parTransId="{B610DBE1-B16E-4A15-98AC-28C2150D5449}" sibTransId="{8E467509-E9FE-4FF1-A893-8236F9D15184}"/>
    <dgm:cxn modelId="{7A39163B-86C4-4133-9B37-C25DDE3A0C17}" srcId="{8CE531B8-1DA3-419D-980D-5336A0570094}" destId="{BF442EE0-2922-42A3-BDA9-CB1FEC58159F}" srcOrd="0" destOrd="0" parTransId="{93489072-0A82-4501-9ECF-F3AACACDD031}" sibTransId="{374B722A-B723-40D2-B870-26660566B55B}"/>
    <dgm:cxn modelId="{767C7C61-9C5E-4D11-A5D9-156B67D42A14}" type="presOf" srcId="{9863B7E4-6835-4EB7-944E-393F7B3648D9}" destId="{FEE04E1B-CF97-476C-B9A7-4E0438787A28}" srcOrd="0" destOrd="0" presId="urn:microsoft.com/office/officeart/2005/8/layout/vList5"/>
    <dgm:cxn modelId="{4D665A69-9ECD-45F1-A342-60E870F5397B}" srcId="{F1BB910C-BEED-49EA-BBE5-8046B169AF55}" destId="{82B93524-ECEC-4469-8B9B-1F5BC095F8DB}" srcOrd="2" destOrd="0" parTransId="{2C73B27B-F1D5-4947-996B-55AAFE431E59}" sibTransId="{4ADD6244-8BB7-4479-8E9E-B2F2F38EA756}"/>
    <dgm:cxn modelId="{FD79D169-34D4-40D1-8358-501B917422C0}" srcId="{F1BB910C-BEED-49EA-BBE5-8046B169AF55}" destId="{16F2F060-FD94-470C-8A98-1E36FB9CD47F}" srcOrd="1" destOrd="0" parTransId="{6A0388B9-76B5-4CE0-8684-EBEFEB561F0A}" sibTransId="{F2E07338-BDCD-4EF6-8A86-AD2C61AB543A}"/>
    <dgm:cxn modelId="{055E566C-6F29-432C-BBF8-3EF0864D0B1B}" type="presOf" srcId="{82B93524-ECEC-4469-8B9B-1F5BC095F8DB}" destId="{D5404B3B-B872-4AD6-9220-19590E4E4205}" srcOrd="0" destOrd="0" presId="urn:microsoft.com/office/officeart/2005/8/layout/vList5"/>
    <dgm:cxn modelId="{4314C585-E11F-485D-8C56-C3A8CFA9601F}" srcId="{F1BB910C-BEED-49EA-BBE5-8046B169AF55}" destId="{D1F65199-4D2A-41A8-9893-4E9DF3A119A8}" srcOrd="3" destOrd="0" parTransId="{2BC45755-40BB-4BE4-9BE2-C007FB09404C}" sibTransId="{7141BA7B-8522-40E2-B820-B7CF723D0BFC}"/>
    <dgm:cxn modelId="{5C1E549F-7F20-4FF6-9DD4-C367E22F9275}" type="presOf" srcId="{F1BB910C-BEED-49EA-BBE5-8046B169AF55}" destId="{29A81A47-6828-4110-9969-442A2CDE619F}" srcOrd="0" destOrd="0" presId="urn:microsoft.com/office/officeart/2005/8/layout/vList5"/>
    <dgm:cxn modelId="{94DF89AB-1BE7-4443-83B3-3325C97329AA}" srcId="{D1F65199-4D2A-41A8-9893-4E9DF3A119A8}" destId="{9863B7E4-6835-4EB7-944E-393F7B3648D9}" srcOrd="0" destOrd="0" parTransId="{AB3BE617-0A8E-447B-8BFE-8D1229D5F0BF}" sibTransId="{8F88DB2A-9E8A-44DB-99D8-587A6AFB671D}"/>
    <dgm:cxn modelId="{2CF4F0CF-1813-44EA-9627-4B0300A0328A}" srcId="{82B93524-ECEC-4469-8B9B-1F5BC095F8DB}" destId="{19B132B1-8940-4A0C-BFF5-98804C9B0DB5}" srcOrd="0" destOrd="0" parTransId="{AF797CA4-7EE3-4649-8F2A-B4B8AD3D4587}" sibTransId="{8F84A6B7-7F36-49CA-9A85-D485AD99AEB6}"/>
    <dgm:cxn modelId="{B2A510D7-2B71-45D7-B460-99EC7210CC70}" srcId="{16F2F060-FD94-470C-8A98-1E36FB9CD47F}" destId="{D1D35E53-061E-4996-8C88-F5012DDD733A}" srcOrd="0" destOrd="0" parTransId="{C1AF7E48-24BE-4FC0-B4D4-BA8C885FC25B}" sibTransId="{A2EB37D2-B696-41AA-802B-AA2FC81CD599}"/>
    <dgm:cxn modelId="{930FFFDC-73A1-4CCA-B576-54D18D441257}" type="presOf" srcId="{16F2F060-FD94-470C-8A98-1E36FB9CD47F}" destId="{73A9ECE2-CD45-43B4-BDF8-5408EC5FBC5B}" srcOrd="0" destOrd="0" presId="urn:microsoft.com/office/officeart/2005/8/layout/vList5"/>
    <dgm:cxn modelId="{1900A4ED-0450-49E3-9F70-E694F386F5A6}" type="presOf" srcId="{8CE531B8-1DA3-419D-980D-5336A0570094}" destId="{4C4899E3-96DA-4836-862F-4E262DC651D9}" srcOrd="0" destOrd="0" presId="urn:microsoft.com/office/officeart/2005/8/layout/vList5"/>
    <dgm:cxn modelId="{197624EF-6165-40CB-92CC-E84FD486107B}" type="presOf" srcId="{19B132B1-8940-4A0C-BFF5-98804C9B0DB5}" destId="{36607368-82BA-4696-9187-EE00E348C061}" srcOrd="0" destOrd="0" presId="urn:microsoft.com/office/officeart/2005/8/layout/vList5"/>
    <dgm:cxn modelId="{DEDBD0F0-FBAD-4D28-8C00-BD6DB9D13AFB}" type="presOf" srcId="{D1F65199-4D2A-41A8-9893-4E9DF3A119A8}" destId="{49366DA5-E12E-444E-8BE5-C9E2FCE9F995}" srcOrd="0" destOrd="0" presId="urn:microsoft.com/office/officeart/2005/8/layout/vList5"/>
    <dgm:cxn modelId="{BA84B0A3-AC3D-4DFC-909F-7B4A617BAA57}" type="presParOf" srcId="{29A81A47-6828-4110-9969-442A2CDE619F}" destId="{3C500399-558B-421F-8DB1-75B635CEBA68}" srcOrd="0" destOrd="0" presId="urn:microsoft.com/office/officeart/2005/8/layout/vList5"/>
    <dgm:cxn modelId="{9C820FC7-F2CC-4BE2-A2A9-9675BC4A1A0A}" type="presParOf" srcId="{3C500399-558B-421F-8DB1-75B635CEBA68}" destId="{4C4899E3-96DA-4836-862F-4E262DC651D9}" srcOrd="0" destOrd="0" presId="urn:microsoft.com/office/officeart/2005/8/layout/vList5"/>
    <dgm:cxn modelId="{091C2FAD-F49E-4F25-A5AB-0EFD6E02DC69}" type="presParOf" srcId="{3C500399-558B-421F-8DB1-75B635CEBA68}" destId="{8946D59C-6E83-4BDD-8258-CB9972800547}" srcOrd="1" destOrd="0" presId="urn:microsoft.com/office/officeart/2005/8/layout/vList5"/>
    <dgm:cxn modelId="{A2ECDB9E-F923-429A-B8D6-D77DBFD8478F}" type="presParOf" srcId="{29A81A47-6828-4110-9969-442A2CDE619F}" destId="{BFDC74EE-114A-4363-8DE9-DFB40CBEC0A2}" srcOrd="1" destOrd="0" presId="urn:microsoft.com/office/officeart/2005/8/layout/vList5"/>
    <dgm:cxn modelId="{B9FFCB7A-516E-40B3-8FE9-F1A7D47A2C9C}" type="presParOf" srcId="{29A81A47-6828-4110-9969-442A2CDE619F}" destId="{E14BADD7-3FFC-44C4-9257-F2775B4F8021}" srcOrd="2" destOrd="0" presId="urn:microsoft.com/office/officeart/2005/8/layout/vList5"/>
    <dgm:cxn modelId="{8B756389-E230-44EB-8E92-4F0B32BAE548}" type="presParOf" srcId="{E14BADD7-3FFC-44C4-9257-F2775B4F8021}" destId="{73A9ECE2-CD45-43B4-BDF8-5408EC5FBC5B}" srcOrd="0" destOrd="0" presId="urn:microsoft.com/office/officeart/2005/8/layout/vList5"/>
    <dgm:cxn modelId="{D3AED89E-B6A0-48A6-8ED8-7E1FA98CF4B1}" type="presParOf" srcId="{E14BADD7-3FFC-44C4-9257-F2775B4F8021}" destId="{6F4BAEF6-762E-4FBB-AB4B-2C023090D640}" srcOrd="1" destOrd="0" presId="urn:microsoft.com/office/officeart/2005/8/layout/vList5"/>
    <dgm:cxn modelId="{A956D6C7-EEB6-4104-9997-CB75A24D0722}" type="presParOf" srcId="{29A81A47-6828-4110-9969-442A2CDE619F}" destId="{ECB8C762-A4E6-4837-8C52-B5EC959B2478}" srcOrd="3" destOrd="0" presId="urn:microsoft.com/office/officeart/2005/8/layout/vList5"/>
    <dgm:cxn modelId="{17B7C07B-E34F-404F-9627-D303FDB3B2CE}" type="presParOf" srcId="{29A81A47-6828-4110-9969-442A2CDE619F}" destId="{FA396A1F-6FD1-4E57-8043-67990AA14303}" srcOrd="4" destOrd="0" presId="urn:microsoft.com/office/officeart/2005/8/layout/vList5"/>
    <dgm:cxn modelId="{235C1833-97AF-4E36-B958-9D2F9BC5583A}" type="presParOf" srcId="{FA396A1F-6FD1-4E57-8043-67990AA14303}" destId="{D5404B3B-B872-4AD6-9220-19590E4E4205}" srcOrd="0" destOrd="0" presId="urn:microsoft.com/office/officeart/2005/8/layout/vList5"/>
    <dgm:cxn modelId="{C3FD60BB-CAF5-4B62-AEDB-4B546D8BB7CF}" type="presParOf" srcId="{FA396A1F-6FD1-4E57-8043-67990AA14303}" destId="{36607368-82BA-4696-9187-EE00E348C061}" srcOrd="1" destOrd="0" presId="urn:microsoft.com/office/officeart/2005/8/layout/vList5"/>
    <dgm:cxn modelId="{5F84AD76-3ABF-41B3-A339-251A2C075CC5}" type="presParOf" srcId="{29A81A47-6828-4110-9969-442A2CDE619F}" destId="{5DD3040D-CB7A-42A0-957C-79A4ABFBEDEC}" srcOrd="5" destOrd="0" presId="urn:microsoft.com/office/officeart/2005/8/layout/vList5"/>
    <dgm:cxn modelId="{B198B966-AB07-42A1-9CDF-CFFE7DE350AF}" type="presParOf" srcId="{29A81A47-6828-4110-9969-442A2CDE619F}" destId="{0CDB6A84-5C04-4B9F-AAF5-8A148B69482E}" srcOrd="6" destOrd="0" presId="urn:microsoft.com/office/officeart/2005/8/layout/vList5"/>
    <dgm:cxn modelId="{829BD57B-025F-484E-81DC-77F46D2393B9}" type="presParOf" srcId="{0CDB6A84-5C04-4B9F-AAF5-8A148B69482E}" destId="{49366DA5-E12E-444E-8BE5-C9E2FCE9F995}" srcOrd="0" destOrd="0" presId="urn:microsoft.com/office/officeart/2005/8/layout/vList5"/>
    <dgm:cxn modelId="{00BDA86B-42F6-4BE4-8811-A513F65A4B23}" type="presParOf" srcId="{0CDB6A84-5C04-4B9F-AAF5-8A148B69482E}" destId="{FEE04E1B-CF97-476C-B9A7-4E0438787A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6D59C-6E83-4BDD-8258-CB9972800547}">
      <dsp:nvSpPr>
        <dsp:cNvPr id="0" name=""/>
        <dsp:cNvSpPr/>
      </dsp:nvSpPr>
      <dsp:spPr>
        <a:xfrm rot="5400000">
          <a:off x="3745729" y="-1559100"/>
          <a:ext cx="895646" cy="4242413"/>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The first step to achieving victory is to trust in God</a:t>
          </a:r>
        </a:p>
      </dsp:txBody>
      <dsp:txXfrm rot="-5400000">
        <a:off x="2072346" y="158005"/>
        <a:ext cx="4198691" cy="808202"/>
      </dsp:txXfrm>
    </dsp:sp>
    <dsp:sp modelId="{4C4899E3-96DA-4836-862F-4E262DC651D9}">
      <dsp:nvSpPr>
        <dsp:cNvPr id="0" name=""/>
        <dsp:cNvSpPr/>
      </dsp:nvSpPr>
      <dsp:spPr>
        <a:xfrm>
          <a:off x="316" y="2327"/>
          <a:ext cx="2072029" cy="111955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“Do not be afraid”</a:t>
          </a:r>
        </a:p>
      </dsp:txBody>
      <dsp:txXfrm>
        <a:off x="54968" y="56979"/>
        <a:ext cx="1962725" cy="1010253"/>
      </dsp:txXfrm>
    </dsp:sp>
    <dsp:sp modelId="{6F4BAEF6-762E-4FBB-AB4B-2C023090D640}">
      <dsp:nvSpPr>
        <dsp:cNvPr id="0" name=""/>
        <dsp:cNvSpPr/>
      </dsp:nvSpPr>
      <dsp:spPr>
        <a:xfrm rot="5400000">
          <a:off x="3745729" y="-383564"/>
          <a:ext cx="895646" cy="4242413"/>
        </a:xfrm>
        <a:prstGeom prst="round2SameRect">
          <a:avLst/>
        </a:prstGeom>
        <a:solidFill>
          <a:schemeClr val="accent6">
            <a:lumMod val="20000"/>
            <a:lumOff val="80000"/>
          </a:schemeClr>
        </a:solidFill>
        <a:ln w="12700" cap="flat" cmpd="sng" algn="ctr">
          <a:solidFill>
            <a:schemeClr val="accent2">
              <a:tint val="40000"/>
              <a:alpha val="90000"/>
              <a:hueOff val="4691979"/>
              <a:satOff val="-11013"/>
              <a:lumOff val="-133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We must remain patiently at our post, without murmuring.</a:t>
          </a:r>
        </a:p>
      </dsp:txBody>
      <dsp:txXfrm rot="-5400000">
        <a:off x="2072346" y="1333541"/>
        <a:ext cx="4198691" cy="808202"/>
      </dsp:txXfrm>
    </dsp:sp>
    <dsp:sp modelId="{73A9ECE2-CD45-43B4-BDF8-5408EC5FBC5B}">
      <dsp:nvSpPr>
        <dsp:cNvPr id="0" name=""/>
        <dsp:cNvSpPr/>
      </dsp:nvSpPr>
      <dsp:spPr>
        <a:xfrm>
          <a:off x="316" y="1177863"/>
          <a:ext cx="2072029" cy="1119557"/>
        </a:xfrm>
        <a:prstGeom prst="roundRect">
          <a:avLst/>
        </a:prstGeom>
        <a:gradFill rotWithShape="0">
          <a:gsLst>
            <a:gs pos="0">
              <a:schemeClr val="accent2">
                <a:hueOff val="4725010"/>
                <a:satOff val="0"/>
                <a:lumOff val="-4967"/>
                <a:alphaOff val="0"/>
                <a:satMod val="103000"/>
                <a:lumMod val="102000"/>
                <a:tint val="94000"/>
              </a:schemeClr>
            </a:gs>
            <a:gs pos="50000">
              <a:schemeClr val="accent2">
                <a:hueOff val="4725010"/>
                <a:satOff val="0"/>
                <a:lumOff val="-4967"/>
                <a:alphaOff val="0"/>
                <a:satMod val="110000"/>
                <a:lumMod val="100000"/>
                <a:shade val="100000"/>
              </a:schemeClr>
            </a:gs>
            <a:gs pos="100000">
              <a:schemeClr val="accent2">
                <a:hueOff val="4725010"/>
                <a:satOff val="0"/>
                <a:lumOff val="-49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“Stand firm”</a:t>
          </a:r>
        </a:p>
      </dsp:txBody>
      <dsp:txXfrm>
        <a:off x="54968" y="1232515"/>
        <a:ext cx="1962725" cy="1010253"/>
      </dsp:txXfrm>
    </dsp:sp>
    <dsp:sp modelId="{36607368-82BA-4696-9187-EE00E348C061}">
      <dsp:nvSpPr>
        <dsp:cNvPr id="0" name=""/>
        <dsp:cNvSpPr/>
      </dsp:nvSpPr>
      <dsp:spPr>
        <a:xfrm rot="5400000">
          <a:off x="3745729" y="791970"/>
          <a:ext cx="895646" cy="4242413"/>
        </a:xfrm>
        <a:prstGeom prst="round2SameRect">
          <a:avLst/>
        </a:prstGeom>
        <a:solidFill>
          <a:schemeClr val="accent5">
            <a:lumMod val="20000"/>
            <a:lumOff val="80000"/>
          </a:schemeClr>
        </a:solidFill>
        <a:ln w="12700" cap="flat" cmpd="sng" algn="ctr">
          <a:solidFill>
            <a:schemeClr val="accent2">
              <a:tint val="40000"/>
              <a:alpha val="90000"/>
              <a:hueOff val="9383958"/>
              <a:satOff val="-22025"/>
              <a:lumOff val="-26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If we let God guide us, victory is assured.</a:t>
          </a:r>
        </a:p>
      </dsp:txBody>
      <dsp:txXfrm rot="-5400000">
        <a:off x="2072346" y="2509075"/>
        <a:ext cx="4198691" cy="808202"/>
      </dsp:txXfrm>
    </dsp:sp>
    <dsp:sp modelId="{D5404B3B-B872-4AD6-9220-19590E4E4205}">
      <dsp:nvSpPr>
        <dsp:cNvPr id="0" name=""/>
        <dsp:cNvSpPr/>
      </dsp:nvSpPr>
      <dsp:spPr>
        <a:xfrm>
          <a:off x="316" y="2353398"/>
          <a:ext cx="2072029" cy="1119557"/>
        </a:xfrm>
        <a:prstGeom prst="roundRect">
          <a:avLst/>
        </a:prstGeom>
        <a:solidFill>
          <a:srgbClr val="C441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“See salvation”</a:t>
          </a:r>
        </a:p>
      </dsp:txBody>
      <dsp:txXfrm>
        <a:off x="54968" y="2408050"/>
        <a:ext cx="1962725" cy="1010253"/>
      </dsp:txXfrm>
    </dsp:sp>
    <dsp:sp modelId="{FEE04E1B-CF97-476C-B9A7-4E0438787A28}">
      <dsp:nvSpPr>
        <dsp:cNvPr id="0" name=""/>
        <dsp:cNvSpPr/>
      </dsp:nvSpPr>
      <dsp:spPr>
        <a:xfrm rot="5400000">
          <a:off x="3745729" y="1967505"/>
          <a:ext cx="895646" cy="4242413"/>
        </a:xfrm>
        <a:prstGeom prst="round2SameRect">
          <a:avLst/>
        </a:prstGeom>
        <a:solidFill>
          <a:schemeClr val="accent3">
            <a:lumMod val="20000"/>
            <a:lumOff val="80000"/>
          </a:schemeClr>
        </a:solidFill>
        <a:ln w="12700" cap="flat" cmpd="sng" algn="ctr">
          <a:solidFill>
            <a:schemeClr val="accent2">
              <a:tint val="40000"/>
              <a:alpha val="90000"/>
              <a:hueOff val="14075937"/>
              <a:satOff val="-33038"/>
              <a:lumOff val="-399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God fights for us against Satan and sin. Calvary is the greatest proof of this.</a:t>
          </a:r>
        </a:p>
      </dsp:txBody>
      <dsp:txXfrm rot="-5400000">
        <a:off x="2072346" y="3684610"/>
        <a:ext cx="4198691" cy="808202"/>
      </dsp:txXfrm>
    </dsp:sp>
    <dsp:sp modelId="{49366DA5-E12E-444E-8BE5-C9E2FCE9F995}">
      <dsp:nvSpPr>
        <dsp:cNvPr id="0" name=""/>
        <dsp:cNvSpPr/>
      </dsp:nvSpPr>
      <dsp:spPr>
        <a:xfrm>
          <a:off x="316" y="3528933"/>
          <a:ext cx="2072029" cy="1119557"/>
        </a:xfrm>
        <a:prstGeom prst="roundRect">
          <a:avLst/>
        </a:prstGeom>
        <a:solidFill>
          <a:srgbClr val="7400A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“Jehovah will fight for you”</a:t>
          </a:r>
        </a:p>
      </dsp:txBody>
      <dsp:txXfrm>
        <a:off x="54968" y="3583585"/>
        <a:ext cx="1962725" cy="10102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330B3-E9CC-91EA-9EF8-59FC6A0AED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2089792-0E79-EFAE-B00A-61C959948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8B2B11-FC38-1FAD-3C13-A2E42ACBE63B}"/>
              </a:ext>
            </a:extLst>
          </p:cNvPr>
          <p:cNvSpPr>
            <a:spLocks noGrp="1"/>
          </p:cNvSpPr>
          <p:nvPr>
            <p:ph type="dt" sz="half" idx="10"/>
          </p:nvPr>
        </p:nvSpPr>
        <p:spPr/>
        <p:txBody>
          <a:bodyPr/>
          <a:lstStyle/>
          <a:p>
            <a:fld id="{39E6A129-50C7-46AB-A64D-F9AA9498585D}" type="datetimeFigureOut">
              <a:rPr lang="es-ES" smtClean="0"/>
              <a:t>20/07/2025</a:t>
            </a:fld>
            <a:endParaRPr lang="es-ES"/>
          </a:p>
        </p:txBody>
      </p:sp>
      <p:sp>
        <p:nvSpPr>
          <p:cNvPr id="5" name="Marcador de pie de página 4">
            <a:extLst>
              <a:ext uri="{FF2B5EF4-FFF2-40B4-BE49-F238E27FC236}">
                <a16:creationId xmlns:a16="http://schemas.microsoft.com/office/drawing/2014/main" id="{65DB6291-89AE-1981-6729-57AACCA0DC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260ED2-3253-D564-5661-04ABDBB67C85}"/>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4300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1C89B-75A4-7697-61AC-56CAB838967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35B05D6-B428-DC7E-73CA-AADEC8D277E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F2E456-EC5A-B1A8-FD2A-F064419607FC}"/>
              </a:ext>
            </a:extLst>
          </p:cNvPr>
          <p:cNvSpPr>
            <a:spLocks noGrp="1"/>
          </p:cNvSpPr>
          <p:nvPr>
            <p:ph type="dt" sz="half" idx="10"/>
          </p:nvPr>
        </p:nvSpPr>
        <p:spPr/>
        <p:txBody>
          <a:bodyPr/>
          <a:lstStyle/>
          <a:p>
            <a:fld id="{39E6A129-50C7-46AB-A64D-F9AA9498585D}" type="datetimeFigureOut">
              <a:rPr lang="es-ES" smtClean="0"/>
              <a:t>20/07/2025</a:t>
            </a:fld>
            <a:endParaRPr lang="es-ES"/>
          </a:p>
        </p:txBody>
      </p:sp>
      <p:sp>
        <p:nvSpPr>
          <p:cNvPr id="5" name="Marcador de pie de página 4">
            <a:extLst>
              <a:ext uri="{FF2B5EF4-FFF2-40B4-BE49-F238E27FC236}">
                <a16:creationId xmlns:a16="http://schemas.microsoft.com/office/drawing/2014/main" id="{5D888340-3D93-7C03-7083-013A2D4034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0928B-2909-D210-F29E-E6F7A0E696A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73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5A12619-040B-4367-81F3-5A6F14A24F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31CA83-0989-5FB5-72CC-5BD9C4613F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FD22E74-8A4D-5797-9E6F-122DFEF01BC0}"/>
              </a:ext>
            </a:extLst>
          </p:cNvPr>
          <p:cNvSpPr>
            <a:spLocks noGrp="1"/>
          </p:cNvSpPr>
          <p:nvPr>
            <p:ph type="dt" sz="half" idx="10"/>
          </p:nvPr>
        </p:nvSpPr>
        <p:spPr/>
        <p:txBody>
          <a:bodyPr/>
          <a:lstStyle/>
          <a:p>
            <a:fld id="{39E6A129-50C7-46AB-A64D-F9AA9498585D}" type="datetimeFigureOut">
              <a:rPr lang="es-ES" smtClean="0"/>
              <a:t>20/07/2025</a:t>
            </a:fld>
            <a:endParaRPr lang="es-ES"/>
          </a:p>
        </p:txBody>
      </p:sp>
      <p:sp>
        <p:nvSpPr>
          <p:cNvPr id="5" name="Marcador de pie de página 4">
            <a:extLst>
              <a:ext uri="{FF2B5EF4-FFF2-40B4-BE49-F238E27FC236}">
                <a16:creationId xmlns:a16="http://schemas.microsoft.com/office/drawing/2014/main" id="{B8E95F6F-7878-A54A-6319-3EF50491D4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977B42-BCB3-6ABA-507B-4E7464F5B31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80551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20/07/2025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010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20/07/2025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81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20/07/2025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4503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20/07/2025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1607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20/07/2025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4809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20/07/2025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97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20/07/2025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1282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20/07/2025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4363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C7C61-C0FF-5EB8-398A-55DB1816848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86AC9D-FDD8-2799-1B3F-8138683748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B4B598-2100-9C07-8EDA-60CF8CEE70E7}"/>
              </a:ext>
            </a:extLst>
          </p:cNvPr>
          <p:cNvSpPr>
            <a:spLocks noGrp="1"/>
          </p:cNvSpPr>
          <p:nvPr>
            <p:ph type="dt" sz="half" idx="10"/>
          </p:nvPr>
        </p:nvSpPr>
        <p:spPr/>
        <p:txBody>
          <a:bodyPr/>
          <a:lstStyle/>
          <a:p>
            <a:fld id="{39E6A129-50C7-46AB-A64D-F9AA9498585D}" type="datetimeFigureOut">
              <a:rPr lang="es-ES" smtClean="0"/>
              <a:t>20/07/2025</a:t>
            </a:fld>
            <a:endParaRPr lang="es-ES"/>
          </a:p>
        </p:txBody>
      </p:sp>
      <p:sp>
        <p:nvSpPr>
          <p:cNvPr id="5" name="Marcador de pie de página 4">
            <a:extLst>
              <a:ext uri="{FF2B5EF4-FFF2-40B4-BE49-F238E27FC236}">
                <a16:creationId xmlns:a16="http://schemas.microsoft.com/office/drawing/2014/main" id="{6A86BD84-CF11-7CCD-2490-4606780338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E668FD-E646-714F-2255-87A93DBA0A16}"/>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2248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20/07/2025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166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20/07/2025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3165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20/07/2025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809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96C99-0C5C-4D14-70F0-B9495A9E2A5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D5AEA6-21DC-4EBD-B035-8C1ED79F93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DCA05-4858-560B-C440-F1CBF5D685A3}"/>
              </a:ext>
            </a:extLst>
          </p:cNvPr>
          <p:cNvSpPr>
            <a:spLocks noGrp="1"/>
          </p:cNvSpPr>
          <p:nvPr>
            <p:ph type="dt" sz="half" idx="10"/>
          </p:nvPr>
        </p:nvSpPr>
        <p:spPr/>
        <p:txBody>
          <a:bodyPr/>
          <a:lstStyle/>
          <a:p>
            <a:fld id="{39E6A129-50C7-46AB-A64D-F9AA9498585D}" type="datetimeFigureOut">
              <a:rPr lang="es-ES" smtClean="0"/>
              <a:t>20/07/2025</a:t>
            </a:fld>
            <a:endParaRPr lang="es-ES"/>
          </a:p>
        </p:txBody>
      </p:sp>
      <p:sp>
        <p:nvSpPr>
          <p:cNvPr id="5" name="Marcador de pie de página 4">
            <a:extLst>
              <a:ext uri="{FF2B5EF4-FFF2-40B4-BE49-F238E27FC236}">
                <a16:creationId xmlns:a16="http://schemas.microsoft.com/office/drawing/2014/main" id="{AD9AB317-9786-F889-C5F1-181F09E3E4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2F4ABA-4ED7-0A30-D5DD-DB9332F82EF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6207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5599F-8320-D823-7F80-E6AD9B305B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1A2264-AE8E-9499-DEB8-7891814E433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D6E345C-E776-5984-F188-A9B6F4F80F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A77140D-C4C1-ED0B-C7EC-EC99981BA8B5}"/>
              </a:ext>
            </a:extLst>
          </p:cNvPr>
          <p:cNvSpPr>
            <a:spLocks noGrp="1"/>
          </p:cNvSpPr>
          <p:nvPr>
            <p:ph type="dt" sz="half" idx="10"/>
          </p:nvPr>
        </p:nvSpPr>
        <p:spPr/>
        <p:txBody>
          <a:bodyPr/>
          <a:lstStyle/>
          <a:p>
            <a:fld id="{39E6A129-50C7-46AB-A64D-F9AA9498585D}" type="datetimeFigureOut">
              <a:rPr lang="es-ES" smtClean="0"/>
              <a:t>20/07/2025</a:t>
            </a:fld>
            <a:endParaRPr lang="es-ES"/>
          </a:p>
        </p:txBody>
      </p:sp>
      <p:sp>
        <p:nvSpPr>
          <p:cNvPr id="6" name="Marcador de pie de página 5">
            <a:extLst>
              <a:ext uri="{FF2B5EF4-FFF2-40B4-BE49-F238E27FC236}">
                <a16:creationId xmlns:a16="http://schemas.microsoft.com/office/drawing/2014/main" id="{876FDF4C-4CF4-0367-2A09-8F9B1A58740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9E01DF-0B13-A0ED-22BD-C4A4C1EFEF51}"/>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805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A177D0-688F-2035-DF37-4ADB41D1B1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98B67E-FC38-A7DB-A93B-306615D73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C1764E-A123-3DBC-8599-4EFB5693EBC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7A31AB8-0B95-F198-56AB-B33A99FE8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55AB47-00D2-0526-37FD-FB1EA8C0C0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AABF8F2-E90B-9879-430C-0D55215D1F05}"/>
              </a:ext>
            </a:extLst>
          </p:cNvPr>
          <p:cNvSpPr>
            <a:spLocks noGrp="1"/>
          </p:cNvSpPr>
          <p:nvPr>
            <p:ph type="dt" sz="half" idx="10"/>
          </p:nvPr>
        </p:nvSpPr>
        <p:spPr/>
        <p:txBody>
          <a:bodyPr/>
          <a:lstStyle/>
          <a:p>
            <a:fld id="{39E6A129-50C7-46AB-A64D-F9AA9498585D}" type="datetimeFigureOut">
              <a:rPr lang="es-ES" smtClean="0"/>
              <a:t>20/07/2025</a:t>
            </a:fld>
            <a:endParaRPr lang="es-ES"/>
          </a:p>
        </p:txBody>
      </p:sp>
      <p:sp>
        <p:nvSpPr>
          <p:cNvPr id="8" name="Marcador de pie de página 7">
            <a:extLst>
              <a:ext uri="{FF2B5EF4-FFF2-40B4-BE49-F238E27FC236}">
                <a16:creationId xmlns:a16="http://schemas.microsoft.com/office/drawing/2014/main" id="{CFBDAD4A-C37C-DDBB-E93B-A42FEC8FA81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3985DC8-DC7D-8489-BE2A-90A851F26A3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558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352FF-F46C-3056-7C5F-06F4E232A97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E92AF89-D231-C155-C630-155E2B83BC1F}"/>
              </a:ext>
            </a:extLst>
          </p:cNvPr>
          <p:cNvSpPr>
            <a:spLocks noGrp="1"/>
          </p:cNvSpPr>
          <p:nvPr>
            <p:ph type="dt" sz="half" idx="10"/>
          </p:nvPr>
        </p:nvSpPr>
        <p:spPr/>
        <p:txBody>
          <a:bodyPr/>
          <a:lstStyle/>
          <a:p>
            <a:fld id="{39E6A129-50C7-46AB-A64D-F9AA9498585D}" type="datetimeFigureOut">
              <a:rPr lang="es-ES" smtClean="0"/>
              <a:t>20/07/2025</a:t>
            </a:fld>
            <a:endParaRPr lang="es-ES"/>
          </a:p>
        </p:txBody>
      </p:sp>
      <p:sp>
        <p:nvSpPr>
          <p:cNvPr id="4" name="Marcador de pie de página 3">
            <a:extLst>
              <a:ext uri="{FF2B5EF4-FFF2-40B4-BE49-F238E27FC236}">
                <a16:creationId xmlns:a16="http://schemas.microsoft.com/office/drawing/2014/main" id="{22328861-C24B-3C7A-740E-475F4A994A1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5209266-19A7-5002-FDD0-E7BA6DC7794F}"/>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2001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CB8450-441F-6BE2-17AA-D363A4872D35}"/>
              </a:ext>
            </a:extLst>
          </p:cNvPr>
          <p:cNvSpPr>
            <a:spLocks noGrp="1"/>
          </p:cNvSpPr>
          <p:nvPr>
            <p:ph type="dt" sz="half" idx="10"/>
          </p:nvPr>
        </p:nvSpPr>
        <p:spPr/>
        <p:txBody>
          <a:bodyPr/>
          <a:lstStyle/>
          <a:p>
            <a:fld id="{39E6A129-50C7-46AB-A64D-F9AA9498585D}" type="datetimeFigureOut">
              <a:rPr lang="es-ES" smtClean="0"/>
              <a:t>20/07/2025</a:t>
            </a:fld>
            <a:endParaRPr lang="es-ES"/>
          </a:p>
        </p:txBody>
      </p:sp>
      <p:sp>
        <p:nvSpPr>
          <p:cNvPr id="3" name="Marcador de pie de página 2">
            <a:extLst>
              <a:ext uri="{FF2B5EF4-FFF2-40B4-BE49-F238E27FC236}">
                <a16:creationId xmlns:a16="http://schemas.microsoft.com/office/drawing/2014/main" id="{E2512A63-6082-5F65-3086-0F4784F79CB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9CB106F-22B8-0F46-3910-F322B8A8F0A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72462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750FD2-8BE5-474E-C723-6620594BC1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FCE1AB-9422-FA49-BBDF-FA0B92CFC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CDADB7C-B87C-87D2-CBCE-2BC83B5C3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FC581B-0831-99FD-8AE1-F146F255E14A}"/>
              </a:ext>
            </a:extLst>
          </p:cNvPr>
          <p:cNvSpPr>
            <a:spLocks noGrp="1"/>
          </p:cNvSpPr>
          <p:nvPr>
            <p:ph type="dt" sz="half" idx="10"/>
          </p:nvPr>
        </p:nvSpPr>
        <p:spPr/>
        <p:txBody>
          <a:bodyPr/>
          <a:lstStyle/>
          <a:p>
            <a:fld id="{39E6A129-50C7-46AB-A64D-F9AA9498585D}" type="datetimeFigureOut">
              <a:rPr lang="es-ES" smtClean="0"/>
              <a:t>20/07/2025</a:t>
            </a:fld>
            <a:endParaRPr lang="es-ES"/>
          </a:p>
        </p:txBody>
      </p:sp>
      <p:sp>
        <p:nvSpPr>
          <p:cNvPr id="6" name="Marcador de pie de página 5">
            <a:extLst>
              <a:ext uri="{FF2B5EF4-FFF2-40B4-BE49-F238E27FC236}">
                <a16:creationId xmlns:a16="http://schemas.microsoft.com/office/drawing/2014/main" id="{19B2F574-F980-95FF-1B29-AFCE16D2B6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6E1D05-8A45-56EE-65C3-8E7A8B7279A2}"/>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99266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39486-09FA-D6BA-018F-0A335448BD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DA3F9BE-B7B2-2D07-9EAD-1C0E275D0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C5CB63-10E7-1034-0BF4-C39E8718A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76D6D-7AD1-1C90-ABDA-DA5A13DD05DE}"/>
              </a:ext>
            </a:extLst>
          </p:cNvPr>
          <p:cNvSpPr>
            <a:spLocks noGrp="1"/>
          </p:cNvSpPr>
          <p:nvPr>
            <p:ph type="dt" sz="half" idx="10"/>
          </p:nvPr>
        </p:nvSpPr>
        <p:spPr/>
        <p:txBody>
          <a:bodyPr/>
          <a:lstStyle/>
          <a:p>
            <a:fld id="{39E6A129-50C7-46AB-A64D-F9AA9498585D}" type="datetimeFigureOut">
              <a:rPr lang="es-ES" smtClean="0"/>
              <a:t>20/07/2025</a:t>
            </a:fld>
            <a:endParaRPr lang="es-ES"/>
          </a:p>
        </p:txBody>
      </p:sp>
      <p:sp>
        <p:nvSpPr>
          <p:cNvPr id="6" name="Marcador de pie de página 5">
            <a:extLst>
              <a:ext uri="{FF2B5EF4-FFF2-40B4-BE49-F238E27FC236}">
                <a16:creationId xmlns:a16="http://schemas.microsoft.com/office/drawing/2014/main" id="{0969056F-8548-0D8D-0B63-D81778EA17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C8DDC1-BD5A-77C6-0ECD-A405AD860A77}"/>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34815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94D042-4463-272A-4F7C-43AD88999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63F19E-6103-3F2D-BA33-D22C4BCBA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05F7EE-CF6E-D7D2-F1D9-1DA2D48C5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E6A129-50C7-46AB-A64D-F9AA9498585D}" type="datetimeFigureOut">
              <a:rPr lang="es-ES" smtClean="0"/>
              <a:t>20/07/2025</a:t>
            </a:fld>
            <a:endParaRPr lang="es-ES"/>
          </a:p>
        </p:txBody>
      </p:sp>
      <p:sp>
        <p:nvSpPr>
          <p:cNvPr id="5" name="Marcador de pie de página 4">
            <a:extLst>
              <a:ext uri="{FF2B5EF4-FFF2-40B4-BE49-F238E27FC236}">
                <a16:creationId xmlns:a16="http://schemas.microsoft.com/office/drawing/2014/main" id="{C24C65D7-CB2F-32F4-A65C-F4990AC84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F3AEF8-6F7D-20C8-CF1C-C5191B54F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EC7FE0-8778-4AB3-BE48-D1384C63506C}" type="slidenum">
              <a:rPr lang="es-ES" smtClean="0"/>
              <a:t>‹Nº›</a:t>
            </a:fld>
            <a:endParaRPr lang="es-ES"/>
          </a:p>
        </p:txBody>
      </p:sp>
    </p:spTree>
    <p:extLst>
      <p:ext uri="{BB962C8B-B14F-4D97-AF65-F5344CB8AC3E}">
        <p14:creationId xmlns:p14="http://schemas.microsoft.com/office/powerpoint/2010/main" val="349166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20/07/2025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746230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jpeg"/><Relationship Id="rId4" Type="http://schemas.microsoft.com/office/2007/relationships/hdphoto" Target="../media/hdphoto1.wdp"/><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e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4BEBC97-1C47-0FCA-41B5-A1ABF2057245}"/>
              </a:ext>
            </a:extLst>
          </p:cNvPr>
          <p:cNvSpPr txBox="1"/>
          <p:nvPr/>
        </p:nvSpPr>
        <p:spPr>
          <a:xfrm>
            <a:off x="895350" y="66675"/>
            <a:ext cx="5743575" cy="1938992"/>
          </a:xfrm>
          <a:prstGeom prst="rect">
            <a:avLst/>
          </a:prstGeom>
          <a:noFill/>
        </p:spPr>
        <p:txBody>
          <a:bodyPr wrap="square" rtlCol="0">
            <a:spAutoFit/>
            <a:scene3d>
              <a:camera prst="orthographicFront"/>
              <a:lightRig rig="harsh" dir="t">
                <a:rot lat="0" lon="0" rev="0"/>
              </a:lightRig>
            </a:scene3d>
            <a:sp3d extrusionH="57150" contourW="25400" prstMaterial="matte">
              <a:bevelT h="25400" prst="softRound"/>
              <a:contourClr>
                <a:schemeClr val="accent5"/>
              </a:contourClr>
            </a:sp3d>
          </a:bodyPr>
          <a:lstStyle/>
          <a:p>
            <a:pPr algn="ctr"/>
            <a:r>
              <a:rPr lang="en" sz="60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rPr>
              <a:t>THROUGH THE RED SEA</a:t>
            </a:r>
          </a:p>
        </p:txBody>
      </p:sp>
      <p:sp>
        <p:nvSpPr>
          <p:cNvPr id="5" name="CuadroTexto 4">
            <a:extLst>
              <a:ext uri="{FF2B5EF4-FFF2-40B4-BE49-F238E27FC236}">
                <a16:creationId xmlns:a16="http://schemas.microsoft.com/office/drawing/2014/main" id="{DF46C4C6-5E43-0F0C-613E-70480B5A360D}"/>
              </a:ext>
            </a:extLst>
          </p:cNvPr>
          <p:cNvSpPr txBox="1"/>
          <p:nvPr/>
        </p:nvSpPr>
        <p:spPr>
          <a:xfrm>
            <a:off x="8169680" y="6488668"/>
            <a:ext cx="4022320" cy="369332"/>
          </a:xfrm>
          <a:prstGeom prst="rect">
            <a:avLst/>
          </a:prstGeom>
          <a:noFill/>
        </p:spPr>
        <p:txBody>
          <a:bodyPr wrap="none" rtlCol="0">
            <a:spAutoFit/>
          </a:bodyPr>
          <a:lstStyle/>
          <a:p>
            <a:pPr algn="r"/>
            <a:r>
              <a:rPr lang="en" b="1" dirty="0">
                <a:solidFill>
                  <a:srgbClr val="FEE9A4"/>
                </a:solidFill>
                <a:effectLst>
                  <a:outerShdw blurRad="38100" dist="38100" dir="2700000" algn="tl">
                    <a:srgbClr val="000000">
                      <a:alpha val="43137"/>
                    </a:srgbClr>
                  </a:outerShdw>
                </a:effectLst>
              </a:rPr>
              <a:t>Lesson 6 for August 9, 2025</a:t>
            </a:r>
          </a:p>
        </p:txBody>
      </p:sp>
    </p:spTree>
    <p:extLst>
      <p:ext uri="{BB962C8B-B14F-4D97-AF65-F5344CB8AC3E}">
        <p14:creationId xmlns:p14="http://schemas.microsoft.com/office/powerpoint/2010/main" val="40041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CFBFFE9-D54D-29AF-E21F-F0B63FEFDA62}"/>
            </a:ext>
          </a:extLst>
        </p:cNvPr>
        <p:cNvGrpSpPr/>
        <p:nvPr/>
      </p:nvGrpSpPr>
      <p:grpSpPr>
        <a:xfrm>
          <a:off x="0" y="0"/>
          <a:ext cx="0" cy="0"/>
          <a:chOff x="0" y="0"/>
          <a:chExt cx="0" cy="0"/>
        </a:xfrm>
      </p:grpSpPr>
      <p:sp>
        <p:nvSpPr>
          <p:cNvPr id="16" name="Forma libre: forma 15">
            <a:extLst>
              <a:ext uri="{FF2B5EF4-FFF2-40B4-BE49-F238E27FC236}">
                <a16:creationId xmlns:a16="http://schemas.microsoft.com/office/drawing/2014/main" id="{805C09A4-4202-674A-BF71-56C7B51C06B5}"/>
              </a:ext>
            </a:extLst>
          </p:cNvPr>
          <p:cNvSpPr/>
          <p:nvPr/>
        </p:nvSpPr>
        <p:spPr>
          <a:xfrm>
            <a:off x="290265" y="5957747"/>
            <a:ext cx="2169712" cy="78585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E497"/>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algn="ctr" defTabSz="800100">
              <a:lnSpc>
                <a:spcPct val="90000"/>
              </a:lnSpc>
              <a:spcBef>
                <a:spcPct val="0"/>
              </a:spcBef>
              <a:spcAft>
                <a:spcPct val="35000"/>
              </a:spcAft>
            </a:pPr>
            <a:r>
              <a:rPr lang="en" b="1" dirty="0"/>
              <a:t>The Egyptians also entered the sea</a:t>
            </a:r>
          </a:p>
        </p:txBody>
      </p:sp>
      <p:sp>
        <p:nvSpPr>
          <p:cNvPr id="18" name="Forma libre: forma 17">
            <a:extLst>
              <a:ext uri="{FF2B5EF4-FFF2-40B4-BE49-F238E27FC236}">
                <a16:creationId xmlns:a16="http://schemas.microsoft.com/office/drawing/2014/main" id="{86A1C64C-851A-CC98-F770-AFC4ABA2F1A7}"/>
              </a:ext>
            </a:extLst>
          </p:cNvPr>
          <p:cNvSpPr/>
          <p:nvPr/>
        </p:nvSpPr>
        <p:spPr>
          <a:xfrm>
            <a:off x="2567793" y="5957747"/>
            <a:ext cx="2169712" cy="78585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9B9B"/>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At dawn, God upset the Egyptians</a:t>
            </a:r>
            <a:endParaRPr lang="es-ES" sz="1800" kern="1200" dirty="0"/>
          </a:p>
        </p:txBody>
      </p:sp>
      <p:sp>
        <p:nvSpPr>
          <p:cNvPr id="20" name="Forma libre: forma 19">
            <a:extLst>
              <a:ext uri="{FF2B5EF4-FFF2-40B4-BE49-F238E27FC236}">
                <a16:creationId xmlns:a16="http://schemas.microsoft.com/office/drawing/2014/main" id="{32D8D313-705A-9628-E490-91D1DA52DA51}"/>
              </a:ext>
            </a:extLst>
          </p:cNvPr>
          <p:cNvSpPr/>
          <p:nvPr/>
        </p:nvSpPr>
        <p:spPr>
          <a:xfrm>
            <a:off x="4845321" y="5957747"/>
            <a:ext cx="3619363" cy="78585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9CCFF"/>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As they tried to retreat, the sea returned to its course, destroying the entire army.</a:t>
            </a:r>
            <a:endParaRPr lang="es-ES" sz="1800" kern="1200" dirty="0"/>
          </a:p>
        </p:txBody>
      </p:sp>
      <p:sp>
        <p:nvSpPr>
          <p:cNvPr id="22" name="Forma libre: forma 21">
            <a:extLst>
              <a:ext uri="{FF2B5EF4-FFF2-40B4-BE49-F238E27FC236}">
                <a16:creationId xmlns:a16="http://schemas.microsoft.com/office/drawing/2014/main" id="{B9CD0753-5783-D41F-DC24-54439B0E7581}"/>
              </a:ext>
            </a:extLst>
          </p:cNvPr>
          <p:cNvSpPr/>
          <p:nvPr/>
        </p:nvSpPr>
        <p:spPr>
          <a:xfrm>
            <a:off x="8572500" y="5957747"/>
            <a:ext cx="3503006" cy="78585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6">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From the seashore, Israel beheld the victory, and they believed in God and in Moses</a:t>
            </a:r>
            <a:endParaRPr lang="es-ES" sz="1800" kern="1200" dirty="0"/>
          </a:p>
        </p:txBody>
      </p:sp>
      <p:sp>
        <p:nvSpPr>
          <p:cNvPr id="8" name="Forma libre: forma 7">
            <a:extLst>
              <a:ext uri="{FF2B5EF4-FFF2-40B4-BE49-F238E27FC236}">
                <a16:creationId xmlns:a16="http://schemas.microsoft.com/office/drawing/2014/main" id="{1D64BEBA-FED0-C9D1-629E-83232913A7D0}"/>
              </a:ext>
            </a:extLst>
          </p:cNvPr>
          <p:cNvSpPr/>
          <p:nvPr/>
        </p:nvSpPr>
        <p:spPr>
          <a:xfrm>
            <a:off x="124708" y="3182722"/>
            <a:ext cx="3323341" cy="1035151"/>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bg2"/>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The angel of God and the pillar of cloud stood between the camp of Israel and the camp of the Egyptians</a:t>
            </a:r>
            <a:endParaRPr lang="es-ES" sz="1800" kern="1200" dirty="0"/>
          </a:p>
        </p:txBody>
      </p:sp>
      <p:sp>
        <p:nvSpPr>
          <p:cNvPr id="10" name="Forma libre: forma 9">
            <a:extLst>
              <a:ext uri="{FF2B5EF4-FFF2-40B4-BE49-F238E27FC236}">
                <a16:creationId xmlns:a16="http://schemas.microsoft.com/office/drawing/2014/main" id="{69C19B04-8B12-FD93-873C-BEF4B389DA16}"/>
              </a:ext>
            </a:extLst>
          </p:cNvPr>
          <p:cNvSpPr/>
          <p:nvPr/>
        </p:nvSpPr>
        <p:spPr>
          <a:xfrm>
            <a:off x="3586268" y="3182722"/>
            <a:ext cx="2965350" cy="1071503"/>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gradFill flip="none" rotWithShape="1">
            <a:gsLst>
              <a:gs pos="61772">
                <a:schemeClr val="bg1"/>
              </a:gs>
              <a:gs pos="43000">
                <a:schemeClr val="tx2">
                  <a:lumMod val="40000"/>
                  <a:lumOff val="60000"/>
                </a:schemeClr>
              </a:gs>
              <a:gs pos="0">
                <a:schemeClr val="tx2">
                  <a:lumMod val="60000"/>
                  <a:lumOff val="40000"/>
                </a:schemeClr>
              </a:gs>
              <a:gs pos="100000">
                <a:schemeClr val="bg1"/>
              </a:gs>
            </a:gsLst>
            <a:lin ang="0" scaled="1"/>
            <a:tileRect/>
          </a:gra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During the night, the pillar was darkness for the Egyptians, and light for the Israelites</a:t>
            </a:r>
            <a:endParaRPr lang="es-ES" sz="1800" kern="1200" dirty="0"/>
          </a:p>
        </p:txBody>
      </p:sp>
      <p:sp>
        <p:nvSpPr>
          <p:cNvPr id="12" name="Forma libre: forma 11">
            <a:extLst>
              <a:ext uri="{FF2B5EF4-FFF2-40B4-BE49-F238E27FC236}">
                <a16:creationId xmlns:a16="http://schemas.microsoft.com/office/drawing/2014/main" id="{4C6EEB99-616C-64BF-6E80-1EED6266F4BE}"/>
              </a:ext>
            </a:extLst>
          </p:cNvPr>
          <p:cNvSpPr/>
          <p:nvPr/>
        </p:nvSpPr>
        <p:spPr>
          <a:xfrm>
            <a:off x="6689837" y="3182722"/>
            <a:ext cx="2581985" cy="1071503"/>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5">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Moses raised his staff and the sea parted so that Israel could pass through on dry land.</a:t>
            </a:r>
            <a:endParaRPr lang="es-ES" sz="1800" kern="1200" dirty="0"/>
          </a:p>
        </p:txBody>
      </p:sp>
      <p:sp>
        <p:nvSpPr>
          <p:cNvPr id="14" name="Forma libre: forma 13">
            <a:extLst>
              <a:ext uri="{FF2B5EF4-FFF2-40B4-BE49-F238E27FC236}">
                <a16:creationId xmlns:a16="http://schemas.microsoft.com/office/drawing/2014/main" id="{A906E1E2-4E59-03E0-1FDE-74F0F92BAAFE}"/>
              </a:ext>
            </a:extLst>
          </p:cNvPr>
          <p:cNvSpPr/>
          <p:nvPr/>
        </p:nvSpPr>
        <p:spPr>
          <a:xfrm>
            <a:off x="9410041" y="3182722"/>
            <a:ext cx="2581985" cy="1071503"/>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3E7ED"/>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Israel entered the sea, having the waters as walls on their right and left</a:t>
            </a:r>
            <a:endParaRPr lang="es-ES" sz="1800" kern="1200" dirty="0"/>
          </a:p>
        </p:txBody>
      </p:sp>
      <p:sp>
        <p:nvSpPr>
          <p:cNvPr id="3" name="CuadroTexto 2">
            <a:extLst>
              <a:ext uri="{FF2B5EF4-FFF2-40B4-BE49-F238E27FC236}">
                <a16:creationId xmlns:a16="http://schemas.microsoft.com/office/drawing/2014/main" id="{154ADF3B-E045-3D40-D0AA-C13370C658C8}"/>
              </a:ext>
            </a:extLst>
          </p:cNvPr>
          <p:cNvSpPr txBox="1"/>
          <p:nvPr/>
        </p:nvSpPr>
        <p:spPr>
          <a:xfrm>
            <a:off x="0" y="0"/>
            <a:ext cx="12192000" cy="769441"/>
          </a:xfrm>
          <a:prstGeom prst="rect">
            <a:avLst/>
          </a:prstGeom>
          <a:noFill/>
        </p:spPr>
        <p:txBody>
          <a:bodyPr wrap="square">
            <a:spAutoFit/>
            <a:scene3d>
              <a:camera prst="orthographicFront"/>
              <a:lightRig rig="glow" dir="t"/>
            </a:scene3d>
            <a:sp3d extrusionH="57150">
              <a:bevelT w="57150" h="38100" prst="artDeco"/>
            </a:sp3d>
          </a:bodyPr>
          <a:lstStyle>
            <a:defPPr>
              <a:defRPr lang="es-ES"/>
            </a:defPPr>
            <a:lvl1pPr algn="ctr">
              <a:defRPr sz="4400" b="1" spc="300">
                <a:ln w="19050" cmpd="sng">
                  <a:noFill/>
                  <a:prstDash val="solid"/>
                </a:ln>
                <a:solidFill>
                  <a:schemeClr val="accent5">
                    <a:lumMod val="60000"/>
                    <a:lumOff val="40000"/>
                  </a:schemeClr>
                </a:solidFill>
                <a:effectLst>
                  <a:outerShdw blurRad="38100" dist="38100" dir="2700000" algn="tl">
                    <a:srgbClr val="000000">
                      <a:alpha val="43137"/>
                    </a:srgbClr>
                  </a:outerShdw>
                </a:effectLst>
              </a:defRPr>
            </a:lvl1pPr>
          </a:lstStyle>
          <a:p>
            <a:r>
              <a:rPr lang="en" dirty="0"/>
              <a:t>A PATH IN THE SEA</a:t>
            </a:r>
          </a:p>
        </p:txBody>
      </p:sp>
      <p:sp>
        <p:nvSpPr>
          <p:cNvPr id="6" name="CuadroTexto 5">
            <a:extLst>
              <a:ext uri="{FF2B5EF4-FFF2-40B4-BE49-F238E27FC236}">
                <a16:creationId xmlns:a16="http://schemas.microsoft.com/office/drawing/2014/main" id="{A4689E65-3D16-A83D-C5DC-724D27BF9B9D}"/>
              </a:ext>
            </a:extLst>
          </p:cNvPr>
          <p:cNvSpPr txBox="1"/>
          <p:nvPr/>
        </p:nvSpPr>
        <p:spPr>
          <a:xfrm>
            <a:off x="1141156" y="786556"/>
            <a:ext cx="9909688" cy="707886"/>
          </a:xfrm>
          <a:prstGeom prst="rect">
            <a:avLst/>
          </a:prstGeom>
          <a:noFill/>
        </p:spPr>
        <p:txBody>
          <a:bodyPr wrap="square" rtlCol="0">
            <a:spAutoFit/>
          </a:bodyPr>
          <a:lstStyle>
            <a:defPPr>
              <a:defRPr lang="es-ES"/>
            </a:defPPr>
            <a:lvl1pPr>
              <a:spcBef>
                <a:spcPts val="600"/>
              </a:spcBef>
              <a:defRPr sz="2000" b="1">
                <a:solidFill>
                  <a:schemeClr val="bg1"/>
                </a:solidFill>
                <a:effectLst>
                  <a:outerShdw blurRad="38100" dist="38100" dir="2700000" algn="tl">
                    <a:srgbClr val="000000">
                      <a:alpha val="43137"/>
                    </a:srgbClr>
                  </a:outerShdw>
                </a:effectLst>
              </a:defRPr>
            </a:lvl1pPr>
          </a:lstStyle>
          <a:p>
            <a:pPr algn="ctr"/>
            <a:r>
              <a:rPr lang="en" dirty="0"/>
              <a:t>God gave the people only one command: “</a:t>
            </a:r>
            <a:r>
              <a:rPr lang="en-US" noProof="0" dirty="0"/>
              <a:t>go forward</a:t>
            </a:r>
            <a:r>
              <a:rPr lang="en" dirty="0"/>
              <a:t>” (Exodus 14:15). From this moment on, the unexpected began (Exodus 14:19-31):</a:t>
            </a:r>
          </a:p>
        </p:txBody>
      </p:sp>
      <p:sp>
        <p:nvSpPr>
          <p:cNvPr id="15" name="Rectángulo: esquinas redondeadas 14">
            <a:extLst>
              <a:ext uri="{FF2B5EF4-FFF2-40B4-BE49-F238E27FC236}">
                <a16:creationId xmlns:a16="http://schemas.microsoft.com/office/drawing/2014/main" id="{0BC246A8-4011-5222-0396-094A11031B2D}"/>
              </a:ext>
            </a:extLst>
          </p:cNvPr>
          <p:cNvSpPr/>
          <p:nvPr/>
        </p:nvSpPr>
        <p:spPr>
          <a:xfrm>
            <a:off x="110151" y="4395996"/>
            <a:ext cx="3234812" cy="1561751"/>
          </a:xfrm>
          <a:prstGeom prst="round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129" b="-129"/>
            </a:stretch>
          </a:blipFill>
          <a:ln w="41275">
            <a:solidFill>
              <a:schemeClr val="accent2">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17" name="Rectángulo: esquinas redondeadas 16">
            <a:extLst>
              <a:ext uri="{FF2B5EF4-FFF2-40B4-BE49-F238E27FC236}">
                <a16:creationId xmlns:a16="http://schemas.microsoft.com/office/drawing/2014/main" id="{B6D33A98-B618-3A24-01A0-5E2113C16B67}"/>
              </a:ext>
            </a:extLst>
          </p:cNvPr>
          <p:cNvSpPr/>
          <p:nvPr/>
        </p:nvSpPr>
        <p:spPr>
          <a:xfrm>
            <a:off x="3022447" y="4409002"/>
            <a:ext cx="3234812" cy="1561751"/>
          </a:xfrm>
          <a:prstGeom prst="roundRect">
            <a:avLst/>
          </a:prstGeom>
          <a:blipFill>
            <a:blip r:embed="rId5" cstate="email">
              <a:extLst>
                <a:ext uri="{28A0092B-C50C-407E-A947-70E740481C1C}">
                  <a14:useLocalDpi xmlns:a14="http://schemas.microsoft.com/office/drawing/2010/main"/>
                </a:ext>
              </a:extLst>
            </a:blip>
            <a:srcRect/>
            <a:stretch>
              <a:fillRect l="423"/>
            </a:stretch>
          </a:blipFill>
          <a:ln w="41275">
            <a:solidFill>
              <a:schemeClr val="bg2">
                <a:lumMod val="9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9" name="Rectángulo: esquinas redondeadas 18">
            <a:extLst>
              <a:ext uri="{FF2B5EF4-FFF2-40B4-BE49-F238E27FC236}">
                <a16:creationId xmlns:a16="http://schemas.microsoft.com/office/drawing/2014/main" id="{1FD0EF6C-EF04-BBF1-4E40-F1D533F195F2}"/>
              </a:ext>
            </a:extLst>
          </p:cNvPr>
          <p:cNvSpPr/>
          <p:nvPr/>
        </p:nvSpPr>
        <p:spPr>
          <a:xfrm>
            <a:off x="5934743" y="4409002"/>
            <a:ext cx="3234812" cy="1561751"/>
          </a:xfrm>
          <a:prstGeom prst="roundRect">
            <a:avLst/>
          </a:prstGeom>
          <a:blipFill>
            <a:blip r:embed="rId6" cstate="email">
              <a:extLst>
                <a:ext uri="{28A0092B-C50C-407E-A947-70E740481C1C}">
                  <a14:useLocalDpi xmlns:a14="http://schemas.microsoft.com/office/drawing/2010/main"/>
                </a:ext>
              </a:extLst>
            </a:blip>
            <a:srcRect/>
            <a:stretch>
              <a:fillRect/>
            </a:stretch>
          </a:blipFill>
          <a:ln w="41275">
            <a:solidFill>
              <a:srgbClr val="5DAEFF"/>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1" name="Rectángulo: esquinas redondeadas 20">
            <a:extLst>
              <a:ext uri="{FF2B5EF4-FFF2-40B4-BE49-F238E27FC236}">
                <a16:creationId xmlns:a16="http://schemas.microsoft.com/office/drawing/2014/main" id="{E0AEDE93-EE13-6358-07E3-265635E92858}"/>
              </a:ext>
            </a:extLst>
          </p:cNvPr>
          <p:cNvSpPr/>
          <p:nvPr/>
        </p:nvSpPr>
        <p:spPr>
          <a:xfrm>
            <a:off x="8847038" y="4395996"/>
            <a:ext cx="3234812" cy="1561751"/>
          </a:xfrm>
          <a:prstGeom prst="roundRect">
            <a:avLst/>
          </a:prstGeom>
          <a:blipFill>
            <a:blip r:embed="rId7" cstate="email">
              <a:extLst>
                <a:ext uri="{28A0092B-C50C-407E-A947-70E740481C1C}">
                  <a14:useLocalDpi xmlns:a14="http://schemas.microsoft.com/office/drawing/2010/main"/>
                </a:ext>
              </a:extLst>
            </a:blip>
            <a:srcRect/>
            <a:stretch>
              <a:fillRect/>
            </a:stretch>
          </a:blipFill>
          <a:ln w="41275">
            <a:solidFill>
              <a:schemeClr val="accent6">
                <a:lumMod val="40000"/>
                <a:lumOff val="6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3" name="Rectángulo: esquinas redondeadas 22">
            <a:extLst>
              <a:ext uri="{FF2B5EF4-FFF2-40B4-BE49-F238E27FC236}">
                <a16:creationId xmlns:a16="http://schemas.microsoft.com/office/drawing/2014/main" id="{FE69FC57-9C70-7BD2-7B47-FC2150E851E6}"/>
              </a:ext>
            </a:extLst>
          </p:cNvPr>
          <p:cNvSpPr/>
          <p:nvPr/>
        </p:nvSpPr>
        <p:spPr>
          <a:xfrm>
            <a:off x="110151" y="1600059"/>
            <a:ext cx="3234812" cy="1561751"/>
          </a:xfrm>
          <a:prstGeom prst="roundRect">
            <a:avLst/>
          </a:prstGeom>
          <a:blipFill>
            <a:blip r:embed="rId8" cstate="email">
              <a:extLst>
                <a:ext uri="{28A0092B-C50C-407E-A947-70E740481C1C}">
                  <a14:useLocalDpi xmlns:a14="http://schemas.microsoft.com/office/drawing/2010/main"/>
                </a:ext>
              </a:extLst>
            </a:blip>
            <a:srcRect/>
            <a:stretch>
              <a:fillRect r="366"/>
            </a:stretch>
          </a:blipFill>
          <a:ln w="41275">
            <a:solidFill>
              <a:schemeClr val="bg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4" name="Rectángulo: esquinas redondeadas 23">
            <a:extLst>
              <a:ext uri="{FF2B5EF4-FFF2-40B4-BE49-F238E27FC236}">
                <a16:creationId xmlns:a16="http://schemas.microsoft.com/office/drawing/2014/main" id="{87D05B97-AD04-D340-E421-308CB35BD045}"/>
              </a:ext>
            </a:extLst>
          </p:cNvPr>
          <p:cNvSpPr/>
          <p:nvPr/>
        </p:nvSpPr>
        <p:spPr>
          <a:xfrm>
            <a:off x="3022447" y="1613065"/>
            <a:ext cx="3234812" cy="1561751"/>
          </a:xfrm>
          <a:prstGeom prst="roundRect">
            <a:avLst/>
          </a:prstGeom>
          <a:blipFill>
            <a:blip r:embed="rId9" cstate="email">
              <a:extLst>
                <a:ext uri="{28A0092B-C50C-407E-A947-70E740481C1C}">
                  <a14:useLocalDpi xmlns:a14="http://schemas.microsoft.com/office/drawing/2010/main"/>
                </a:ext>
              </a:extLst>
            </a:blip>
            <a:srcRect/>
            <a:stretch>
              <a:fillRect/>
            </a:stretch>
          </a:blipFill>
          <a:ln w="41275">
            <a:solidFill>
              <a:schemeClr val="tx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5" name="Rectángulo: esquinas redondeadas 24">
            <a:extLst>
              <a:ext uri="{FF2B5EF4-FFF2-40B4-BE49-F238E27FC236}">
                <a16:creationId xmlns:a16="http://schemas.microsoft.com/office/drawing/2014/main" id="{ED6147F4-D0F8-5D3F-7D96-C2D5EEF4E95C}"/>
              </a:ext>
            </a:extLst>
          </p:cNvPr>
          <p:cNvSpPr/>
          <p:nvPr/>
        </p:nvSpPr>
        <p:spPr>
          <a:xfrm>
            <a:off x="5934743" y="1613065"/>
            <a:ext cx="3234812" cy="1561751"/>
          </a:xfrm>
          <a:prstGeom prst="roundRect">
            <a:avLst/>
          </a:prstGeom>
          <a:blipFill>
            <a:blip r:embed="rId10" cstate="print">
              <a:extLst>
                <a:ext uri="{28A0092B-C50C-407E-A947-70E740481C1C}">
                  <a14:useLocalDpi xmlns:a14="http://schemas.microsoft.com/office/drawing/2010/main"/>
                </a:ext>
              </a:extLst>
            </a:blip>
            <a:srcRect/>
            <a:stretch>
              <a:fillRect/>
            </a:stretch>
          </a:blipFill>
          <a:ln w="41275">
            <a:solidFill>
              <a:schemeClr val="accent5">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6" name="Rectángulo: esquinas redondeadas 25">
            <a:extLst>
              <a:ext uri="{FF2B5EF4-FFF2-40B4-BE49-F238E27FC236}">
                <a16:creationId xmlns:a16="http://schemas.microsoft.com/office/drawing/2014/main" id="{757DB5FE-B340-675F-97C6-85B13E329118}"/>
              </a:ext>
            </a:extLst>
          </p:cNvPr>
          <p:cNvSpPr/>
          <p:nvPr/>
        </p:nvSpPr>
        <p:spPr>
          <a:xfrm>
            <a:off x="8847038" y="1600059"/>
            <a:ext cx="3234812" cy="1561751"/>
          </a:xfrm>
          <a:prstGeom prst="roundRect">
            <a:avLst/>
          </a:prstGeom>
          <a:blipFill>
            <a:blip r:embed="rId11" cstate="email">
              <a:extLst>
                <a:ext uri="{28A0092B-C50C-407E-A947-70E740481C1C}">
                  <a14:useLocalDpi xmlns:a14="http://schemas.microsoft.com/office/drawing/2010/main"/>
                </a:ext>
              </a:extLst>
            </a:blip>
            <a:srcRect/>
            <a:stretch>
              <a:fillRect/>
            </a:stretch>
          </a:blipFill>
          <a:ln w="41275">
            <a:solidFill>
              <a:srgbClr val="29CEDB"/>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Tree>
    <p:extLst>
      <p:ext uri="{BB962C8B-B14F-4D97-AF65-F5344CB8AC3E}">
        <p14:creationId xmlns:p14="http://schemas.microsoft.com/office/powerpoint/2010/main" val="269978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7"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ppt_h/2"/>
                                          </p:val>
                                        </p:tav>
                                        <p:tav tm="100000">
                                          <p:val>
                                            <p:strVal val="#ppt_y"/>
                                          </p:val>
                                        </p:tav>
                                      </p:tavLst>
                                    </p:anim>
                                    <p:anim calcmode="lin" valueType="num">
                                      <p:cBhvr>
                                        <p:cTn id="19" dur="500" fill="hold"/>
                                        <p:tgtEl>
                                          <p:spTgt spid="8"/>
                                        </p:tgtEl>
                                        <p:attrNameLst>
                                          <p:attrName>ppt_w</p:attrName>
                                        </p:attrNameLst>
                                      </p:cBhvr>
                                      <p:tavLst>
                                        <p:tav tm="0">
                                          <p:val>
                                            <p:strVal val="#ppt_w"/>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7"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ppt_h/2"/>
                                          </p:val>
                                        </p:tav>
                                        <p:tav tm="100000">
                                          <p:val>
                                            <p:strVal val="#ppt_y"/>
                                          </p:val>
                                        </p:tav>
                                      </p:tavLst>
                                    </p:anim>
                                    <p:anim calcmode="lin" valueType="num">
                                      <p:cBhvr>
                                        <p:cTn id="32" dur="500" fill="hold"/>
                                        <p:tgtEl>
                                          <p:spTgt spid="10"/>
                                        </p:tgtEl>
                                        <p:attrNameLst>
                                          <p:attrName>ppt_w</p:attrName>
                                        </p:attrNameLst>
                                      </p:cBhvr>
                                      <p:tavLst>
                                        <p:tav tm="0">
                                          <p:val>
                                            <p:strVal val="#ppt_w"/>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0-#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7"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ppt_h/2"/>
                                          </p:val>
                                        </p:tav>
                                        <p:tav tm="100000">
                                          <p:val>
                                            <p:strVal val="#ppt_y"/>
                                          </p:val>
                                        </p:tav>
                                      </p:tavLst>
                                    </p:anim>
                                    <p:anim calcmode="lin" valueType="num">
                                      <p:cBhvr>
                                        <p:cTn id="45" dur="500" fill="hold"/>
                                        <p:tgtEl>
                                          <p:spTgt spid="12"/>
                                        </p:tgtEl>
                                        <p:attrNameLst>
                                          <p:attrName>ppt_w</p:attrName>
                                        </p:attrNameLst>
                                      </p:cBhvr>
                                      <p:tavLst>
                                        <p:tav tm="0">
                                          <p:val>
                                            <p:strVal val="#ppt_w"/>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7" presetClass="entr" presetSubtype="1"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ppt_h/2"/>
                                          </p:val>
                                        </p:tav>
                                        <p:tav tm="100000">
                                          <p:val>
                                            <p:strVal val="#ppt_y"/>
                                          </p:val>
                                        </p:tav>
                                      </p:tavLst>
                                    </p:anim>
                                    <p:anim calcmode="lin" valueType="num">
                                      <p:cBhvr>
                                        <p:cTn id="58" dur="500" fill="hold"/>
                                        <p:tgtEl>
                                          <p:spTgt spid="14"/>
                                        </p:tgtEl>
                                        <p:attrNameLst>
                                          <p:attrName>ppt_w</p:attrName>
                                        </p:attrNameLst>
                                      </p:cBhvr>
                                      <p:tavLst>
                                        <p:tav tm="0">
                                          <p:val>
                                            <p:strVal val="#ppt_w"/>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17"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
                                          </p:val>
                                        </p:tav>
                                        <p:tav tm="100000">
                                          <p:val>
                                            <p:strVal val="#ppt_x"/>
                                          </p:val>
                                        </p:tav>
                                      </p:tavLst>
                                    </p:anim>
                                    <p:anim calcmode="lin" valueType="num">
                                      <p:cBhvr>
                                        <p:cTn id="70" dur="500" fill="hold"/>
                                        <p:tgtEl>
                                          <p:spTgt spid="16"/>
                                        </p:tgtEl>
                                        <p:attrNameLst>
                                          <p:attrName>ppt_y</p:attrName>
                                        </p:attrNameLst>
                                      </p:cBhvr>
                                      <p:tavLst>
                                        <p:tav tm="0">
                                          <p:val>
                                            <p:strVal val="#ppt_y-#ppt_h/2"/>
                                          </p:val>
                                        </p:tav>
                                        <p:tav tm="100000">
                                          <p:val>
                                            <p:strVal val="#ppt_y"/>
                                          </p:val>
                                        </p:tav>
                                      </p:tavLst>
                                    </p:anim>
                                    <p:anim calcmode="lin" valueType="num">
                                      <p:cBhvr>
                                        <p:cTn id="71" dur="500" fill="hold"/>
                                        <p:tgtEl>
                                          <p:spTgt spid="16"/>
                                        </p:tgtEl>
                                        <p:attrNameLst>
                                          <p:attrName>ppt_w</p:attrName>
                                        </p:attrNameLst>
                                      </p:cBhvr>
                                      <p:tavLst>
                                        <p:tav tm="0">
                                          <p:val>
                                            <p:strVal val="#ppt_w"/>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
                                          </p:val>
                                        </p:tav>
                                        <p:tav tm="100000">
                                          <p:val>
                                            <p:strVal val="#ppt_x"/>
                                          </p:val>
                                        </p:tav>
                                      </p:tavLst>
                                    </p:anim>
                                    <p:anim calcmode="lin" valueType="num">
                                      <p:cBhvr>
                                        <p:cTn id="83" dur="500" fill="hold"/>
                                        <p:tgtEl>
                                          <p:spTgt spid="18"/>
                                        </p:tgtEl>
                                        <p:attrNameLst>
                                          <p:attrName>ppt_y</p:attrName>
                                        </p:attrNameLst>
                                      </p:cBhvr>
                                      <p:tavLst>
                                        <p:tav tm="0">
                                          <p:val>
                                            <p:strVal val="#ppt_y-#ppt_h/2"/>
                                          </p:val>
                                        </p:tav>
                                        <p:tav tm="100000">
                                          <p:val>
                                            <p:strVal val="#ppt_y"/>
                                          </p:val>
                                        </p:tav>
                                      </p:tavLst>
                                    </p:anim>
                                    <p:anim calcmode="lin" valueType="num">
                                      <p:cBhvr>
                                        <p:cTn id="84" dur="500" fill="hold"/>
                                        <p:tgtEl>
                                          <p:spTgt spid="18"/>
                                        </p:tgtEl>
                                        <p:attrNameLst>
                                          <p:attrName>ppt_w</p:attrName>
                                        </p:attrNameLst>
                                      </p:cBhvr>
                                      <p:tavLst>
                                        <p:tav tm="0">
                                          <p:val>
                                            <p:strVal val="#ppt_w"/>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500" fill="hold"/>
                                        <p:tgtEl>
                                          <p:spTgt spid="19"/>
                                        </p:tgtEl>
                                        <p:attrNameLst>
                                          <p:attrName>ppt_x</p:attrName>
                                        </p:attrNameLst>
                                      </p:cBhvr>
                                      <p:tavLst>
                                        <p:tav tm="0">
                                          <p:val>
                                            <p:strVal val="0-#ppt_w/2"/>
                                          </p:val>
                                        </p:tav>
                                        <p:tav tm="100000">
                                          <p:val>
                                            <p:strVal val="#ppt_x"/>
                                          </p:val>
                                        </p:tav>
                                      </p:tavLst>
                                    </p:anim>
                                    <p:anim calcmode="lin" valueType="num">
                                      <p:cBhvr additive="base">
                                        <p:cTn id="91" dur="500" fill="hold"/>
                                        <p:tgtEl>
                                          <p:spTgt spid="19"/>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17" presetClass="entr" presetSubtype="1"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ppt_x</p:attrName>
                                        </p:attrNameLst>
                                      </p:cBhvr>
                                      <p:tavLst>
                                        <p:tav tm="0">
                                          <p:val>
                                            <p:strVal val="#ppt_x"/>
                                          </p:val>
                                        </p:tav>
                                        <p:tav tm="100000">
                                          <p:val>
                                            <p:strVal val="#ppt_x"/>
                                          </p:val>
                                        </p:tav>
                                      </p:tavLst>
                                    </p:anim>
                                    <p:anim calcmode="lin" valueType="num">
                                      <p:cBhvr>
                                        <p:cTn id="96" dur="500" fill="hold"/>
                                        <p:tgtEl>
                                          <p:spTgt spid="20"/>
                                        </p:tgtEl>
                                        <p:attrNameLst>
                                          <p:attrName>ppt_y</p:attrName>
                                        </p:attrNameLst>
                                      </p:cBhvr>
                                      <p:tavLst>
                                        <p:tav tm="0">
                                          <p:val>
                                            <p:strVal val="#ppt_y-#ppt_h/2"/>
                                          </p:val>
                                        </p:tav>
                                        <p:tav tm="100000">
                                          <p:val>
                                            <p:strVal val="#ppt_y"/>
                                          </p:val>
                                        </p:tav>
                                      </p:tavLst>
                                    </p:anim>
                                    <p:anim calcmode="lin" valueType="num">
                                      <p:cBhvr>
                                        <p:cTn id="97" dur="500" fill="hold"/>
                                        <p:tgtEl>
                                          <p:spTgt spid="20"/>
                                        </p:tgtEl>
                                        <p:attrNameLst>
                                          <p:attrName>ppt_w</p:attrName>
                                        </p:attrNameLst>
                                      </p:cBhvr>
                                      <p:tavLst>
                                        <p:tav tm="0">
                                          <p:val>
                                            <p:strVal val="#ppt_w"/>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0-#ppt_w/2"/>
                                          </p:val>
                                        </p:tav>
                                        <p:tav tm="100000">
                                          <p:val>
                                            <p:strVal val="#ppt_x"/>
                                          </p:val>
                                        </p:tav>
                                      </p:tavLst>
                                    </p:anim>
                                    <p:anim calcmode="lin" valueType="num">
                                      <p:cBhvr additive="base">
                                        <p:cTn id="104" dur="500" fill="hold"/>
                                        <p:tgtEl>
                                          <p:spTgt spid="21"/>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17" presetClass="entr" presetSubtype="1"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ppt_x</p:attrName>
                                        </p:attrNameLst>
                                      </p:cBhvr>
                                      <p:tavLst>
                                        <p:tav tm="0">
                                          <p:val>
                                            <p:strVal val="#ppt_x"/>
                                          </p:val>
                                        </p:tav>
                                        <p:tav tm="100000">
                                          <p:val>
                                            <p:strVal val="#ppt_x"/>
                                          </p:val>
                                        </p:tav>
                                      </p:tavLst>
                                    </p:anim>
                                    <p:anim calcmode="lin" valueType="num">
                                      <p:cBhvr>
                                        <p:cTn id="109" dur="500" fill="hold"/>
                                        <p:tgtEl>
                                          <p:spTgt spid="22"/>
                                        </p:tgtEl>
                                        <p:attrNameLst>
                                          <p:attrName>ppt_y</p:attrName>
                                        </p:attrNameLst>
                                      </p:cBhvr>
                                      <p:tavLst>
                                        <p:tav tm="0">
                                          <p:val>
                                            <p:strVal val="#ppt_y-#ppt_h/2"/>
                                          </p:val>
                                        </p:tav>
                                        <p:tav tm="100000">
                                          <p:val>
                                            <p:strVal val="#ppt_y"/>
                                          </p:val>
                                        </p:tav>
                                      </p:tavLst>
                                    </p:anim>
                                    <p:anim calcmode="lin" valueType="num">
                                      <p:cBhvr>
                                        <p:cTn id="110" dur="500" fill="hold"/>
                                        <p:tgtEl>
                                          <p:spTgt spid="22"/>
                                        </p:tgtEl>
                                        <p:attrNameLst>
                                          <p:attrName>ppt_w</p:attrName>
                                        </p:attrNameLst>
                                      </p:cBhvr>
                                      <p:tavLst>
                                        <p:tav tm="0">
                                          <p:val>
                                            <p:strVal val="#ppt_w"/>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8" grpId="0" animBg="1"/>
      <p:bldP spid="10" grpId="0" animBg="1"/>
      <p:bldP spid="12" grpId="0" animBg="1"/>
      <p:bldP spid="14" grpId="0" animBg="1"/>
      <p:bldP spid="6" grpId="0"/>
      <p:bldP spid="15" grpId="0" animBg="1"/>
      <p:bldP spid="17" grpId="0" animBg="1"/>
      <p:bldP spid="19" grpId="0" animBg="1"/>
      <p:bldP spid="21"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E1FF"/>
            </a:gs>
            <a:gs pos="74000">
              <a:srgbClr val="0192FF"/>
            </a:gs>
            <a:gs pos="83000">
              <a:srgbClr val="008AF2"/>
            </a:gs>
            <a:gs pos="100000">
              <a:srgbClr val="0070C0"/>
            </a:gs>
          </a:gsLst>
          <a:lin ang="16200000" scaled="1"/>
          <a:tileRect/>
        </a:gradFill>
        <a:effectLst/>
      </p:bgPr>
    </p:bg>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DED623ED-FD85-547D-DFC8-3AA0F58AB7C0}"/>
              </a:ext>
            </a:extLst>
          </p:cNvPr>
          <p:cNvGrpSpPr/>
          <p:nvPr/>
        </p:nvGrpSpPr>
        <p:grpSpPr>
          <a:xfrm>
            <a:off x="438148" y="171450"/>
            <a:ext cx="11401427" cy="6572250"/>
            <a:chOff x="438148" y="171450"/>
            <a:chExt cx="11401427" cy="6572250"/>
          </a:xfrm>
          <a:blipFill dpi="0" rotWithShape="1">
            <a:blip r:embed="rId2"/>
            <a:srcRect/>
            <a:stretch>
              <a:fillRect r="-6000" b="-6000"/>
            </a:stretch>
          </a:blipFill>
          <a:effectLst>
            <a:outerShdw blurRad="50800" dist="38100" dir="2700000" algn="tl" rotWithShape="0">
              <a:prstClr val="black">
                <a:alpha val="40000"/>
              </a:prstClr>
            </a:outerShdw>
          </a:effectLst>
        </p:grpSpPr>
        <p:sp>
          <p:nvSpPr>
            <p:cNvPr id="2" name="Onda 1">
              <a:extLst>
                <a:ext uri="{FF2B5EF4-FFF2-40B4-BE49-F238E27FC236}">
                  <a16:creationId xmlns:a16="http://schemas.microsoft.com/office/drawing/2014/main" id="{C1378ED3-A80D-7663-85A5-525FAC61E87C}"/>
                </a:ext>
              </a:extLst>
            </p:cNvPr>
            <p:cNvSpPr/>
            <p:nvPr/>
          </p:nvSpPr>
          <p:spPr>
            <a:xfrm>
              <a:off x="9753600"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nda 2">
              <a:extLst>
                <a:ext uri="{FF2B5EF4-FFF2-40B4-BE49-F238E27FC236}">
                  <a16:creationId xmlns:a16="http://schemas.microsoft.com/office/drawing/2014/main" id="{69CB3B93-84A0-B099-7381-E0DC8D23316A}"/>
                </a:ext>
              </a:extLst>
            </p:cNvPr>
            <p:cNvSpPr/>
            <p:nvPr/>
          </p:nvSpPr>
          <p:spPr>
            <a:xfrm>
              <a:off x="9753600" y="17621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Onda 3">
              <a:extLst>
                <a:ext uri="{FF2B5EF4-FFF2-40B4-BE49-F238E27FC236}">
                  <a16:creationId xmlns:a16="http://schemas.microsoft.com/office/drawing/2014/main" id="{475B9FF8-0BB1-F51F-6C86-CAEB2791E8F5}"/>
                </a:ext>
              </a:extLst>
            </p:cNvPr>
            <p:cNvSpPr/>
            <p:nvPr/>
          </p:nvSpPr>
          <p:spPr>
            <a:xfrm>
              <a:off x="9753600"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nda 4">
              <a:extLst>
                <a:ext uri="{FF2B5EF4-FFF2-40B4-BE49-F238E27FC236}">
                  <a16:creationId xmlns:a16="http://schemas.microsoft.com/office/drawing/2014/main" id="{540321B2-89D4-770D-FD53-102A752AAFA6}"/>
                </a:ext>
              </a:extLst>
            </p:cNvPr>
            <p:cNvSpPr/>
            <p:nvPr/>
          </p:nvSpPr>
          <p:spPr>
            <a:xfrm>
              <a:off x="9753600"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Onda 5">
              <a:extLst>
                <a:ext uri="{FF2B5EF4-FFF2-40B4-BE49-F238E27FC236}">
                  <a16:creationId xmlns:a16="http://schemas.microsoft.com/office/drawing/2014/main" id="{636DF1D6-1ED0-745D-2F91-DE9FAB2C13B4}"/>
                </a:ext>
              </a:extLst>
            </p:cNvPr>
            <p:cNvSpPr/>
            <p:nvPr/>
          </p:nvSpPr>
          <p:spPr>
            <a:xfrm>
              <a:off x="7424737"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Onda 6">
              <a:extLst>
                <a:ext uri="{FF2B5EF4-FFF2-40B4-BE49-F238E27FC236}">
                  <a16:creationId xmlns:a16="http://schemas.microsoft.com/office/drawing/2014/main" id="{86702E72-9984-BB65-88D7-C45EC87AE4D0}"/>
                </a:ext>
              </a:extLst>
            </p:cNvPr>
            <p:cNvSpPr/>
            <p:nvPr/>
          </p:nvSpPr>
          <p:spPr>
            <a:xfrm>
              <a:off x="7424737"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Onda 7">
              <a:extLst>
                <a:ext uri="{FF2B5EF4-FFF2-40B4-BE49-F238E27FC236}">
                  <a16:creationId xmlns:a16="http://schemas.microsoft.com/office/drawing/2014/main" id="{B6D6520E-7C7D-2D47-D7C6-EDB9E65BB459}"/>
                </a:ext>
              </a:extLst>
            </p:cNvPr>
            <p:cNvSpPr/>
            <p:nvPr/>
          </p:nvSpPr>
          <p:spPr>
            <a:xfrm>
              <a:off x="7424737"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nda 8">
              <a:extLst>
                <a:ext uri="{FF2B5EF4-FFF2-40B4-BE49-F238E27FC236}">
                  <a16:creationId xmlns:a16="http://schemas.microsoft.com/office/drawing/2014/main" id="{414C2621-939D-44E9-6430-6A859D909F4C}"/>
                </a:ext>
              </a:extLst>
            </p:cNvPr>
            <p:cNvSpPr/>
            <p:nvPr/>
          </p:nvSpPr>
          <p:spPr>
            <a:xfrm>
              <a:off x="7424737"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Onda 17">
              <a:extLst>
                <a:ext uri="{FF2B5EF4-FFF2-40B4-BE49-F238E27FC236}">
                  <a16:creationId xmlns:a16="http://schemas.microsoft.com/office/drawing/2014/main" id="{959E96CA-542D-2F14-2C2B-67212C43F44B}"/>
                </a:ext>
              </a:extLst>
            </p:cNvPr>
            <p:cNvSpPr/>
            <p:nvPr/>
          </p:nvSpPr>
          <p:spPr>
            <a:xfrm>
              <a:off x="5095874"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Onda 18">
              <a:extLst>
                <a:ext uri="{FF2B5EF4-FFF2-40B4-BE49-F238E27FC236}">
                  <a16:creationId xmlns:a16="http://schemas.microsoft.com/office/drawing/2014/main" id="{75A76CDF-6138-ADEA-9398-4AB796765707}"/>
                </a:ext>
              </a:extLst>
            </p:cNvPr>
            <p:cNvSpPr/>
            <p:nvPr/>
          </p:nvSpPr>
          <p:spPr>
            <a:xfrm>
              <a:off x="5095874"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Onda 19">
              <a:extLst>
                <a:ext uri="{FF2B5EF4-FFF2-40B4-BE49-F238E27FC236}">
                  <a16:creationId xmlns:a16="http://schemas.microsoft.com/office/drawing/2014/main" id="{B13C26BC-71A0-DC9E-6D3F-58C0C224E106}"/>
                </a:ext>
              </a:extLst>
            </p:cNvPr>
            <p:cNvSpPr/>
            <p:nvPr/>
          </p:nvSpPr>
          <p:spPr>
            <a:xfrm>
              <a:off x="5095874"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Onda 20">
              <a:extLst>
                <a:ext uri="{FF2B5EF4-FFF2-40B4-BE49-F238E27FC236}">
                  <a16:creationId xmlns:a16="http://schemas.microsoft.com/office/drawing/2014/main" id="{381C9F81-875B-E9DF-FF48-9EBCC61EB105}"/>
                </a:ext>
              </a:extLst>
            </p:cNvPr>
            <p:cNvSpPr/>
            <p:nvPr/>
          </p:nvSpPr>
          <p:spPr>
            <a:xfrm>
              <a:off x="5095874"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Onda 21">
              <a:extLst>
                <a:ext uri="{FF2B5EF4-FFF2-40B4-BE49-F238E27FC236}">
                  <a16:creationId xmlns:a16="http://schemas.microsoft.com/office/drawing/2014/main" id="{3214E82A-E782-CFEC-96CE-E2F688433334}"/>
                </a:ext>
              </a:extLst>
            </p:cNvPr>
            <p:cNvSpPr/>
            <p:nvPr/>
          </p:nvSpPr>
          <p:spPr>
            <a:xfrm>
              <a:off x="2767011"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Onda 22">
              <a:extLst>
                <a:ext uri="{FF2B5EF4-FFF2-40B4-BE49-F238E27FC236}">
                  <a16:creationId xmlns:a16="http://schemas.microsoft.com/office/drawing/2014/main" id="{9E32DE0D-FC61-681D-832F-A7C4FE04A873}"/>
                </a:ext>
              </a:extLst>
            </p:cNvPr>
            <p:cNvSpPr/>
            <p:nvPr/>
          </p:nvSpPr>
          <p:spPr>
            <a:xfrm>
              <a:off x="2767011"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nda 23">
              <a:extLst>
                <a:ext uri="{FF2B5EF4-FFF2-40B4-BE49-F238E27FC236}">
                  <a16:creationId xmlns:a16="http://schemas.microsoft.com/office/drawing/2014/main" id="{3B4F5DEB-497D-1F6A-2FF8-8CDD04626D91}"/>
                </a:ext>
              </a:extLst>
            </p:cNvPr>
            <p:cNvSpPr/>
            <p:nvPr/>
          </p:nvSpPr>
          <p:spPr>
            <a:xfrm>
              <a:off x="438148"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Onda 24">
              <a:extLst>
                <a:ext uri="{FF2B5EF4-FFF2-40B4-BE49-F238E27FC236}">
                  <a16:creationId xmlns:a16="http://schemas.microsoft.com/office/drawing/2014/main" id="{69B66E6F-B3DA-018F-A7BF-0016610B6112}"/>
                </a:ext>
              </a:extLst>
            </p:cNvPr>
            <p:cNvSpPr/>
            <p:nvPr/>
          </p:nvSpPr>
          <p:spPr>
            <a:xfrm>
              <a:off x="438148"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7" name="CuadroTexto 26">
            <a:extLst>
              <a:ext uri="{FF2B5EF4-FFF2-40B4-BE49-F238E27FC236}">
                <a16:creationId xmlns:a16="http://schemas.microsoft.com/office/drawing/2014/main" id="{0C821EE0-E6D8-ACC3-1FFD-A13CBCD3086F}"/>
              </a:ext>
            </a:extLst>
          </p:cNvPr>
          <p:cNvSpPr txBox="1"/>
          <p:nvPr/>
        </p:nvSpPr>
        <p:spPr>
          <a:xfrm>
            <a:off x="142548" y="3505700"/>
            <a:ext cx="4831882" cy="3139321"/>
          </a:xfrm>
          <a:prstGeom prst="rect">
            <a:avLst/>
          </a:prstGeom>
          <a:noFill/>
        </p:spPr>
        <p:txBody>
          <a:bodyPr wrap="square">
            <a:prstTxWarp prst="textWave1">
              <a:avLst/>
            </a:prstTxWarp>
            <a:spAutoFit/>
            <a:scene3d>
              <a:camera prst="orthographicFront"/>
              <a:lightRig rig="balanced" dir="t"/>
            </a:scene3d>
            <a:sp3d extrusionH="57150" contourW="25400">
              <a:bevelT w="69850" h="38100" prst="cross"/>
              <a:contourClr>
                <a:schemeClr val="accent4">
                  <a:lumMod val="60000"/>
                  <a:lumOff val="40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en" sz="5400" dirty="0">
                <a:solidFill>
                  <a:srgbClr val="BB4935"/>
                </a:solidFill>
              </a:rPr>
              <a:t>THE CELEBRATION</a:t>
            </a:r>
          </a:p>
        </p:txBody>
      </p:sp>
    </p:spTree>
    <p:extLst>
      <p:ext uri="{BB962C8B-B14F-4D97-AF65-F5344CB8AC3E}">
        <p14:creationId xmlns:p14="http://schemas.microsoft.com/office/powerpoint/2010/main" val="3513301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26CD3D1-6BA8-4BB4-EDFC-5DF1E7A25E42}"/>
              </a:ext>
            </a:extLst>
          </p:cNvPr>
          <p:cNvSpPr>
            <a:spLocks noGrp="1" noRot="1" noMove="1" noResize="1" noEditPoints="1" noAdjustHandles="1" noChangeArrowheads="1" noChangeShapeType="1"/>
          </p:cNvSpPr>
          <p:nvPr/>
        </p:nvSpPr>
        <p:spPr>
          <a:xfrm>
            <a:off x="0" y="0"/>
            <a:ext cx="12192000" cy="1556653"/>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597731E-EC01-884C-BE6A-175ADC503619}"/>
              </a:ext>
            </a:extLst>
          </p:cNvPr>
          <p:cNvSpPr txBox="1"/>
          <p:nvPr/>
        </p:nvSpPr>
        <p:spPr>
          <a:xfrm>
            <a:off x="0" y="0"/>
            <a:ext cx="12191999"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SONG OF MOSES</a:t>
            </a:r>
          </a:p>
        </p:txBody>
      </p:sp>
      <p:sp>
        <p:nvSpPr>
          <p:cNvPr id="5" name="CuadroTexto 4">
            <a:extLst>
              <a:ext uri="{FF2B5EF4-FFF2-40B4-BE49-F238E27FC236}">
                <a16:creationId xmlns:a16="http://schemas.microsoft.com/office/drawing/2014/main" id="{D99E1462-E09D-6924-EAFF-4857966B5BCE}"/>
              </a:ext>
            </a:extLst>
          </p:cNvPr>
          <p:cNvSpPr txBox="1"/>
          <p:nvPr/>
        </p:nvSpPr>
        <p:spPr>
          <a:xfrm>
            <a:off x="1356852" y="633323"/>
            <a:ext cx="9478292"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omic Sans MS" panose="030F0702030302020204" pitchFamily="66" charset="0"/>
              </a:rPr>
              <a:t>“</a:t>
            </a:r>
            <a:r>
              <a:rPr lang="en-US" b="1" dirty="0">
                <a:solidFill>
                  <a:schemeClr val="accent6">
                    <a:lumMod val="75000"/>
                  </a:schemeClr>
                </a:solidFill>
                <a:latin typeface="Comic Sans MS" panose="030F0702030302020204" pitchFamily="66" charset="0"/>
              </a:rPr>
              <a:t>And sang the song of God’s servant Moses and of the Lamb: “Great and marvelous are your deeds. Lord God Almighty. Just and true are your ways, King of the nations</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(Revelation 15:3)</a:t>
            </a:r>
          </a:p>
        </p:txBody>
      </p:sp>
      <p:sp>
        <p:nvSpPr>
          <p:cNvPr id="6" name="CuadroTexto 5">
            <a:extLst>
              <a:ext uri="{FF2B5EF4-FFF2-40B4-BE49-F238E27FC236}">
                <a16:creationId xmlns:a16="http://schemas.microsoft.com/office/drawing/2014/main" id="{D1132989-0E19-6160-D82E-73BFD8D1F53F}"/>
              </a:ext>
            </a:extLst>
          </p:cNvPr>
          <p:cNvSpPr txBox="1"/>
          <p:nvPr/>
        </p:nvSpPr>
        <p:spPr>
          <a:xfrm>
            <a:off x="276225" y="1636657"/>
            <a:ext cx="5692923" cy="1015663"/>
          </a:xfrm>
          <a:prstGeom prst="rect">
            <a:avLst/>
          </a:prstGeom>
          <a:noFill/>
        </p:spPr>
        <p:txBody>
          <a:bodyPr wrap="square" rtlCol="0">
            <a:spAutoFit/>
          </a:bodyPr>
          <a:lstStyle/>
          <a:p>
            <a:pPr>
              <a:spcBef>
                <a:spcPts val="600"/>
              </a:spcBef>
            </a:pPr>
            <a:r>
              <a:rPr lang="en" sz="2000" b="1" dirty="0"/>
              <a:t>Seeing what had happened, Moses leads Israel in a song of praise, while Miriam responds with a choir, along with the women (Ex. 15:1, 20-21).</a:t>
            </a:r>
          </a:p>
        </p:txBody>
      </p:sp>
      <p:pic>
        <p:nvPicPr>
          <p:cNvPr id="2" name="Imagen 1">
            <a:extLst>
              <a:ext uri="{FF2B5EF4-FFF2-40B4-BE49-F238E27FC236}">
                <a16:creationId xmlns:a16="http://schemas.microsoft.com/office/drawing/2014/main" id="{9AAAB814-2649-C882-1298-B337193918F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22853" y="1710813"/>
            <a:ext cx="5861957" cy="3078897"/>
          </a:xfrm>
          <a:prstGeom prst="rect">
            <a:avLst/>
          </a:prstGeom>
          <a:effectLst>
            <a:innerShdw blurRad="114300">
              <a:schemeClr val="accent3"/>
            </a:innerShdw>
          </a:effectLst>
        </p:spPr>
      </p:pic>
      <p:sp>
        <p:nvSpPr>
          <p:cNvPr id="7" name="CuadroTexto 6">
            <a:extLst>
              <a:ext uri="{FF2B5EF4-FFF2-40B4-BE49-F238E27FC236}">
                <a16:creationId xmlns:a16="http://schemas.microsoft.com/office/drawing/2014/main" id="{E3DCD460-CD46-91A7-59A4-B9096B09C778}"/>
              </a:ext>
            </a:extLst>
          </p:cNvPr>
          <p:cNvSpPr txBox="1"/>
          <p:nvPr/>
        </p:nvSpPr>
        <p:spPr>
          <a:xfrm>
            <a:off x="3923072" y="4813528"/>
            <a:ext cx="8268928" cy="707886"/>
          </a:xfrm>
          <a:prstGeom prst="rect">
            <a:avLst/>
          </a:prstGeom>
          <a:noFill/>
        </p:spPr>
        <p:txBody>
          <a:bodyPr wrap="square">
            <a:spAutoFit/>
          </a:bodyPr>
          <a:lstStyle/>
          <a:p>
            <a:pPr>
              <a:spcBef>
                <a:spcPts val="600"/>
              </a:spcBef>
            </a:pPr>
            <a:r>
              <a:rPr lang="en" sz="2000" b="1" dirty="0"/>
              <a:t>Furthermore, what God is yet to do is announced: “</a:t>
            </a:r>
            <a:r>
              <a:rPr lang="en-US" sz="2000" b="1" dirty="0"/>
              <a:t>You shall bring them and plant them in the mountain of Your inheritance</a:t>
            </a:r>
            <a:r>
              <a:rPr lang="en" sz="2000" b="1" dirty="0"/>
              <a:t>” (Ex. 15:17).</a:t>
            </a:r>
          </a:p>
        </p:txBody>
      </p:sp>
      <p:pic>
        <p:nvPicPr>
          <p:cNvPr id="9" name="Imagen 8" descr="Imagen que contiene interior, tabla, ventana, edificio&#10;&#10;El contenido generado por IA puede ser incorrecto.">
            <a:extLst>
              <a:ext uri="{FF2B5EF4-FFF2-40B4-BE49-F238E27FC236}">
                <a16:creationId xmlns:a16="http://schemas.microsoft.com/office/drawing/2014/main" id="{953DAB46-B56E-8B7B-0253-48E7726E42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71451" y="4842064"/>
            <a:ext cx="3646846" cy="1912697"/>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descr="Dibujo de una persona&#10;&#10;El contenido generado por IA puede ser incorrecto.">
            <a:extLst>
              <a:ext uri="{FF2B5EF4-FFF2-40B4-BE49-F238E27FC236}">
                <a16:creationId xmlns:a16="http://schemas.microsoft.com/office/drawing/2014/main" id="{CFB3A006-36A9-2351-2661-5B93E8E6D0A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14185" y="121701"/>
            <a:ext cx="1242667" cy="1344276"/>
          </a:xfrm>
          <a:prstGeom prst="rect">
            <a:avLst/>
          </a:prstGeom>
          <a:ln w="19050">
            <a:solidFill>
              <a:schemeClr val="tx1"/>
            </a:solidFill>
          </a:ln>
        </p:spPr>
      </p:pic>
      <p:pic>
        <p:nvPicPr>
          <p:cNvPr id="12" name="Imagen 11" descr="Patrón de fondo&#10;&#10;El contenido generado por IA puede ser incorrecto.">
            <a:extLst>
              <a:ext uri="{FF2B5EF4-FFF2-40B4-BE49-F238E27FC236}">
                <a16:creationId xmlns:a16="http://schemas.microsoft.com/office/drawing/2014/main" id="{B26CC097-3C96-3A8E-9607-765E2DBB1E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835145" y="121700"/>
            <a:ext cx="1242667" cy="1344276"/>
          </a:xfrm>
          <a:prstGeom prst="rect">
            <a:avLst/>
          </a:prstGeom>
          <a:ln w="19050">
            <a:solidFill>
              <a:schemeClr val="tx1"/>
            </a:solidFill>
          </a:ln>
        </p:spPr>
      </p:pic>
      <p:sp>
        <p:nvSpPr>
          <p:cNvPr id="8" name="CuadroTexto 7">
            <a:extLst>
              <a:ext uri="{FF2B5EF4-FFF2-40B4-BE49-F238E27FC236}">
                <a16:creationId xmlns:a16="http://schemas.microsoft.com/office/drawing/2014/main" id="{D91FA766-A74B-9296-386C-52B3BD33187F}"/>
              </a:ext>
            </a:extLst>
          </p:cNvPr>
          <p:cNvSpPr txBox="1"/>
          <p:nvPr/>
        </p:nvSpPr>
        <p:spPr>
          <a:xfrm>
            <a:off x="276225" y="2777696"/>
            <a:ext cx="5819775" cy="1938992"/>
          </a:xfrm>
          <a:prstGeom prst="rect">
            <a:avLst/>
          </a:prstGeom>
          <a:noFill/>
        </p:spPr>
        <p:txBody>
          <a:bodyPr wrap="square">
            <a:spAutoFit/>
          </a:bodyPr>
          <a:lstStyle/>
          <a:p>
            <a:pPr>
              <a:spcBef>
                <a:spcPts val="600"/>
              </a:spcBef>
            </a:pPr>
            <a:r>
              <a:rPr lang="en" sz="2000" b="1" dirty="0"/>
              <a:t>In this song, no mention is made of what Israel has done. Not only does it praise God for destroying the enemy (Ex. 15:6), but it is also admired for its works (Ex. 15:11). The reaction of those who hear what has happened is announced (Ex. 15:14).</a:t>
            </a:r>
          </a:p>
        </p:txBody>
      </p:sp>
      <p:sp>
        <p:nvSpPr>
          <p:cNvPr id="14" name="CuadroTexto 13">
            <a:extLst>
              <a:ext uri="{FF2B5EF4-FFF2-40B4-BE49-F238E27FC236}">
                <a16:creationId xmlns:a16="http://schemas.microsoft.com/office/drawing/2014/main" id="{EF5FEE78-3177-0B47-98C9-DC9844335134}"/>
              </a:ext>
            </a:extLst>
          </p:cNvPr>
          <p:cNvSpPr txBox="1"/>
          <p:nvPr/>
        </p:nvSpPr>
        <p:spPr>
          <a:xfrm>
            <a:off x="3923072" y="5521414"/>
            <a:ext cx="8268928" cy="1323439"/>
          </a:xfrm>
          <a:prstGeom prst="rect">
            <a:avLst/>
          </a:prstGeom>
          <a:noFill/>
        </p:spPr>
        <p:txBody>
          <a:bodyPr wrap="square">
            <a:spAutoFit/>
          </a:bodyPr>
          <a:lstStyle/>
          <a:p>
            <a:pPr>
              <a:spcBef>
                <a:spcPts val="600"/>
              </a:spcBef>
            </a:pPr>
            <a:r>
              <a:rPr lang="en" sz="2000" b="1" dirty="0"/>
              <a:t>When God's judgments have been manifested, and evil and oppression have been eradicated, the redeemed of the nations will praise Him for those righteous judgments, singing the song of Moses and of the Lamb (Rev. 15:3).</a:t>
            </a:r>
          </a:p>
        </p:txBody>
      </p:sp>
    </p:spTree>
    <p:extLst>
      <p:ext uri="{BB962C8B-B14F-4D97-AF65-F5344CB8AC3E}">
        <p14:creationId xmlns:p14="http://schemas.microsoft.com/office/powerpoint/2010/main" val="22853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plus(in)">
                                      <p:cBhvr>
                                        <p:cTn id="39" dur="750"/>
                                        <p:tgtEl>
                                          <p:spTgt spid="2"/>
                                        </p:tgtEl>
                                      </p:cBhvr>
                                    </p:animEffect>
                                  </p:childTnLst>
                                </p:cTn>
                              </p:par>
                            </p:childTnLst>
                          </p:cTn>
                        </p:par>
                        <p:par>
                          <p:cTn id="40" fill="hold">
                            <p:stCondLst>
                              <p:cond delay="75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 calcmode="lin" valueType="num">
                                      <p:cBhvr>
                                        <p:cTn id="60" dur="500" fill="hold"/>
                                        <p:tgtEl>
                                          <p:spTgt spid="9"/>
                                        </p:tgtEl>
                                        <p:attrNameLst>
                                          <p:attrName>style.rotation</p:attrName>
                                        </p:attrNameLst>
                                      </p:cBhvr>
                                      <p:tavLst>
                                        <p:tav tm="0">
                                          <p:val>
                                            <p:fltVal val="360"/>
                                          </p:val>
                                        </p:tav>
                                        <p:tav tm="100000">
                                          <p:val>
                                            <p:fltVal val="0"/>
                                          </p:val>
                                        </p:tav>
                                      </p:tavLst>
                                    </p:anim>
                                    <p:animEffect transition="in" filter="fade">
                                      <p:cBhvr>
                                        <p:cTn id="61" dur="500"/>
                                        <p:tgtEl>
                                          <p:spTgt spid="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1EAF9E-162E-3B2C-A4FA-CFB0EE54B6D8}"/>
              </a:ext>
            </a:extLst>
          </p:cNvPr>
          <p:cNvSpPr txBox="1"/>
          <p:nvPr/>
        </p:nvSpPr>
        <p:spPr>
          <a:xfrm>
            <a:off x="565354" y="1277142"/>
            <a:ext cx="11061291" cy="3693319"/>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en-US" sz="2600" b="1" dirty="0">
                <a:latin typeface="Constantia" panose="02030602050306030303" pitchFamily="18" charset="0"/>
              </a:rPr>
              <a:t>In freeing our souls from the bondage of sin, God has wrought for us a deliverance greater than that of the Hebrews at the Red Sea. Like the Hebrew host, we should praise the Lord with heart and soul and voice for His “wonderful works to the children of men.” Those who dwell upon God's great mercies, and are not unmindful of His lesser gifts, will put on the girdle of gladness and make melody in their hearts to the Lord. The daily blessings that we receive from the hand of God, and above all else the death of Jesus to bring happiness and heaven within our reach, should be a theme for constant gratitude</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7E93CBD3-B429-FE2C-6536-6A94EC990C19}"/>
              </a:ext>
            </a:extLst>
          </p:cNvPr>
          <p:cNvSpPr txBox="1"/>
          <p:nvPr/>
        </p:nvSpPr>
        <p:spPr>
          <a:xfrm>
            <a:off x="7545265" y="5529565"/>
            <a:ext cx="3776034" cy="338554"/>
          </a:xfrm>
          <a:prstGeom prst="rect">
            <a:avLst/>
          </a:prstGeom>
          <a:noFill/>
        </p:spPr>
        <p:txBody>
          <a:bodyPr wrap="none" rtlCol="0">
            <a:spAutoFit/>
          </a:bodyPr>
          <a:lstStyle/>
          <a:p>
            <a:pPr algn="r"/>
            <a:r>
              <a:rPr lang="en" sz="1600" b="1" dirty="0"/>
              <a:t>EGW (Conflict and Courage, March 28)</a:t>
            </a:r>
          </a:p>
        </p:txBody>
      </p:sp>
    </p:spTree>
    <p:extLst>
      <p:ext uri="{BB962C8B-B14F-4D97-AF65-F5344CB8AC3E}">
        <p14:creationId xmlns:p14="http://schemas.microsoft.com/office/powerpoint/2010/main" val="18743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dibujo de un grupo de personas en una playa&#10;&#10;El contenido generado por IA puede ser incorrecto.">
            <a:extLst>
              <a:ext uri="{FF2B5EF4-FFF2-40B4-BE49-F238E27FC236}">
                <a16:creationId xmlns:a16="http://schemas.microsoft.com/office/drawing/2014/main" id="{16C4B561-53AE-8A86-6C7D-7F931AE261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3903ECB-7DE1-FC84-F0F2-D00206D9F053}"/>
              </a:ext>
            </a:extLst>
          </p:cNvPr>
          <p:cNvSpPr txBox="1"/>
          <p:nvPr/>
        </p:nvSpPr>
        <p:spPr>
          <a:xfrm>
            <a:off x="1" y="99017"/>
            <a:ext cx="10913164" cy="1846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And Moses said to the people, ‘Do not be afraid. Stand still, and see the salvation of the Lord, which He will accomplish for you today. For the Egyptians whom you see today, you shall see again no more forever. The Lord will fight for you, and you shall hold your peace’ </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18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Exodus</a:t>
            </a:r>
            <a:r>
              <a:rPr kumimoji="0" lang="es-E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14:13, 14, </a:t>
            </a:r>
            <a:r>
              <a:rPr kumimoji="0" lang="es-ES" sz="1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s-E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358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936AAC3-4B24-CB58-81FB-79A444E6835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6EF29AF-08BA-3EF8-DDD1-0985ECE3406C}"/>
              </a:ext>
            </a:extLst>
          </p:cNvPr>
          <p:cNvSpPr txBox="1"/>
          <p:nvPr/>
        </p:nvSpPr>
        <p:spPr>
          <a:xfrm>
            <a:off x="5204027" y="3609975"/>
            <a:ext cx="6981825" cy="309315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913031"/>
                </a:solidFill>
              </a:rPr>
              <a:t>The Exodus from Egypt:</a:t>
            </a:r>
          </a:p>
          <a:p>
            <a:pPr lvl="1">
              <a:spcBef>
                <a:spcPts val="600"/>
              </a:spcBef>
            </a:pPr>
            <a:r>
              <a:rPr lang="en" sz="2000" b="1" dirty="0"/>
              <a:t>Please leave! (Exodus 12:31-36)</a:t>
            </a:r>
          </a:p>
          <a:p>
            <a:pPr lvl="1">
              <a:spcBef>
                <a:spcPts val="600"/>
              </a:spcBef>
            </a:pPr>
            <a:r>
              <a:rPr lang="en" sz="2000" b="1" dirty="0"/>
              <a:t>The Consecration of the Firstborn (Exodus 13:1-16)</a:t>
            </a:r>
          </a:p>
          <a:p>
            <a:pPr>
              <a:spcBef>
                <a:spcPts val="600"/>
              </a:spcBef>
            </a:pPr>
            <a:r>
              <a:rPr lang="en" sz="2000" b="1" dirty="0">
                <a:solidFill>
                  <a:srgbClr val="6E3290"/>
                </a:solidFill>
              </a:rPr>
              <a:t>The crossing of the Red Sea:</a:t>
            </a:r>
          </a:p>
          <a:p>
            <a:pPr lvl="1">
              <a:spcBef>
                <a:spcPts val="600"/>
              </a:spcBef>
            </a:pPr>
            <a:r>
              <a:rPr lang="en" sz="2000" b="1" dirty="0"/>
              <a:t>Trapped in the Desert (Exodus 13:17-14:12)</a:t>
            </a:r>
          </a:p>
          <a:p>
            <a:pPr lvl="1">
              <a:spcBef>
                <a:spcPts val="600"/>
              </a:spcBef>
            </a:pPr>
            <a:r>
              <a:rPr lang="en" sz="2000" b="1" dirty="0"/>
              <a:t>A path in the sea (Exodus 14:13-31)</a:t>
            </a:r>
          </a:p>
          <a:p>
            <a:pPr>
              <a:spcBef>
                <a:spcPts val="600"/>
              </a:spcBef>
            </a:pPr>
            <a:r>
              <a:rPr lang="en" sz="2000" b="1" dirty="0">
                <a:solidFill>
                  <a:srgbClr val="1C6881"/>
                </a:solidFill>
              </a:rPr>
              <a:t>The celebration:</a:t>
            </a:r>
          </a:p>
          <a:p>
            <a:pPr lvl="1">
              <a:spcBef>
                <a:spcPts val="600"/>
              </a:spcBef>
            </a:pPr>
            <a:r>
              <a:rPr lang="en" sz="2000" b="1" dirty="0"/>
              <a:t>The Song of Moses (Exodus 15:1-21)</a:t>
            </a:r>
          </a:p>
        </p:txBody>
      </p:sp>
      <p:sp>
        <p:nvSpPr>
          <p:cNvPr id="3" name="CuadroTexto 2">
            <a:extLst>
              <a:ext uri="{FF2B5EF4-FFF2-40B4-BE49-F238E27FC236}">
                <a16:creationId xmlns:a16="http://schemas.microsoft.com/office/drawing/2014/main" id="{A5040ACD-830A-D98F-D86A-90FFCC9DA0FA}"/>
              </a:ext>
            </a:extLst>
          </p:cNvPr>
          <p:cNvSpPr txBox="1"/>
          <p:nvPr/>
        </p:nvSpPr>
        <p:spPr>
          <a:xfrm>
            <a:off x="415721" y="208936"/>
            <a:ext cx="7277100" cy="1015663"/>
          </a:xfrm>
          <a:prstGeom prst="rect">
            <a:avLst/>
          </a:prstGeom>
          <a:noFill/>
        </p:spPr>
        <p:txBody>
          <a:bodyPr wrap="square" rtlCol="0">
            <a:spAutoFit/>
          </a:bodyPr>
          <a:lstStyle/>
          <a:p>
            <a:pPr>
              <a:spcBef>
                <a:spcPts val="600"/>
              </a:spcBef>
            </a:pPr>
            <a:r>
              <a:rPr lang="en" sz="2000" b="1" dirty="0"/>
              <a:t>God had warned from the beginning that the exodus from Egypt would involve the death—or at least the threat of death—of Pharaoh's firstborn (Exodus 4:22-23).</a:t>
            </a:r>
          </a:p>
        </p:txBody>
      </p:sp>
      <p:pic>
        <p:nvPicPr>
          <p:cNvPr id="5" name="Imagen 4" descr="Imagen que contiene tabla, mujer, comida, pequeño&#10;&#10;El contenido generado por IA puede ser incorrecto.">
            <a:extLst>
              <a:ext uri="{FF2B5EF4-FFF2-40B4-BE49-F238E27FC236}">
                <a16:creationId xmlns:a16="http://schemas.microsoft.com/office/drawing/2014/main" id="{EF370BF0-ADC0-04E0-121E-7F7B1D0225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875641" y="213863"/>
            <a:ext cx="4028460" cy="3248025"/>
          </a:xfrm>
          <a:prstGeom prst="round2DiagRect">
            <a:avLst>
              <a:gd name="adj1" fmla="val 16667"/>
              <a:gd name="adj2" fmla="val 50000"/>
            </a:avLst>
          </a:prstGeom>
          <a:ln w="38100" cap="sq">
            <a:solidFill>
              <a:srgbClr val="C00000"/>
            </a:solidFill>
            <a:miter lim="800000"/>
          </a:ln>
          <a:effectLst>
            <a:outerShdw blurRad="254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82CBE855-5444-7176-65E4-B45D1833D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58405" y="3609975"/>
            <a:ext cx="1924358" cy="2997302"/>
          </a:xfrm>
          <a:prstGeom prst="roundRect">
            <a:avLst>
              <a:gd name="adj" fmla="val 13875"/>
            </a:avLst>
          </a:prstGeom>
          <a:solidFill>
            <a:srgbClr val="FFFFFF"/>
          </a:solidFill>
          <a:ln w="76200" cap="sq">
            <a:solidFill>
              <a:srgbClr val="3E7E7E"/>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a16="http://schemas.microsoft.com/office/drawing/2014/main" id="{EEA6C703-9F6E-BBA8-C7CA-68818C856A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40077" y="3609975"/>
            <a:ext cx="2143432" cy="2997302"/>
          </a:xfrm>
          <a:prstGeom prst="roundRect">
            <a:avLst>
              <a:gd name="adj" fmla="val 11965"/>
            </a:avLst>
          </a:prstGeom>
          <a:solidFill>
            <a:srgbClr val="FFFFFF"/>
          </a:solidFill>
          <a:ln w="76200" cap="sq">
            <a:solidFill>
              <a:srgbClr val="A55F47"/>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a:extLst>
              <a:ext uri="{FF2B5EF4-FFF2-40B4-BE49-F238E27FC236}">
                <a16:creationId xmlns:a16="http://schemas.microsoft.com/office/drawing/2014/main" id="{93C195D3-19F3-B504-C922-6A81E163E4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5017" y="4413996"/>
            <a:ext cx="286938" cy="298241"/>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74FE1C79-D685-6A44-2737-0ADAC770D82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5017" y="6321326"/>
            <a:ext cx="286938" cy="29824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0E47F4F3-0498-B04A-1962-FCC68A00C6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45017" y="5551855"/>
            <a:ext cx="286938" cy="298241"/>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322FB9A4-02F6-9AC6-CE54-5EAD870256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45017" y="5175580"/>
            <a:ext cx="286938" cy="298241"/>
          </a:xfrm>
          <a:prstGeom prst="rect">
            <a:avLst/>
          </a:prstGeom>
          <a:effectLst>
            <a:outerShdw blurRad="50800" dist="38100" dir="8100000" algn="tr" rotWithShape="0">
              <a:prstClr val="black">
                <a:alpha val="40000"/>
              </a:prstClr>
            </a:outerShdw>
          </a:effectLst>
        </p:spPr>
      </p:pic>
      <p:pic>
        <p:nvPicPr>
          <p:cNvPr id="22" name="Imagen 21" descr="Imagen que contiene tabla&#10;&#10;El contenido generado por IA puede ser incorrecto.">
            <a:extLst>
              <a:ext uri="{FF2B5EF4-FFF2-40B4-BE49-F238E27FC236}">
                <a16:creationId xmlns:a16="http://schemas.microsoft.com/office/drawing/2014/main" id="{EB3B67A6-8258-295E-174E-6F51561011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45017" y="4050678"/>
            <a:ext cx="286938" cy="298241"/>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99D2434C-EE10-5145-011E-108A672F02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2746038" flipV="1">
            <a:off x="4735061" y="5943097"/>
            <a:ext cx="399662" cy="428000"/>
          </a:xfrm>
          <a:prstGeom prst="rect">
            <a:avLst/>
          </a:prstGeom>
        </p:spPr>
      </p:pic>
      <p:pic>
        <p:nvPicPr>
          <p:cNvPr id="29" name="Imagen 28" descr="Imagen que contiene Icono&#10;&#10;El contenido generado por IA puede ser incorrecto.">
            <a:extLst>
              <a:ext uri="{FF2B5EF4-FFF2-40B4-BE49-F238E27FC236}">
                <a16:creationId xmlns:a16="http://schemas.microsoft.com/office/drawing/2014/main" id="{658B5138-DF7D-5A84-9FF2-DD53BE6235B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2746038" flipV="1">
            <a:off x="4735061" y="4803533"/>
            <a:ext cx="399662" cy="428000"/>
          </a:xfrm>
          <a:prstGeom prst="rect">
            <a:avLst/>
          </a:prstGeom>
        </p:spPr>
      </p:pic>
      <p:pic>
        <p:nvPicPr>
          <p:cNvPr id="32" name="Imagen 31" descr="Icono&#10;&#10;El contenido generado por IA puede ser incorrecto.">
            <a:extLst>
              <a:ext uri="{FF2B5EF4-FFF2-40B4-BE49-F238E27FC236}">
                <a16:creationId xmlns:a16="http://schemas.microsoft.com/office/drawing/2014/main" id="{6999D684-DEB0-C685-BA3D-324C7910813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2746038" flipV="1">
            <a:off x="4735061" y="3677171"/>
            <a:ext cx="399662" cy="428000"/>
          </a:xfrm>
          <a:prstGeom prst="rect">
            <a:avLst/>
          </a:prstGeom>
        </p:spPr>
      </p:pic>
      <p:sp>
        <p:nvSpPr>
          <p:cNvPr id="6" name="CuadroTexto 5">
            <a:extLst>
              <a:ext uri="{FF2B5EF4-FFF2-40B4-BE49-F238E27FC236}">
                <a16:creationId xmlns:a16="http://schemas.microsoft.com/office/drawing/2014/main" id="{79AD9F4B-1755-717E-F50B-E3F3D5DA6E02}"/>
              </a:ext>
            </a:extLst>
          </p:cNvPr>
          <p:cNvSpPr txBox="1"/>
          <p:nvPr/>
        </p:nvSpPr>
        <p:spPr>
          <a:xfrm>
            <a:off x="415721" y="2725063"/>
            <a:ext cx="7277098" cy="707886"/>
          </a:xfrm>
          <a:prstGeom prst="rect">
            <a:avLst/>
          </a:prstGeom>
          <a:noFill/>
        </p:spPr>
        <p:txBody>
          <a:bodyPr wrap="square">
            <a:spAutoFit/>
          </a:bodyPr>
          <a:lstStyle/>
          <a:p>
            <a:pPr>
              <a:spcBef>
                <a:spcPts val="600"/>
              </a:spcBef>
            </a:pPr>
            <a:r>
              <a:rPr lang="en" sz="2000" b="1" dirty="0"/>
              <a:t>After crossing the Red Sea, finally freed from slavery in Egypt, Israel burst into a song of praise for their Liberator.</a:t>
            </a:r>
          </a:p>
        </p:txBody>
      </p:sp>
      <p:sp>
        <p:nvSpPr>
          <p:cNvPr id="10" name="CuadroTexto 9">
            <a:extLst>
              <a:ext uri="{FF2B5EF4-FFF2-40B4-BE49-F238E27FC236}">
                <a16:creationId xmlns:a16="http://schemas.microsoft.com/office/drawing/2014/main" id="{67B8E876-5C2F-06FE-9B5A-61E5EB3F9F83}"/>
              </a:ext>
            </a:extLst>
          </p:cNvPr>
          <p:cNvSpPr txBox="1"/>
          <p:nvPr/>
        </p:nvSpPr>
        <p:spPr>
          <a:xfrm>
            <a:off x="415720" y="1313112"/>
            <a:ext cx="7277099" cy="1323439"/>
          </a:xfrm>
          <a:prstGeom prst="rect">
            <a:avLst/>
          </a:prstGeom>
          <a:noFill/>
        </p:spPr>
        <p:txBody>
          <a:bodyPr wrap="square">
            <a:spAutoFit/>
          </a:bodyPr>
          <a:lstStyle/>
          <a:p>
            <a:pPr>
              <a:spcBef>
                <a:spcPts val="600"/>
              </a:spcBef>
            </a:pPr>
            <a:r>
              <a:rPr lang="en" sz="2000" b="1" dirty="0"/>
              <a:t>To avoid the death of the firstborn and to be able to lead them out of Egypt, God had asked them for an act of faith: the Passover rite. Now, as He was leading them to a dead end, it was time to take the second step of faith: to move forward.</a:t>
            </a:r>
          </a:p>
        </p:txBody>
      </p:sp>
    </p:spTree>
    <p:extLst>
      <p:ext uri="{BB962C8B-B14F-4D97-AF65-F5344CB8AC3E}">
        <p14:creationId xmlns:p14="http://schemas.microsoft.com/office/powerpoint/2010/main" val="233732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49" presetClass="entr" presetSubtype="0" decel="10000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49" presetClass="entr" presetSubtype="0" decel="10000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2"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49" presetClass="entr" presetSubtype="0" decel="100000"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360"/>
                                          </p:val>
                                        </p:tav>
                                        <p:tav tm="100000">
                                          <p:val>
                                            <p:fltVal val="0"/>
                                          </p:val>
                                        </p:tav>
                                      </p:tavLst>
                                    </p:anim>
                                    <p:animEffect transition="in" filter="fade">
                                      <p:cBhvr>
                                        <p:cTn id="87" dur="500"/>
                                        <p:tgtEl>
                                          <p:spTgt spid="19"/>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par>
                          <p:cTn id="92" fill="hold">
                            <p:stCondLst>
                              <p:cond delay="2000"/>
                            </p:stCondLst>
                            <p:childTnLst>
                              <p:par>
                                <p:cTn id="93" presetID="49" presetClass="entr" presetSubtype="0" decel="100000" fill="hold"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 calcmode="lin" valueType="num">
                                      <p:cBhvr>
                                        <p:cTn id="97" dur="500" fill="hold"/>
                                        <p:tgtEl>
                                          <p:spTgt spid="18"/>
                                        </p:tgtEl>
                                        <p:attrNameLst>
                                          <p:attrName>style.rotation</p:attrName>
                                        </p:attrNameLst>
                                      </p:cBhvr>
                                      <p:tavLst>
                                        <p:tav tm="0">
                                          <p:val>
                                            <p:fltVal val="360"/>
                                          </p:val>
                                        </p:tav>
                                        <p:tav tm="100000">
                                          <p:val>
                                            <p:fltVal val="0"/>
                                          </p:val>
                                        </p:tav>
                                      </p:tavLst>
                                    </p:anim>
                                    <p:animEffect transition="in" filter="fade">
                                      <p:cBhvr>
                                        <p:cTn id="98" dur="500"/>
                                        <p:tgtEl>
                                          <p:spTgt spid="18"/>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5" end="5"/>
                                            </p:txEl>
                                          </p:spTgt>
                                        </p:tgtEl>
                                        <p:attrNameLst>
                                          <p:attrName>style.visibility</p:attrName>
                                        </p:attrNameLst>
                                      </p:cBhvr>
                                      <p:to>
                                        <p:strVal val="visible"/>
                                      </p:to>
                                    </p:set>
                                    <p:animEffect transition="in" filter="wipe(left)">
                                      <p:cBhvr>
                                        <p:cTn id="102" dur="500"/>
                                        <p:tgtEl>
                                          <p:spTgt spid="2">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12" fill="hold" nodeType="click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0-#ppt_w/2"/>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49" presetClass="entr" presetSubtype="0" decel="100000"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fltVal val="0"/>
                                          </p:val>
                                        </p:tav>
                                        <p:tav tm="100000">
                                          <p:val>
                                            <p:strVal val="#ppt_w"/>
                                          </p:val>
                                        </p:tav>
                                      </p:tavLst>
                                    </p:anim>
                                    <p:anim calcmode="lin" valueType="num">
                                      <p:cBhvr>
                                        <p:cTn id="117" dur="500" fill="hold"/>
                                        <p:tgtEl>
                                          <p:spTgt spid="15"/>
                                        </p:tgtEl>
                                        <p:attrNameLst>
                                          <p:attrName>ppt_h</p:attrName>
                                        </p:attrNameLst>
                                      </p:cBhvr>
                                      <p:tavLst>
                                        <p:tav tm="0">
                                          <p:val>
                                            <p:fltVal val="0"/>
                                          </p:val>
                                        </p:tav>
                                        <p:tav tm="100000">
                                          <p:val>
                                            <p:strVal val="#ppt_h"/>
                                          </p:val>
                                        </p:tav>
                                      </p:tavLst>
                                    </p:anim>
                                    <p:anim calcmode="lin" valueType="num">
                                      <p:cBhvr>
                                        <p:cTn id="118" dur="500" fill="hold"/>
                                        <p:tgtEl>
                                          <p:spTgt spid="15"/>
                                        </p:tgtEl>
                                        <p:attrNameLst>
                                          <p:attrName>style.rotation</p:attrName>
                                        </p:attrNameLst>
                                      </p:cBhvr>
                                      <p:tavLst>
                                        <p:tav tm="0">
                                          <p:val>
                                            <p:fltVal val="360"/>
                                          </p:val>
                                        </p:tav>
                                        <p:tav tm="100000">
                                          <p:val>
                                            <p:fltVal val="0"/>
                                          </p:val>
                                        </p:tav>
                                      </p:tavLst>
                                    </p:anim>
                                    <p:animEffect transition="in" filter="fade">
                                      <p:cBhvr>
                                        <p:cTn id="119" dur="500"/>
                                        <p:tgtEl>
                                          <p:spTgt spid="15"/>
                                        </p:tgtEl>
                                      </p:cBhvr>
                                    </p:animEffect>
                                  </p:childTnLst>
                                </p:cTn>
                              </p:par>
                            </p:childTnLst>
                          </p:cTn>
                        </p:par>
                        <p:par>
                          <p:cTn id="120" fill="hold">
                            <p:stCondLst>
                              <p:cond delay="1500"/>
                            </p:stCondLst>
                            <p:childTnLst>
                              <p:par>
                                <p:cTn id="121" presetID="22" presetClass="entr" presetSubtype="8" fill="hold" grpId="0" nodeType="afterEffect">
                                  <p:stCondLst>
                                    <p:cond delay="0"/>
                                  </p:stCondLst>
                                  <p:childTnLst>
                                    <p:set>
                                      <p:cBhvr>
                                        <p:cTn id="122" dur="1" fill="hold">
                                          <p:stCondLst>
                                            <p:cond delay="0"/>
                                          </p:stCondLst>
                                        </p:cTn>
                                        <p:tgtEl>
                                          <p:spTgt spid="2">
                                            <p:txEl>
                                              <p:pRg st="7" end="7"/>
                                            </p:txEl>
                                          </p:spTgt>
                                        </p:tgtEl>
                                        <p:attrNameLst>
                                          <p:attrName>style.visibility</p:attrName>
                                        </p:attrNameLst>
                                      </p:cBhvr>
                                      <p:to>
                                        <p:strVal val="visible"/>
                                      </p:to>
                                    </p:set>
                                    <p:animEffect transition="in" filter="wipe(left)">
                                      <p:cBhvr>
                                        <p:cTn id="1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CAD0"/>
            </a:gs>
            <a:gs pos="55000">
              <a:srgbClr val="B08693"/>
            </a:gs>
            <a:gs pos="83000">
              <a:srgbClr val="905E6D"/>
            </a:gs>
            <a:gs pos="100000">
              <a:srgbClr val="905E6D"/>
            </a:gs>
          </a:gsLst>
          <a:lin ang="5400000" scaled="1"/>
          <a:tileRect/>
        </a:gradFill>
        <a:effectLst/>
      </p:bgPr>
    </p:bg>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4B288758-4087-240F-5CFE-A8C86943966D}"/>
              </a:ext>
            </a:extLst>
          </p:cNvPr>
          <p:cNvSpPr txBox="1"/>
          <p:nvPr/>
        </p:nvSpPr>
        <p:spPr>
          <a:xfrm>
            <a:off x="8143870" y="38520"/>
            <a:ext cx="3900490" cy="4154984"/>
          </a:xfrm>
          <a:prstGeom prst="rect">
            <a:avLst/>
          </a:prstGeom>
          <a:noFill/>
        </p:spPr>
        <p:txBody>
          <a:bodyPr wrap="square">
            <a:spAutoFit/>
            <a:scene3d>
              <a:camera prst="orthographicFront"/>
              <a:lightRig rig="balanced" dir="t"/>
            </a:scene3d>
            <a:sp3d extrusionH="57150" contourW="25400">
              <a:bevelT w="69850" h="38100" prst="cross"/>
              <a:contourClr>
                <a:schemeClr val="accent2"/>
              </a:contourClr>
            </a:sp3d>
          </a:bodyPr>
          <a:lstStyle/>
          <a:p>
            <a:pPr algn="ctr"/>
            <a:r>
              <a:rPr lang="es-ES" sz="6600" b="1" dirty="0" err="1">
                <a:ln w="22225">
                  <a:noFill/>
                  <a:prstDash val="solid"/>
                </a:ln>
                <a:solidFill>
                  <a:srgbClr val="FDE849"/>
                </a:solidFill>
                <a:effectLst>
                  <a:outerShdw blurRad="38100" dist="38100" dir="2700000" algn="tl">
                    <a:srgbClr val="000000">
                      <a:alpha val="43137"/>
                    </a:srgbClr>
                  </a:outerShdw>
                </a:effectLst>
              </a:rPr>
              <a:t>THE</a:t>
            </a:r>
            <a:r>
              <a:rPr lang="es-ES" sz="6600" b="1" dirty="0">
                <a:ln w="22225">
                  <a:noFill/>
                  <a:prstDash val="solid"/>
                </a:ln>
                <a:solidFill>
                  <a:srgbClr val="FDE849"/>
                </a:solidFill>
                <a:effectLst>
                  <a:outerShdw blurRad="38100" dist="38100" dir="2700000" algn="tl">
                    <a:srgbClr val="000000">
                      <a:alpha val="43137"/>
                    </a:srgbClr>
                  </a:outerShdw>
                </a:effectLst>
              </a:rPr>
              <a:t> </a:t>
            </a:r>
            <a:r>
              <a:rPr lang="es-ES" sz="6600" b="1" dirty="0" err="1">
                <a:ln w="22225">
                  <a:noFill/>
                  <a:prstDash val="solid"/>
                </a:ln>
                <a:solidFill>
                  <a:srgbClr val="FDE849"/>
                </a:solidFill>
                <a:effectLst>
                  <a:outerShdw blurRad="38100" dist="38100" dir="2700000" algn="tl">
                    <a:srgbClr val="000000">
                      <a:alpha val="43137"/>
                    </a:srgbClr>
                  </a:outerShdw>
                </a:effectLst>
              </a:rPr>
              <a:t>EXODUS</a:t>
            </a:r>
            <a:r>
              <a:rPr lang="es-ES" sz="6600" b="1" dirty="0">
                <a:ln w="22225">
                  <a:noFill/>
                  <a:prstDash val="solid"/>
                </a:ln>
                <a:solidFill>
                  <a:srgbClr val="FDE849"/>
                </a:solidFill>
                <a:effectLst>
                  <a:outerShdw blurRad="38100" dist="38100" dir="2700000" algn="tl">
                    <a:srgbClr val="000000">
                      <a:alpha val="43137"/>
                    </a:srgbClr>
                  </a:outerShdw>
                </a:effectLst>
              </a:rPr>
              <a:t> </a:t>
            </a:r>
            <a:r>
              <a:rPr lang="es-ES" sz="6600" b="1" dirty="0" err="1">
                <a:ln w="22225">
                  <a:noFill/>
                  <a:prstDash val="solid"/>
                </a:ln>
                <a:solidFill>
                  <a:srgbClr val="FDE849"/>
                </a:solidFill>
                <a:effectLst>
                  <a:outerShdw blurRad="38100" dist="38100" dir="2700000" algn="tl">
                    <a:srgbClr val="000000">
                      <a:alpha val="43137"/>
                    </a:srgbClr>
                  </a:outerShdw>
                </a:effectLst>
              </a:rPr>
              <a:t>FROM</a:t>
            </a:r>
            <a:r>
              <a:rPr lang="es-ES" sz="6600" b="1" dirty="0">
                <a:ln w="22225">
                  <a:noFill/>
                  <a:prstDash val="solid"/>
                </a:ln>
                <a:solidFill>
                  <a:srgbClr val="FDE849"/>
                </a:solidFill>
                <a:effectLst>
                  <a:outerShdw blurRad="38100" dist="38100" dir="2700000" algn="tl">
                    <a:srgbClr val="000000">
                      <a:alpha val="43137"/>
                    </a:srgbClr>
                  </a:outerShdw>
                </a:effectLst>
              </a:rPr>
              <a:t> </a:t>
            </a:r>
            <a:r>
              <a:rPr lang="es-ES" sz="6600" b="1" dirty="0" err="1">
                <a:ln w="22225">
                  <a:noFill/>
                  <a:prstDash val="solid"/>
                </a:ln>
                <a:solidFill>
                  <a:srgbClr val="FDE849"/>
                </a:solidFill>
                <a:effectLst>
                  <a:outerShdw blurRad="38100" dist="38100" dir="2700000" algn="tl">
                    <a:srgbClr val="000000">
                      <a:alpha val="43137"/>
                    </a:srgbClr>
                  </a:outerShdw>
                </a:effectLst>
              </a:rPr>
              <a:t>EGYPT</a:t>
            </a:r>
            <a:endParaRPr lang="en" sz="6600" b="1" dirty="0">
              <a:ln w="22225">
                <a:noFill/>
                <a:prstDash val="solid"/>
              </a:ln>
              <a:solidFill>
                <a:srgbClr val="FDE849"/>
              </a:solidFill>
              <a:effectLst>
                <a:outerShdw blurRad="38100" dist="38100" dir="2700000" algn="tl">
                  <a:srgbClr val="000000">
                    <a:alpha val="43137"/>
                  </a:srgbClr>
                </a:outerShdw>
              </a:effectLst>
            </a:endParaRPr>
          </a:p>
        </p:txBody>
      </p:sp>
      <p:grpSp>
        <p:nvGrpSpPr>
          <p:cNvPr id="22" name="Grupo 21">
            <a:extLst>
              <a:ext uri="{FF2B5EF4-FFF2-40B4-BE49-F238E27FC236}">
                <a16:creationId xmlns:a16="http://schemas.microsoft.com/office/drawing/2014/main" id="{E5FBED5C-E5B8-3108-0E13-4F7312754881}"/>
              </a:ext>
            </a:extLst>
          </p:cNvPr>
          <p:cNvGrpSpPr/>
          <p:nvPr/>
        </p:nvGrpSpPr>
        <p:grpSpPr>
          <a:xfrm>
            <a:off x="161925" y="340645"/>
            <a:ext cx="11806963" cy="6315172"/>
            <a:chOff x="161925" y="340645"/>
            <a:chExt cx="11806963" cy="6315172"/>
          </a:xfrm>
          <a:blipFill dpi="0" rotWithShape="1">
            <a:blip r:embed="rId2"/>
            <a:srcRect/>
            <a:stretch>
              <a:fillRect l="-14000" b="-7000"/>
            </a:stretch>
          </a:blipFill>
        </p:grpSpPr>
        <p:sp>
          <p:nvSpPr>
            <p:cNvPr id="3" name="Hexágono 2">
              <a:extLst>
                <a:ext uri="{FF2B5EF4-FFF2-40B4-BE49-F238E27FC236}">
                  <a16:creationId xmlns:a16="http://schemas.microsoft.com/office/drawing/2014/main" id="{C325804B-D3C1-AEA1-B701-FC0B127A0617}"/>
                </a:ext>
              </a:extLst>
            </p:cNvPr>
            <p:cNvSpPr/>
            <p:nvPr/>
          </p:nvSpPr>
          <p:spPr>
            <a:xfrm>
              <a:off x="2700337" y="17074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Hexágono 5">
              <a:extLst>
                <a:ext uri="{FF2B5EF4-FFF2-40B4-BE49-F238E27FC236}">
                  <a16:creationId xmlns:a16="http://schemas.microsoft.com/office/drawing/2014/main" id="{3494CCF2-60BB-2E9B-4594-A102CCBC7EA1}"/>
                </a:ext>
              </a:extLst>
            </p:cNvPr>
            <p:cNvSpPr/>
            <p:nvPr/>
          </p:nvSpPr>
          <p:spPr>
            <a:xfrm>
              <a:off x="5281611" y="29552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Hexágono 6">
              <a:extLst>
                <a:ext uri="{FF2B5EF4-FFF2-40B4-BE49-F238E27FC236}">
                  <a16:creationId xmlns:a16="http://schemas.microsoft.com/office/drawing/2014/main" id="{D00C06A8-7BE8-8D11-DD64-519632B6B444}"/>
                </a:ext>
              </a:extLst>
            </p:cNvPr>
            <p:cNvSpPr/>
            <p:nvPr/>
          </p:nvSpPr>
          <p:spPr>
            <a:xfrm>
              <a:off x="204787" y="45970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Hexágono 7">
              <a:extLst>
                <a:ext uri="{FF2B5EF4-FFF2-40B4-BE49-F238E27FC236}">
                  <a16:creationId xmlns:a16="http://schemas.microsoft.com/office/drawing/2014/main" id="{082CF22A-C6E4-0FE3-CCC7-F924E8B9AA95}"/>
                </a:ext>
              </a:extLst>
            </p:cNvPr>
            <p:cNvSpPr/>
            <p:nvPr/>
          </p:nvSpPr>
          <p:spPr>
            <a:xfrm>
              <a:off x="7777161" y="4212554"/>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Hexágono 8">
              <a:extLst>
                <a:ext uri="{FF2B5EF4-FFF2-40B4-BE49-F238E27FC236}">
                  <a16:creationId xmlns:a16="http://schemas.microsoft.com/office/drawing/2014/main" id="{29168717-D2E1-F177-8204-6C3201821578}"/>
                </a:ext>
              </a:extLst>
            </p:cNvPr>
            <p:cNvSpPr/>
            <p:nvPr/>
          </p:nvSpPr>
          <p:spPr>
            <a:xfrm>
              <a:off x="2700337" y="42125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Hexágono 9">
              <a:extLst>
                <a:ext uri="{FF2B5EF4-FFF2-40B4-BE49-F238E27FC236}">
                  <a16:creationId xmlns:a16="http://schemas.microsoft.com/office/drawing/2014/main" id="{BBE0AC3D-5582-93DF-E5A8-A72B4C309C2D}"/>
                </a:ext>
              </a:extLst>
            </p:cNvPr>
            <p:cNvSpPr/>
            <p:nvPr/>
          </p:nvSpPr>
          <p:spPr>
            <a:xfrm>
              <a:off x="204787" y="29933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Hexágono 10">
              <a:extLst>
                <a:ext uri="{FF2B5EF4-FFF2-40B4-BE49-F238E27FC236}">
                  <a16:creationId xmlns:a16="http://schemas.microsoft.com/office/drawing/2014/main" id="{09245A0B-0465-4092-9358-38AF63CCAB01}"/>
                </a:ext>
              </a:extLst>
            </p:cNvPr>
            <p:cNvSpPr/>
            <p:nvPr/>
          </p:nvSpPr>
          <p:spPr>
            <a:xfrm>
              <a:off x="5281612" y="4501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Hexágono 11">
              <a:extLst>
                <a:ext uri="{FF2B5EF4-FFF2-40B4-BE49-F238E27FC236}">
                  <a16:creationId xmlns:a16="http://schemas.microsoft.com/office/drawing/2014/main" id="{1192FCC6-B294-9E36-E4CC-487B6B16D1A7}"/>
                </a:ext>
              </a:extLst>
            </p:cNvPr>
            <p:cNvSpPr/>
            <p:nvPr/>
          </p:nvSpPr>
          <p:spPr>
            <a:xfrm>
              <a:off x="161925"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Hexágono 11">
              <a:extLst>
                <a:ext uri="{FF2B5EF4-FFF2-40B4-BE49-F238E27FC236}">
                  <a16:creationId xmlns:a16="http://schemas.microsoft.com/office/drawing/2014/main" id="{582D6C85-2EEB-83ED-E6A5-CE09A68DD174}"/>
                </a:ext>
              </a:extLst>
            </p:cNvPr>
            <p:cNvSpPr/>
            <p:nvPr/>
          </p:nvSpPr>
          <p:spPr>
            <a:xfrm>
              <a:off x="5281610"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Hexágono 14">
              <a:extLst>
                <a:ext uri="{FF2B5EF4-FFF2-40B4-BE49-F238E27FC236}">
                  <a16:creationId xmlns:a16="http://schemas.microsoft.com/office/drawing/2014/main" id="{3866FC8D-7092-73ED-5408-0E5845696E23}"/>
                </a:ext>
              </a:extLst>
            </p:cNvPr>
            <p:cNvSpPr/>
            <p:nvPr/>
          </p:nvSpPr>
          <p:spPr>
            <a:xfrm>
              <a:off x="2743200" y="340645"/>
              <a:ext cx="2886075"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1">
                  <a:moveTo>
                    <a:pt x="0" y="0"/>
                  </a:moveTo>
                  <a:lnTo>
                    <a:pt x="2886075" y="0"/>
                  </a:lnTo>
                  <a:lnTo>
                    <a:pt x="2312194" y="1147761"/>
                  </a:ln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Hexágono 11">
              <a:extLst>
                <a:ext uri="{FF2B5EF4-FFF2-40B4-BE49-F238E27FC236}">
                  <a16:creationId xmlns:a16="http://schemas.microsoft.com/office/drawing/2014/main" id="{0B0A9FA4-CF2F-76FB-C5F6-F84B02ECE307}"/>
                </a:ext>
              </a:extLst>
            </p:cNvPr>
            <p:cNvSpPr/>
            <p:nvPr/>
          </p:nvSpPr>
          <p:spPr>
            <a:xfrm>
              <a:off x="10272711" y="5498430"/>
              <a:ext cx="1676926" cy="1157387"/>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 name="connsiteX0" fmla="*/ 0 w 2886075"/>
                <a:gd name="connsiteY0" fmla="*/ 1147762 h 1147762"/>
                <a:gd name="connsiteX1" fmla="*/ 573881 w 2886075"/>
                <a:gd name="connsiteY1" fmla="*/ 0 h 1147762"/>
                <a:gd name="connsiteX2" fmla="*/ 1676926 w 2886075"/>
                <a:gd name="connsiteY2" fmla="*/ 0 h 1147762"/>
                <a:gd name="connsiteX3" fmla="*/ 2886075 w 2886075"/>
                <a:gd name="connsiteY3" fmla="*/ 1147762 h 1147762"/>
                <a:gd name="connsiteX4" fmla="*/ 0 w 2886075"/>
                <a:gd name="connsiteY4" fmla="*/ 1147762 h 1147762"/>
                <a:gd name="connsiteX0" fmla="*/ 0 w 1676926"/>
                <a:gd name="connsiteY0" fmla="*/ 1147762 h 1157387"/>
                <a:gd name="connsiteX1" fmla="*/ 573881 w 1676926"/>
                <a:gd name="connsiteY1" fmla="*/ 0 h 1157387"/>
                <a:gd name="connsiteX2" fmla="*/ 1676926 w 1676926"/>
                <a:gd name="connsiteY2" fmla="*/ 0 h 1157387"/>
                <a:gd name="connsiteX3" fmla="*/ 1663666 w 1676926"/>
                <a:gd name="connsiteY3" fmla="*/ 1157387 h 1157387"/>
                <a:gd name="connsiteX4" fmla="*/ 0 w 1676926"/>
                <a:gd name="connsiteY4" fmla="*/ 1147762 h 115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26" h="1157387">
                  <a:moveTo>
                    <a:pt x="0" y="1147762"/>
                  </a:moveTo>
                  <a:lnTo>
                    <a:pt x="573881" y="0"/>
                  </a:lnTo>
                  <a:lnTo>
                    <a:pt x="1676926" y="0"/>
                  </a:lnTo>
                  <a:lnTo>
                    <a:pt x="1663666" y="1157387"/>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Hexágono 14">
              <a:extLst>
                <a:ext uri="{FF2B5EF4-FFF2-40B4-BE49-F238E27FC236}">
                  <a16:creationId xmlns:a16="http://schemas.microsoft.com/office/drawing/2014/main" id="{0D7B60D4-4A5D-CF66-C3E4-A5C27A7FEC54}"/>
                </a:ext>
              </a:extLst>
            </p:cNvPr>
            <p:cNvSpPr/>
            <p:nvPr/>
          </p:nvSpPr>
          <p:spPr>
            <a:xfrm>
              <a:off x="10272710" y="4212554"/>
              <a:ext cx="1696178"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 name="connsiteX0" fmla="*/ 0 w 2312194"/>
                <a:gd name="connsiteY0" fmla="*/ 0 h 1147761"/>
                <a:gd name="connsiteX1" fmla="*/ 1721419 w 2312194"/>
                <a:gd name="connsiteY1" fmla="*/ 0 h 1147761"/>
                <a:gd name="connsiteX2" fmla="*/ 2312194 w 2312194"/>
                <a:gd name="connsiteY2" fmla="*/ 1147761 h 1147761"/>
                <a:gd name="connsiteX3" fmla="*/ 573881 w 2312194"/>
                <a:gd name="connsiteY3" fmla="*/ 1147761 h 1147761"/>
                <a:gd name="connsiteX4" fmla="*/ 0 w 2312194"/>
                <a:gd name="connsiteY4" fmla="*/ 0 h 1147761"/>
                <a:gd name="connsiteX0" fmla="*/ 0 w 1721419"/>
                <a:gd name="connsiteY0" fmla="*/ 0 h 1147761"/>
                <a:gd name="connsiteX1" fmla="*/ 1721419 w 1721419"/>
                <a:gd name="connsiteY1" fmla="*/ 0 h 1147761"/>
                <a:gd name="connsiteX2" fmla="*/ 1696178 w 1721419"/>
                <a:gd name="connsiteY2" fmla="*/ 1147761 h 1147761"/>
                <a:gd name="connsiteX3" fmla="*/ 573881 w 1721419"/>
                <a:gd name="connsiteY3" fmla="*/ 1147761 h 1147761"/>
                <a:gd name="connsiteX4" fmla="*/ 0 w 1721419"/>
                <a:gd name="connsiteY4" fmla="*/ 0 h 1147761"/>
                <a:gd name="connsiteX0" fmla="*/ 0 w 1696178"/>
                <a:gd name="connsiteY0" fmla="*/ 0 h 1147761"/>
                <a:gd name="connsiteX1" fmla="*/ 1692844 w 1696178"/>
                <a:gd name="connsiteY1" fmla="*/ 9525 h 1147761"/>
                <a:gd name="connsiteX2" fmla="*/ 1696178 w 1696178"/>
                <a:gd name="connsiteY2" fmla="*/ 1147761 h 1147761"/>
                <a:gd name="connsiteX3" fmla="*/ 573881 w 1696178"/>
                <a:gd name="connsiteY3" fmla="*/ 1147761 h 1147761"/>
                <a:gd name="connsiteX4" fmla="*/ 0 w 1696178"/>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178" h="1147761">
                  <a:moveTo>
                    <a:pt x="0" y="0"/>
                  </a:moveTo>
                  <a:lnTo>
                    <a:pt x="1692844" y="9525"/>
                  </a:lnTo>
                  <a:cubicBezTo>
                    <a:pt x="1693955" y="388937"/>
                    <a:pt x="1695067" y="768349"/>
                    <a:pt x="1696178" y="1147761"/>
                  </a:cubicBez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161535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67CF61E5-845B-CC89-CB68-5C30BAF7D211}"/>
              </a:ext>
            </a:extLst>
          </p:cNvPr>
          <p:cNvSpPr>
            <a:spLocks noGrp="1" noRot="1" noMove="1" noResize="1" noEditPoints="1" noAdjustHandles="1" noChangeArrowheads="1" noChangeShapeType="1"/>
          </p:cNvSpPr>
          <p:nvPr/>
        </p:nvSpPr>
        <p:spPr>
          <a:xfrm>
            <a:off x="3047127" y="0"/>
            <a:ext cx="9144872" cy="1387189"/>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E5E5CD9-1633-D1FE-DA30-034FEFE6BAFD}"/>
              </a:ext>
            </a:extLst>
          </p:cNvPr>
          <p:cNvSpPr txBox="1"/>
          <p:nvPr/>
        </p:nvSpPr>
        <p:spPr>
          <a:xfrm>
            <a:off x="3047127" y="0"/>
            <a:ext cx="9144872"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rPr>
              <a:t>PLEASE LEAVE!</a:t>
            </a:r>
          </a:p>
        </p:txBody>
      </p:sp>
      <p:sp>
        <p:nvSpPr>
          <p:cNvPr id="5" name="CuadroTexto 4">
            <a:extLst>
              <a:ext uri="{FF2B5EF4-FFF2-40B4-BE49-F238E27FC236}">
                <a16:creationId xmlns:a16="http://schemas.microsoft.com/office/drawing/2014/main" id="{88FC7E40-AC00-31C8-5225-750834367AA3}"/>
              </a:ext>
            </a:extLst>
          </p:cNvPr>
          <p:cNvSpPr txBox="1"/>
          <p:nvPr/>
        </p:nvSpPr>
        <p:spPr>
          <a:xfrm>
            <a:off x="3290450" y="683380"/>
            <a:ext cx="8658225" cy="646331"/>
          </a:xfrm>
          <a:prstGeom prst="rect">
            <a:avLst/>
          </a:prstGeom>
          <a:noFill/>
        </p:spPr>
        <p:txBody>
          <a:bodyPr wrap="square">
            <a:spAutoFit/>
          </a:bodyPr>
          <a:lstStyle/>
          <a:p>
            <a:pPr algn="ctr"/>
            <a:r>
              <a:rPr lang="en" b="1" dirty="0">
                <a:solidFill>
                  <a:srgbClr val="F7BFBB"/>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7BFBB"/>
                </a:solidFill>
                <a:effectLst>
                  <a:outerShdw blurRad="38100" dist="38100" dir="2700000" algn="tl">
                    <a:srgbClr val="000000">
                      <a:alpha val="43137"/>
                    </a:srgbClr>
                  </a:outerShdw>
                </a:effectLst>
                <a:latin typeface="Comic Sans MS" panose="030F0702030302020204" pitchFamily="66" charset="0"/>
              </a:rPr>
              <a:t>The Egyptians urged the people to hurry and leave the country.                  “For otherwise,” they said, “we will all die!</a:t>
            </a:r>
            <a:r>
              <a:rPr lang="en" b="1" dirty="0">
                <a:solidFill>
                  <a:srgbClr val="F7BFBB"/>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7BFBB"/>
                </a:solidFill>
                <a:effectLst>
                  <a:outerShdw blurRad="38100" dist="38100" dir="2700000" algn="tl">
                    <a:srgbClr val="000000">
                      <a:alpha val="43137"/>
                    </a:srgbClr>
                  </a:outerShdw>
                </a:effectLst>
                <a:latin typeface="Comic Sans MS" panose="030F0702030302020204" pitchFamily="66" charset="0"/>
              </a:rPr>
              <a:t>(Exodus 12:33)</a:t>
            </a:r>
          </a:p>
        </p:txBody>
      </p:sp>
      <p:sp>
        <p:nvSpPr>
          <p:cNvPr id="6" name="CuadroTexto 5">
            <a:extLst>
              <a:ext uri="{FF2B5EF4-FFF2-40B4-BE49-F238E27FC236}">
                <a16:creationId xmlns:a16="http://schemas.microsoft.com/office/drawing/2014/main" id="{DCC234C0-9390-B385-B83E-DA3ADB9A78F1}"/>
              </a:ext>
            </a:extLst>
          </p:cNvPr>
          <p:cNvSpPr txBox="1"/>
          <p:nvPr/>
        </p:nvSpPr>
        <p:spPr>
          <a:xfrm>
            <a:off x="3047127" y="1387189"/>
            <a:ext cx="9006753" cy="1015663"/>
          </a:xfrm>
          <a:prstGeom prst="rect">
            <a:avLst/>
          </a:prstGeom>
          <a:noFill/>
        </p:spPr>
        <p:txBody>
          <a:bodyPr wrap="square" rtlCol="0">
            <a:spAutoFit/>
          </a:bodyPr>
          <a:lstStyle/>
          <a:p>
            <a:pPr>
              <a:spcBef>
                <a:spcPts val="600"/>
              </a:spcBef>
            </a:pPr>
            <a:r>
              <a:rPr lang="en" sz="2000" b="1" dirty="0"/>
              <a:t>All of Egypt was desolate, “for there was not a house where there was not someone dead” (Ex. 12:30). Pharaoh’s permission for Israel to leave came too late.</a:t>
            </a:r>
          </a:p>
        </p:txBody>
      </p:sp>
      <p:pic>
        <p:nvPicPr>
          <p:cNvPr id="8" name="Imagen 7" descr="Imagen que contiene parado, hombre, foto, mujer&#10;&#10;El contenido generado por IA puede ser incorrecto.">
            <a:extLst>
              <a:ext uri="{FF2B5EF4-FFF2-40B4-BE49-F238E27FC236}">
                <a16:creationId xmlns:a16="http://schemas.microsoft.com/office/drawing/2014/main" id="{926CD6D3-0D83-07EE-50A5-F24F1EB27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119" y="176302"/>
            <a:ext cx="2770890" cy="3773127"/>
          </a:xfrm>
          <a:prstGeom prst="rect">
            <a:avLst/>
          </a:prstGeom>
          <a:ln w="117475" cap="sq" cmpd="thickThin">
            <a:solidFill>
              <a:srgbClr val="65130F"/>
            </a:solidFill>
            <a:prstDash val="solid"/>
            <a:miter lim="800000"/>
          </a:ln>
          <a:effectLst>
            <a:innerShdw blurRad="76200">
              <a:srgbClr val="000000"/>
            </a:innerShdw>
          </a:effectLst>
        </p:spPr>
      </p:pic>
      <p:pic>
        <p:nvPicPr>
          <p:cNvPr id="10" name="Imagen 9" descr="Imagen que contiene persona, mujer, foto, hombre&#10;&#10;El contenido generado por IA puede ser incorrecto.">
            <a:extLst>
              <a:ext uri="{FF2B5EF4-FFF2-40B4-BE49-F238E27FC236}">
                <a16:creationId xmlns:a16="http://schemas.microsoft.com/office/drawing/2014/main" id="{37684726-E87C-9794-7B51-14AA9B7E8E2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8118" y="4437793"/>
            <a:ext cx="3478877" cy="224390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Carrusel con caballos con personas alrededor&#10;&#10;El contenido generado por IA puede ser incorrecto.">
            <a:extLst>
              <a:ext uri="{FF2B5EF4-FFF2-40B4-BE49-F238E27FC236}">
                <a16:creationId xmlns:a16="http://schemas.microsoft.com/office/drawing/2014/main" id="{6192EBA4-88D6-9EDD-0B6A-6FB63C28F0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0394" y="3228774"/>
            <a:ext cx="4483486" cy="3503097"/>
          </a:xfrm>
          <a:prstGeom prst="rect">
            <a:avLst/>
          </a:prstGeom>
          <a:solidFill>
            <a:srgbClr val="FFFFFF">
              <a:shade val="85000"/>
            </a:srgbClr>
          </a:solidFill>
          <a:ln w="88900" cap="sq">
            <a:solidFill>
              <a:srgbClr val="F7BF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569EA4B6-2B67-D0EC-B5CC-D5FAA258A3C9}"/>
              </a:ext>
            </a:extLst>
          </p:cNvPr>
          <p:cNvSpPr txBox="1"/>
          <p:nvPr/>
        </p:nvSpPr>
        <p:spPr>
          <a:xfrm>
            <a:off x="3750040" y="4303455"/>
            <a:ext cx="3702658" cy="2554545"/>
          </a:xfrm>
          <a:prstGeom prst="rect">
            <a:avLst/>
          </a:prstGeom>
          <a:noFill/>
        </p:spPr>
        <p:txBody>
          <a:bodyPr wrap="square">
            <a:spAutoFit/>
          </a:bodyPr>
          <a:lstStyle/>
          <a:p>
            <a:pPr>
              <a:spcBef>
                <a:spcPts val="600"/>
              </a:spcBef>
            </a:pPr>
            <a:r>
              <a:rPr lang="en" sz="2000" b="1" dirty="0"/>
              <a:t>When Israel demanded payment for their years of service, the Egyptians “</a:t>
            </a:r>
            <a:r>
              <a:rPr lang="en-US" sz="2000" b="1" dirty="0"/>
              <a:t>gave them what they asked for</a:t>
            </a:r>
            <a:r>
              <a:rPr lang="en" sz="2000" b="1" dirty="0"/>
              <a:t>”                    (Exod. 12:36). In this way, God ensured that His firstborn would leave Egypt safely—and with his hands full.</a:t>
            </a:r>
          </a:p>
        </p:txBody>
      </p:sp>
      <p:sp>
        <p:nvSpPr>
          <p:cNvPr id="16" name="CuadroTexto 15">
            <a:extLst>
              <a:ext uri="{FF2B5EF4-FFF2-40B4-BE49-F238E27FC236}">
                <a16:creationId xmlns:a16="http://schemas.microsoft.com/office/drawing/2014/main" id="{7F29FF3B-205F-DB62-1A7E-223FC667E845}"/>
              </a:ext>
            </a:extLst>
          </p:cNvPr>
          <p:cNvSpPr txBox="1"/>
          <p:nvPr/>
        </p:nvSpPr>
        <p:spPr>
          <a:xfrm>
            <a:off x="3047127" y="3228774"/>
            <a:ext cx="4405571" cy="1015663"/>
          </a:xfrm>
          <a:prstGeom prst="rect">
            <a:avLst/>
          </a:prstGeom>
          <a:noFill/>
        </p:spPr>
        <p:txBody>
          <a:bodyPr wrap="square">
            <a:spAutoFit/>
          </a:bodyPr>
          <a:lstStyle/>
          <a:p>
            <a:pPr>
              <a:spcBef>
                <a:spcPts val="600"/>
              </a:spcBef>
            </a:pPr>
            <a:r>
              <a:rPr lang="en" sz="2000" b="1" dirty="0"/>
              <a:t>It was not an expression of sincere regret for his wrongdoing, but rather a desire for the devastation to stop.</a:t>
            </a:r>
          </a:p>
        </p:txBody>
      </p:sp>
      <p:sp>
        <p:nvSpPr>
          <p:cNvPr id="4" name="CuadroTexto 3">
            <a:extLst>
              <a:ext uri="{FF2B5EF4-FFF2-40B4-BE49-F238E27FC236}">
                <a16:creationId xmlns:a16="http://schemas.microsoft.com/office/drawing/2014/main" id="{E0A43D39-AB38-04EF-5D19-7D1A5B9E23A7}"/>
              </a:ext>
            </a:extLst>
          </p:cNvPr>
          <p:cNvSpPr txBox="1"/>
          <p:nvPr/>
        </p:nvSpPr>
        <p:spPr>
          <a:xfrm>
            <a:off x="3049074" y="2461870"/>
            <a:ext cx="9142923" cy="707886"/>
          </a:xfrm>
          <a:prstGeom prst="rect">
            <a:avLst/>
          </a:prstGeom>
          <a:noFill/>
        </p:spPr>
        <p:txBody>
          <a:bodyPr wrap="square">
            <a:spAutoFit/>
          </a:bodyPr>
          <a:lstStyle/>
          <a:p>
            <a:pPr>
              <a:spcBef>
                <a:spcPts val="600"/>
              </a:spcBef>
            </a:pPr>
            <a:r>
              <a:rPr lang="en" sz="2000" b="1" dirty="0"/>
              <a:t>With the phrase “</a:t>
            </a:r>
            <a:r>
              <a:rPr lang="en-US" sz="2000" b="1" dirty="0"/>
              <a:t>And also bless me</a:t>
            </a:r>
            <a:r>
              <a:rPr lang="en" sz="2000" b="1" dirty="0"/>
              <a:t>” (Ex. 12:32), Pharaoh expressed the feelings of all his people: please let nothing else happen to us!</a:t>
            </a:r>
          </a:p>
        </p:txBody>
      </p:sp>
    </p:spTree>
    <p:extLst>
      <p:ext uri="{BB962C8B-B14F-4D97-AF65-F5344CB8AC3E}">
        <p14:creationId xmlns:p14="http://schemas.microsoft.com/office/powerpoint/2010/main" val="14665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out)">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900" decel="100000" fill="hold"/>
                                        <p:tgtEl>
                                          <p:spTgt spid="1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900" decel="100000" fill="hold"/>
                                        <p:tgtEl>
                                          <p:spTgt spid="1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EA3044-B754-6A0B-E5AB-01C16C0DCD7F}"/>
              </a:ext>
            </a:extLst>
          </p:cNvPr>
          <p:cNvSpPr txBox="1"/>
          <p:nvPr/>
        </p:nvSpPr>
        <p:spPr>
          <a:xfrm>
            <a:off x="0" y="-29496"/>
            <a:ext cx="12191999" cy="769441"/>
          </a:xfrm>
          <a:prstGeom prst="rect">
            <a:avLst/>
          </a:prstGeom>
          <a:noFill/>
        </p:spPr>
        <p:txBody>
          <a:bodyPr wrap="square">
            <a:spAutoFit/>
          </a:bodyPr>
          <a:lstStyle/>
          <a:p>
            <a:pPr algn="ctr"/>
            <a:r>
              <a:rPr lang="en" sz="4400" b="1" dirty="0">
                <a:ln w="6600">
                  <a:solidFill>
                    <a:srgbClr val="C00000"/>
                  </a:solidFill>
                  <a:prstDash val="solid"/>
                </a:ln>
                <a:solidFill>
                  <a:srgbClr val="FFFFFF"/>
                </a:solidFill>
                <a:effectLst>
                  <a:outerShdw dist="38100" dir="2700000" algn="tl" rotWithShape="0">
                    <a:srgbClr val="C00000"/>
                  </a:outerShdw>
                </a:effectLst>
              </a:rPr>
              <a:t>THE CONSECRATION OF THE FIRSTBORN</a:t>
            </a:r>
          </a:p>
        </p:txBody>
      </p:sp>
      <p:sp>
        <p:nvSpPr>
          <p:cNvPr id="5" name="CuadroTexto 4">
            <a:extLst>
              <a:ext uri="{FF2B5EF4-FFF2-40B4-BE49-F238E27FC236}">
                <a16:creationId xmlns:a16="http://schemas.microsoft.com/office/drawing/2014/main" id="{E2DD26D8-41E7-761E-C0CE-EC4F7ABE6F20}"/>
              </a:ext>
            </a:extLst>
          </p:cNvPr>
          <p:cNvSpPr txBox="1"/>
          <p:nvPr/>
        </p:nvSpPr>
        <p:spPr>
          <a:xfrm>
            <a:off x="1157286" y="580094"/>
            <a:ext cx="9877425"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Consecrate to me every firstborn male. The first offspring of every womb among the Israelites belongs to me, whether human or animal</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(Exodus 13:2)</a:t>
            </a:r>
          </a:p>
        </p:txBody>
      </p:sp>
      <p:sp>
        <p:nvSpPr>
          <p:cNvPr id="6" name="CuadroTexto 5">
            <a:extLst>
              <a:ext uri="{FF2B5EF4-FFF2-40B4-BE49-F238E27FC236}">
                <a16:creationId xmlns:a16="http://schemas.microsoft.com/office/drawing/2014/main" id="{24A27BBB-F1A1-8C0F-FCFF-EB08C26A2E53}"/>
              </a:ext>
            </a:extLst>
          </p:cNvPr>
          <p:cNvSpPr txBox="1"/>
          <p:nvPr/>
        </p:nvSpPr>
        <p:spPr>
          <a:xfrm>
            <a:off x="257173" y="1206025"/>
            <a:ext cx="7028530" cy="400110"/>
          </a:xfrm>
          <a:prstGeom prst="rect">
            <a:avLst/>
          </a:prstGeom>
          <a:noFill/>
        </p:spPr>
        <p:txBody>
          <a:bodyPr wrap="square" rtlCol="0">
            <a:spAutoFit/>
          </a:bodyPr>
          <a:lstStyle/>
          <a:p>
            <a:pPr>
              <a:spcBef>
                <a:spcPts val="600"/>
              </a:spcBef>
            </a:pPr>
            <a:r>
              <a:rPr lang="en-US" sz="2000" b="1" dirty="0"/>
              <a:t>How were the firstborn consecrated?</a:t>
            </a:r>
            <a:endParaRPr lang="en" sz="2000" b="1" dirty="0"/>
          </a:p>
        </p:txBody>
      </p:sp>
      <p:pic>
        <p:nvPicPr>
          <p:cNvPr id="8" name="Imagen 7" descr="Imagen que contiene persona, tabla, hombre, gente&#10;&#10;El contenido generado por IA puede ser incorrecto.">
            <a:extLst>
              <a:ext uri="{FF2B5EF4-FFF2-40B4-BE49-F238E27FC236}">
                <a16:creationId xmlns:a16="http://schemas.microsoft.com/office/drawing/2014/main" id="{C7F792B4-C776-E0D4-AB97-3ABC6983C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5703" y="1482052"/>
            <a:ext cx="4788306" cy="3591229"/>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pic>
        <p:nvPicPr>
          <p:cNvPr id="10" name="Imagen 9" descr="Imagen que contiene cortina, interior, persona, vestido&#10;&#10;El contenido generado por IA puede ser incorrecto.">
            <a:extLst>
              <a:ext uri="{FF2B5EF4-FFF2-40B4-BE49-F238E27FC236}">
                <a16:creationId xmlns:a16="http://schemas.microsoft.com/office/drawing/2014/main" id="{AE42C8F2-19B9-3548-25D6-D85E5726F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991" y="3893573"/>
            <a:ext cx="3811499" cy="2846439"/>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D66DCDB5-FB5E-4804-3AB4-270B7BE06C25}"/>
              </a:ext>
            </a:extLst>
          </p:cNvPr>
          <p:cNvSpPr txBox="1"/>
          <p:nvPr/>
        </p:nvSpPr>
        <p:spPr>
          <a:xfrm>
            <a:off x="4070557" y="5328908"/>
            <a:ext cx="8121445" cy="707886"/>
          </a:xfrm>
          <a:prstGeom prst="rect">
            <a:avLst/>
          </a:prstGeom>
          <a:noFill/>
        </p:spPr>
        <p:txBody>
          <a:bodyPr wrap="square">
            <a:spAutoFit/>
          </a:bodyPr>
          <a:lstStyle/>
          <a:p>
            <a:pPr>
              <a:spcBef>
                <a:spcPts val="600"/>
              </a:spcBef>
            </a:pPr>
            <a:r>
              <a:rPr lang="en" sz="2000" b="1" dirty="0"/>
              <a:t>Jesus, “the Lamb of God” (Jn. 1:29), died so that whoever applies His blood at the door of their heart will not die but have ETERNAL LIFE.</a:t>
            </a:r>
          </a:p>
        </p:txBody>
      </p:sp>
      <p:pic>
        <p:nvPicPr>
          <p:cNvPr id="13" name="Imagen 12">
            <a:extLst>
              <a:ext uri="{FF2B5EF4-FFF2-40B4-BE49-F238E27FC236}">
                <a16:creationId xmlns:a16="http://schemas.microsoft.com/office/drawing/2014/main" id="{252B2132-25DE-A4DE-BF8C-144B07E632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39352" y="3914459"/>
            <a:ext cx="3136489" cy="1222115"/>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59C69B62-C9D8-79F5-B868-C77F5083D026}"/>
              </a:ext>
            </a:extLst>
          </p:cNvPr>
          <p:cNvSpPr txBox="1"/>
          <p:nvPr/>
        </p:nvSpPr>
        <p:spPr>
          <a:xfrm>
            <a:off x="4070557" y="6032126"/>
            <a:ext cx="8121443" cy="707886"/>
          </a:xfrm>
          <a:prstGeom prst="rect">
            <a:avLst/>
          </a:prstGeom>
          <a:noFill/>
        </p:spPr>
        <p:txBody>
          <a:bodyPr wrap="square">
            <a:spAutoFit/>
          </a:bodyPr>
          <a:lstStyle/>
          <a:p>
            <a:pPr>
              <a:spcBef>
                <a:spcPts val="600"/>
              </a:spcBef>
            </a:pPr>
            <a:r>
              <a:rPr lang="en" sz="2000" b="1" dirty="0"/>
              <a:t>God has already done his part. It is our responsibility to allow ourselves to be covered with his redeeming blood.</a:t>
            </a:r>
          </a:p>
        </p:txBody>
      </p:sp>
      <p:sp>
        <p:nvSpPr>
          <p:cNvPr id="4" name="CuadroTexto 3">
            <a:extLst>
              <a:ext uri="{FF2B5EF4-FFF2-40B4-BE49-F238E27FC236}">
                <a16:creationId xmlns:a16="http://schemas.microsoft.com/office/drawing/2014/main" id="{0186D1CC-F8E7-FEE4-4292-762A14A157B9}"/>
              </a:ext>
            </a:extLst>
          </p:cNvPr>
          <p:cNvSpPr txBox="1"/>
          <p:nvPr/>
        </p:nvSpPr>
        <p:spPr>
          <a:xfrm>
            <a:off x="257173" y="2562445"/>
            <a:ext cx="6918668" cy="1323439"/>
          </a:xfrm>
          <a:prstGeom prst="rect">
            <a:avLst/>
          </a:prstGeom>
          <a:noFill/>
        </p:spPr>
        <p:txBody>
          <a:bodyPr wrap="square">
            <a:spAutoFit/>
          </a:bodyPr>
          <a:lstStyle/>
          <a:p>
            <a:pPr>
              <a:spcBef>
                <a:spcPts val="600"/>
              </a:spcBef>
            </a:pPr>
            <a:r>
              <a:rPr lang="en" sz="2000" b="1" dirty="0"/>
              <a:t>Note the relationship: Israel is God's firstborn (Ex. 4:22); the Church today is spiritual Israel (Gal. 6:16); therefore, we must all die to be consecrated to God; but there is a Being who has died in our place.</a:t>
            </a:r>
          </a:p>
        </p:txBody>
      </p:sp>
      <p:sp>
        <p:nvSpPr>
          <p:cNvPr id="9" name="CuadroTexto 8">
            <a:extLst>
              <a:ext uri="{FF2B5EF4-FFF2-40B4-BE49-F238E27FC236}">
                <a16:creationId xmlns:a16="http://schemas.microsoft.com/office/drawing/2014/main" id="{378B0216-D94C-5876-4782-812DE6D8B754}"/>
              </a:ext>
            </a:extLst>
          </p:cNvPr>
          <p:cNvSpPr txBox="1"/>
          <p:nvPr/>
        </p:nvSpPr>
        <p:spPr>
          <a:xfrm>
            <a:off x="257173" y="1576458"/>
            <a:ext cx="6918668" cy="1015663"/>
          </a:xfrm>
          <a:prstGeom prst="rect">
            <a:avLst/>
          </a:prstGeom>
          <a:noFill/>
        </p:spPr>
        <p:txBody>
          <a:bodyPr wrap="square">
            <a:spAutoFit/>
          </a:bodyPr>
          <a:lstStyle/>
          <a:p>
            <a:pPr>
              <a:spcBef>
                <a:spcPts val="600"/>
              </a:spcBef>
            </a:pPr>
            <a:r>
              <a:rPr lang="en" sz="2000" b="1" dirty="0"/>
              <a:t>They were consecrated by death. Every firstborn son had to die. But provision had been made to replace the firstborn, so that another being would die in his place.</a:t>
            </a:r>
          </a:p>
        </p:txBody>
      </p:sp>
    </p:spTree>
    <p:extLst>
      <p:ext uri="{BB962C8B-B14F-4D97-AF65-F5344CB8AC3E}">
        <p14:creationId xmlns:p14="http://schemas.microsoft.com/office/powerpoint/2010/main" val="81000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fltVal val="0"/>
                                          </p:val>
                                        </p:tav>
                                        <p:tav tm="100000">
                                          <p:val>
                                            <p:strVal val="#ppt_w"/>
                                          </p:val>
                                        </p:tav>
                                      </p:tavLst>
                                    </p:anim>
                                    <p:anim calcmode="lin" valueType="num">
                                      <p:cBhvr>
                                        <p:cTn id="63" dur="1000" fill="hold"/>
                                        <p:tgtEl>
                                          <p:spTgt spid="13"/>
                                        </p:tgtEl>
                                        <p:attrNameLst>
                                          <p:attrName>ppt_h</p:attrName>
                                        </p:attrNameLst>
                                      </p:cBhvr>
                                      <p:tavLst>
                                        <p:tav tm="0">
                                          <p:val>
                                            <p:fltVal val="0"/>
                                          </p:val>
                                        </p:tav>
                                        <p:tav tm="100000">
                                          <p:val>
                                            <p:strVal val="#ppt_h"/>
                                          </p:val>
                                        </p:tav>
                                      </p:tavLst>
                                    </p:anim>
                                    <p:anim calcmode="lin" valueType="num">
                                      <p:cBhvr>
                                        <p:cTn id="64" dur="1000" fill="hold"/>
                                        <p:tgtEl>
                                          <p:spTgt spid="13"/>
                                        </p:tgtEl>
                                        <p:attrNameLst>
                                          <p:attrName>style.rotation</p:attrName>
                                        </p:attrNameLst>
                                      </p:cBhvr>
                                      <p:tavLst>
                                        <p:tav tm="0">
                                          <p:val>
                                            <p:fltVal val="90"/>
                                          </p:val>
                                        </p:tav>
                                        <p:tav tm="100000">
                                          <p:val>
                                            <p:fltVal val="0"/>
                                          </p:val>
                                        </p:tav>
                                      </p:tavLst>
                                    </p:anim>
                                    <p:animEffect transition="in" filter="fade">
                                      <p:cBhvr>
                                        <p:cTn id="65" dur="1000"/>
                                        <p:tgtEl>
                                          <p:spTgt spid="13"/>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5"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53DC264C-87C2-5C68-09F1-1DEC81C2B218}"/>
              </a:ext>
            </a:extLst>
          </p:cNvPr>
          <p:cNvGrpSpPr/>
          <p:nvPr/>
        </p:nvGrpSpPr>
        <p:grpSpPr>
          <a:xfrm>
            <a:off x="266698" y="1469858"/>
            <a:ext cx="11690588" cy="5094571"/>
            <a:chOff x="266698" y="1469858"/>
            <a:chExt cx="11690588" cy="5094571"/>
          </a:xfrm>
          <a:blipFill dpi="0" rotWithShape="1">
            <a:blip r:embed="rId2"/>
            <a:srcRect/>
            <a:stretch>
              <a:fillRect l="-3000" t="-6000" b="-25000"/>
            </a:stretch>
          </a:blipFill>
        </p:grpSpPr>
        <p:sp>
          <p:nvSpPr>
            <p:cNvPr id="2" name="Placa 1">
              <a:extLst>
                <a:ext uri="{FF2B5EF4-FFF2-40B4-BE49-F238E27FC236}">
                  <a16:creationId xmlns:a16="http://schemas.microsoft.com/office/drawing/2014/main" id="{FF8B0CA2-2671-CCA3-B369-813F5F294D7E}"/>
                </a:ext>
              </a:extLst>
            </p:cNvPr>
            <p:cNvSpPr/>
            <p:nvPr/>
          </p:nvSpPr>
          <p:spPr>
            <a:xfrm>
              <a:off x="26670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Placa 2">
              <a:extLst>
                <a:ext uri="{FF2B5EF4-FFF2-40B4-BE49-F238E27FC236}">
                  <a16:creationId xmlns:a16="http://schemas.microsoft.com/office/drawing/2014/main" id="{CF9CA33D-A55C-F861-3CE6-0297B99BA35C}"/>
                </a:ext>
              </a:extLst>
            </p:cNvPr>
            <p:cNvSpPr/>
            <p:nvPr/>
          </p:nvSpPr>
          <p:spPr>
            <a:xfrm>
              <a:off x="619125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Placa 3">
              <a:extLst>
                <a:ext uri="{FF2B5EF4-FFF2-40B4-BE49-F238E27FC236}">
                  <a16:creationId xmlns:a16="http://schemas.microsoft.com/office/drawing/2014/main" id="{CE504C4F-B274-CBC4-2AAA-C091396364B7}"/>
                </a:ext>
              </a:extLst>
            </p:cNvPr>
            <p:cNvSpPr/>
            <p:nvPr/>
          </p:nvSpPr>
          <p:spPr>
            <a:xfrm>
              <a:off x="322897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Placa 4">
              <a:extLst>
                <a:ext uri="{FF2B5EF4-FFF2-40B4-BE49-F238E27FC236}">
                  <a16:creationId xmlns:a16="http://schemas.microsoft.com/office/drawing/2014/main" id="{C536E3AA-F35D-362B-D146-C8AA2E9B42B9}"/>
                </a:ext>
              </a:extLst>
            </p:cNvPr>
            <p:cNvSpPr/>
            <p:nvPr/>
          </p:nvSpPr>
          <p:spPr>
            <a:xfrm>
              <a:off x="322897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Placa 5">
              <a:extLst>
                <a:ext uri="{FF2B5EF4-FFF2-40B4-BE49-F238E27FC236}">
                  <a16:creationId xmlns:a16="http://schemas.microsoft.com/office/drawing/2014/main" id="{DE02391E-E332-2AAC-75DC-B2C1BBA12DCE}"/>
                </a:ext>
              </a:extLst>
            </p:cNvPr>
            <p:cNvSpPr/>
            <p:nvPr/>
          </p:nvSpPr>
          <p:spPr>
            <a:xfrm>
              <a:off x="6191250"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laca 6">
              <a:extLst>
                <a:ext uri="{FF2B5EF4-FFF2-40B4-BE49-F238E27FC236}">
                  <a16:creationId xmlns:a16="http://schemas.microsoft.com/office/drawing/2014/main" id="{AA25FBD5-2803-6018-0FC5-92F3723033FD}"/>
                </a:ext>
              </a:extLst>
            </p:cNvPr>
            <p:cNvSpPr/>
            <p:nvPr/>
          </p:nvSpPr>
          <p:spPr>
            <a:xfrm>
              <a:off x="266698"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laca 7">
              <a:extLst>
                <a:ext uri="{FF2B5EF4-FFF2-40B4-BE49-F238E27FC236}">
                  <a16:creationId xmlns:a16="http://schemas.microsoft.com/office/drawing/2014/main" id="{E544A3DC-AF4D-B14E-BB3B-AC1A9ADEDE26}"/>
                </a:ext>
              </a:extLst>
            </p:cNvPr>
            <p:cNvSpPr/>
            <p:nvPr/>
          </p:nvSpPr>
          <p:spPr>
            <a:xfrm>
              <a:off x="915352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laca 8">
              <a:extLst>
                <a:ext uri="{FF2B5EF4-FFF2-40B4-BE49-F238E27FC236}">
                  <a16:creationId xmlns:a16="http://schemas.microsoft.com/office/drawing/2014/main" id="{71708014-58BD-04F2-6E98-16E971B95937}"/>
                </a:ext>
              </a:extLst>
            </p:cNvPr>
            <p:cNvSpPr/>
            <p:nvPr/>
          </p:nvSpPr>
          <p:spPr>
            <a:xfrm>
              <a:off x="915352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CuadroTexto 9">
            <a:extLst>
              <a:ext uri="{FF2B5EF4-FFF2-40B4-BE49-F238E27FC236}">
                <a16:creationId xmlns:a16="http://schemas.microsoft.com/office/drawing/2014/main" id="{68C8DE79-E72E-97A6-0F6B-8D5382DB6C90}"/>
              </a:ext>
            </a:extLst>
          </p:cNvPr>
          <p:cNvSpPr txBox="1"/>
          <p:nvPr/>
        </p:nvSpPr>
        <p:spPr>
          <a:xfrm>
            <a:off x="0" y="206344"/>
            <a:ext cx="12192000" cy="923330"/>
          </a:xfrm>
          <a:prstGeom prst="rect">
            <a:avLst/>
          </a:prstGeom>
          <a:noFill/>
        </p:spPr>
        <p:txBody>
          <a:bodyPr wrap="square">
            <a:spAutoFit/>
            <a:scene3d>
              <a:camera prst="orthographicFront"/>
              <a:lightRig rig="balanced" dir="t"/>
            </a:scene3d>
            <a:sp3d extrusionH="57150" contourW="25400">
              <a:bevelT w="69850" h="38100" prst="cross"/>
              <a:contourClr>
                <a:schemeClr val="accent3">
                  <a:lumMod val="75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en" sz="5400" spc="300" dirty="0">
                <a:solidFill>
                  <a:schemeClr val="accent6">
                    <a:lumMod val="60000"/>
                    <a:lumOff val="40000"/>
                  </a:schemeClr>
                </a:solidFill>
              </a:rPr>
              <a:t>THE CROSSING OF THE RED SEA</a:t>
            </a:r>
          </a:p>
        </p:txBody>
      </p:sp>
    </p:spTree>
    <p:extLst>
      <p:ext uri="{BB962C8B-B14F-4D97-AF65-F5344CB8AC3E}">
        <p14:creationId xmlns:p14="http://schemas.microsoft.com/office/powerpoint/2010/main" val="4003840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F510AD-254E-88BE-64F9-ABA253299DCD}"/>
              </a:ext>
            </a:extLst>
          </p:cNvPr>
          <p:cNvSpPr>
            <a:spLocks noGrp="1" noRot="1" noMove="1" noResize="1" noEditPoints="1" noAdjustHandles="1" noChangeArrowheads="1" noChangeShapeType="1"/>
          </p:cNvSpPr>
          <p:nvPr/>
        </p:nvSpPr>
        <p:spPr>
          <a:xfrm>
            <a:off x="0" y="0"/>
            <a:ext cx="12191999" cy="1301472"/>
          </a:xfrm>
          <a:prstGeom prst="rect">
            <a:avLst/>
          </a:prstGeom>
          <a:blipFill dpi="0" rotWithShape="1">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F4B0DB7-0B4E-657C-392C-F7417148AC26}"/>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TRAPPED IN THE DESERT</a:t>
            </a:r>
          </a:p>
        </p:txBody>
      </p:sp>
      <p:sp>
        <p:nvSpPr>
          <p:cNvPr id="5" name="CuadroTexto 4">
            <a:extLst>
              <a:ext uri="{FF2B5EF4-FFF2-40B4-BE49-F238E27FC236}">
                <a16:creationId xmlns:a16="http://schemas.microsoft.com/office/drawing/2014/main" id="{A03AEA69-1BEF-C80A-12FD-E0C37293420E}"/>
              </a:ext>
            </a:extLst>
          </p:cNvPr>
          <p:cNvSpPr txBox="1"/>
          <p:nvPr/>
        </p:nvSpPr>
        <p:spPr>
          <a:xfrm>
            <a:off x="0" y="629532"/>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solidFill>
                <a:latin typeface="Comic Sans MS" panose="030F0702030302020204" pitchFamily="66" charset="0"/>
              </a:rPr>
              <a:t>“</a:t>
            </a:r>
            <a:r>
              <a:rPr lang="en-US" b="1" dirty="0">
                <a:solidFill>
                  <a:schemeClr val="accent5"/>
                </a:solidFill>
                <a:latin typeface="Comic Sans MS" panose="030F0702030302020204" pitchFamily="66" charset="0"/>
              </a:rPr>
              <a:t>Pharaoh will think, ‘The Israelites are wandering around the land in confusion, hemmed in by the desert.</a:t>
            </a:r>
            <a:r>
              <a:rPr lang="en" b="1" dirty="0">
                <a:solidFill>
                  <a:schemeClr val="accent5"/>
                </a:solidFill>
                <a:latin typeface="Comic Sans MS" panose="030F0702030302020204" pitchFamily="66" charset="0"/>
              </a:rPr>
              <a:t>” </a:t>
            </a:r>
            <a:r>
              <a:rPr lang="en" sz="1400" b="1" dirty="0">
                <a:solidFill>
                  <a:schemeClr val="accent5"/>
                </a:solidFill>
                <a:latin typeface="Comic Sans MS" panose="030F0702030302020204" pitchFamily="66" charset="0"/>
              </a:rPr>
              <a:t>(Exodus 14:3)</a:t>
            </a:r>
          </a:p>
        </p:txBody>
      </p:sp>
      <p:sp>
        <p:nvSpPr>
          <p:cNvPr id="6" name="CuadroTexto 5">
            <a:extLst>
              <a:ext uri="{FF2B5EF4-FFF2-40B4-BE49-F238E27FC236}">
                <a16:creationId xmlns:a16="http://schemas.microsoft.com/office/drawing/2014/main" id="{F1EB596E-51EF-CB46-0439-EF557B417E12}"/>
              </a:ext>
            </a:extLst>
          </p:cNvPr>
          <p:cNvSpPr txBox="1"/>
          <p:nvPr/>
        </p:nvSpPr>
        <p:spPr>
          <a:xfrm>
            <a:off x="247649" y="1301472"/>
            <a:ext cx="7362267" cy="1015663"/>
          </a:xfrm>
          <a:prstGeom prst="rect">
            <a:avLst/>
          </a:prstGeom>
          <a:noFill/>
        </p:spPr>
        <p:txBody>
          <a:bodyPr wrap="square" rtlCol="0">
            <a:spAutoFit/>
          </a:bodyPr>
          <a:lstStyle/>
          <a:p>
            <a:pPr>
              <a:spcBef>
                <a:spcPts val="600"/>
              </a:spcBef>
            </a:pPr>
            <a:r>
              <a:rPr lang="en" sz="2000" b="1" dirty="0"/>
              <a:t>With Pharaoh’s permission, Israel went out “</a:t>
            </a:r>
            <a:r>
              <a:rPr lang="en-US" sz="2000" b="1" noProof="0" dirty="0"/>
              <a:t>ready for battle</a:t>
            </a:r>
            <a:r>
              <a:rPr lang="en" sz="2000" b="1" dirty="0"/>
              <a:t>” (Exod. 13:18 </a:t>
            </a:r>
            <a:r>
              <a:rPr lang="en" sz="1600" b="1" dirty="0"/>
              <a:t>NIV</a:t>
            </a:r>
            <a:r>
              <a:rPr lang="en" sz="2000" b="1" dirty="0"/>
              <a:t>). But God did not want them to face war, so He led them around (Exod. 13:17).</a:t>
            </a:r>
          </a:p>
        </p:txBody>
      </p:sp>
      <p:pic>
        <p:nvPicPr>
          <p:cNvPr id="4" name="Imagen 3" descr="Un grupo de personas en una montaña&#10;&#10;El contenido generado por IA puede ser incorrecto.">
            <a:extLst>
              <a:ext uri="{FF2B5EF4-FFF2-40B4-BE49-F238E27FC236}">
                <a16:creationId xmlns:a16="http://schemas.microsoft.com/office/drawing/2014/main" id="{270AA7F6-603F-76A3-0D26-581B5F8C15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9917" y="1421470"/>
            <a:ext cx="4454262" cy="2004418"/>
          </a:xfrm>
          <a:prstGeom prst="rect">
            <a:avLst/>
          </a:prstGeom>
          <a:ln w="57150" cap="rnd">
            <a:solidFill>
              <a:schemeClr val="accent2">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descr="Carrusel con caballos con unas personas en una playa&#10;&#10;El contenido generado por IA puede ser incorrecto.">
            <a:extLst>
              <a:ext uri="{FF2B5EF4-FFF2-40B4-BE49-F238E27FC236}">
                <a16:creationId xmlns:a16="http://schemas.microsoft.com/office/drawing/2014/main" id="{3BDC55B7-64D1-723E-D0E4-47C7410703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571" y="3317408"/>
            <a:ext cx="4684573" cy="2637415"/>
          </a:xfrm>
          <a:prstGeom prst="roundRect">
            <a:avLst>
              <a:gd name="adj" fmla="val 4167"/>
            </a:avLst>
          </a:prstGeom>
          <a:solidFill>
            <a:srgbClr val="FFFFFF"/>
          </a:solidFill>
          <a:ln w="76200" cap="sq">
            <a:solidFill>
              <a:srgbClr val="7B2D07"/>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n 9" descr="Una caricatura de un caballo&#10;&#10;El contenido generado por IA puede ser incorrecto.">
            <a:extLst>
              <a:ext uri="{FF2B5EF4-FFF2-40B4-BE49-F238E27FC236}">
                <a16:creationId xmlns:a16="http://schemas.microsoft.com/office/drawing/2014/main" id="{15A0B8C8-48E0-D64C-F7D8-99EDBE2C2E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95147" y="3578612"/>
            <a:ext cx="2269032" cy="1316216"/>
          </a:xfrm>
          <a:prstGeom prst="ellipse">
            <a:avLst/>
          </a:prstGeom>
          <a:ln w="63500" cap="rnd">
            <a:solidFill>
              <a:srgbClr val="DF7D78"/>
            </a:solidFill>
          </a:ln>
          <a:effectLst/>
          <a:scene3d>
            <a:camera prst="orthographicFront"/>
            <a:lightRig rig="contrasting" dir="t">
              <a:rot lat="0" lon="0" rev="3000000"/>
            </a:lightRig>
          </a:scene3d>
          <a:sp3d contourW="7620">
            <a:bevelT w="95250" h="31750"/>
            <a:contourClr>
              <a:srgbClr val="333333"/>
            </a:contourClr>
          </a:sp3d>
        </p:spPr>
      </p:pic>
      <p:pic>
        <p:nvPicPr>
          <p:cNvPr id="12" name="Imagen 11" descr="Imagen que contiene Diagrama&#10;&#10;El contenido generado por IA puede ser incorrecto.">
            <a:extLst>
              <a:ext uri="{FF2B5EF4-FFF2-40B4-BE49-F238E27FC236}">
                <a16:creationId xmlns:a16="http://schemas.microsoft.com/office/drawing/2014/main" id="{F279C082-EBB0-DDF5-488D-F79D57FD18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86535" y="5047552"/>
            <a:ext cx="2277644" cy="1708233"/>
          </a:xfrm>
          <a:prstGeom prst="roundRect">
            <a:avLst>
              <a:gd name="adj" fmla="val 13952"/>
            </a:avLst>
          </a:prstGeom>
          <a:solidFill>
            <a:srgbClr val="FFFFFF"/>
          </a:solidFill>
          <a:ln w="38100" cap="sq">
            <a:solidFill>
              <a:srgbClr val="7B2D07"/>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FD2FCCD1-AD45-EC4C-E7D5-C092DAD5AF7A}"/>
              </a:ext>
            </a:extLst>
          </p:cNvPr>
          <p:cNvSpPr txBox="1"/>
          <p:nvPr/>
        </p:nvSpPr>
        <p:spPr>
          <a:xfrm>
            <a:off x="4939015" y="3601666"/>
            <a:ext cx="4745761" cy="1323439"/>
          </a:xfrm>
          <a:prstGeom prst="rect">
            <a:avLst/>
          </a:prstGeom>
          <a:noFill/>
        </p:spPr>
        <p:txBody>
          <a:bodyPr wrap="square">
            <a:spAutoFit/>
          </a:bodyPr>
          <a:lstStyle/>
          <a:p>
            <a:pPr>
              <a:spcBef>
                <a:spcPts val="600"/>
              </a:spcBef>
            </a:pPr>
            <a:r>
              <a:rPr lang="en" sz="2000" b="1" dirty="0"/>
              <a:t>As an act of faith, they had taken Joseph's sarcophagus with them (Ex. 13:19). Furthermore, God was guiding them miraculously (Ex. 13:21).</a:t>
            </a:r>
          </a:p>
        </p:txBody>
      </p:sp>
      <p:sp>
        <p:nvSpPr>
          <p:cNvPr id="16" name="CuadroTexto 15">
            <a:extLst>
              <a:ext uri="{FF2B5EF4-FFF2-40B4-BE49-F238E27FC236}">
                <a16:creationId xmlns:a16="http://schemas.microsoft.com/office/drawing/2014/main" id="{FA5F69FA-5AB2-C30F-41FC-B23E73BCA5C4}"/>
              </a:ext>
            </a:extLst>
          </p:cNvPr>
          <p:cNvSpPr txBox="1"/>
          <p:nvPr/>
        </p:nvSpPr>
        <p:spPr>
          <a:xfrm>
            <a:off x="4939015" y="5086060"/>
            <a:ext cx="4684573" cy="1631216"/>
          </a:xfrm>
          <a:prstGeom prst="rect">
            <a:avLst/>
          </a:prstGeom>
          <a:noFill/>
        </p:spPr>
        <p:txBody>
          <a:bodyPr wrap="square">
            <a:spAutoFit/>
          </a:bodyPr>
          <a:lstStyle/>
          <a:p>
            <a:pPr>
              <a:spcBef>
                <a:spcPts val="600"/>
              </a:spcBef>
            </a:pPr>
            <a:r>
              <a:rPr lang="en" sz="2000" b="1" dirty="0"/>
              <a:t>However, at the sight of Pharaoh's army, their faith collapsed completely.                    (Ex. 14:10-12). How quickly they forgot the miracles they had experienced! Could this happen to us too?</a:t>
            </a:r>
          </a:p>
        </p:txBody>
      </p:sp>
      <p:sp>
        <p:nvSpPr>
          <p:cNvPr id="7" name="CuadroTexto 6">
            <a:extLst>
              <a:ext uri="{FF2B5EF4-FFF2-40B4-BE49-F238E27FC236}">
                <a16:creationId xmlns:a16="http://schemas.microsoft.com/office/drawing/2014/main" id="{A4FF8116-A7F2-35C3-3B8F-85DD2D4721DF}"/>
              </a:ext>
            </a:extLst>
          </p:cNvPr>
          <p:cNvSpPr txBox="1"/>
          <p:nvPr/>
        </p:nvSpPr>
        <p:spPr>
          <a:xfrm>
            <a:off x="247647" y="2301745"/>
            <a:ext cx="7362267" cy="1015663"/>
          </a:xfrm>
          <a:prstGeom prst="rect">
            <a:avLst/>
          </a:prstGeom>
          <a:noFill/>
        </p:spPr>
        <p:txBody>
          <a:bodyPr wrap="square">
            <a:spAutoFit/>
          </a:bodyPr>
          <a:lstStyle/>
          <a:p>
            <a:pPr>
              <a:spcBef>
                <a:spcPts val="600"/>
              </a:spcBef>
            </a:pPr>
            <a:r>
              <a:rPr lang="en" sz="2000" b="1" dirty="0"/>
              <a:t>Meanwhile, Pharaoh regretted having repented and went after Israel (Exod. 14:5). Israel was now trapped in the wilderness, with no escape possible (Exod. 14:2-3, 9).</a:t>
            </a:r>
          </a:p>
        </p:txBody>
      </p:sp>
      <p:sp>
        <p:nvSpPr>
          <p:cNvPr id="18" name="CuadroTexto 17">
            <a:extLst>
              <a:ext uri="{FF2B5EF4-FFF2-40B4-BE49-F238E27FC236}">
                <a16:creationId xmlns:a16="http://schemas.microsoft.com/office/drawing/2014/main" id="{54EB6230-57E3-FE41-F5F1-DCCB9E757A6D}"/>
              </a:ext>
            </a:extLst>
          </p:cNvPr>
          <p:cNvSpPr txBox="1"/>
          <p:nvPr/>
        </p:nvSpPr>
        <p:spPr>
          <a:xfrm>
            <a:off x="230184" y="6050812"/>
            <a:ext cx="4553347" cy="7078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ts val="600"/>
              </a:spcBef>
            </a:pPr>
            <a:r>
              <a:rPr lang="en"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Remember the wonders he has done</a:t>
            </a:r>
            <a:r>
              <a:rPr lang="en" sz="2000" b="1" dirty="0">
                <a:effectLst>
                  <a:outerShdw blurRad="38100" dist="38100" dir="2700000" algn="tl">
                    <a:srgbClr val="000000">
                      <a:alpha val="43137"/>
                    </a:srgbClr>
                  </a:outerShdw>
                </a:effectLst>
              </a:rPr>
              <a:t>” (1 Chr. 16:12)</a:t>
            </a:r>
          </a:p>
        </p:txBody>
      </p:sp>
    </p:spTree>
    <p:extLst>
      <p:ext uri="{BB962C8B-B14F-4D97-AF65-F5344CB8AC3E}">
        <p14:creationId xmlns:p14="http://schemas.microsoft.com/office/powerpoint/2010/main" val="378308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ppt_h/2"/>
                                          </p:val>
                                        </p:tav>
                                        <p:tav tm="100000">
                                          <p:val>
                                            <p:strVal val="#ppt_y"/>
                                          </p:val>
                                        </p:tav>
                                      </p:tavLst>
                                    </p:anim>
                                    <p:anim calcmode="lin" valueType="num">
                                      <p:cBhvr>
                                        <p:cTn id="25" dur="500" fill="hold"/>
                                        <p:tgtEl>
                                          <p:spTgt spid="4"/>
                                        </p:tgtEl>
                                        <p:attrNameLst>
                                          <p:attrName>ppt_w</p:attrName>
                                        </p:attrNameLst>
                                      </p:cBhvr>
                                      <p:tavLst>
                                        <p:tav tm="0">
                                          <p:val>
                                            <p:strVal val="#ppt_w"/>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750"/>
                                        <p:tgtEl>
                                          <p:spTgt spid="10"/>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strVal val="4/3*#ppt_w"/>
                                          </p:val>
                                        </p:tav>
                                        <p:tav tm="100000">
                                          <p:val>
                                            <p:strVal val="#ppt_w"/>
                                          </p:val>
                                        </p:tav>
                                      </p:tavLst>
                                    </p:anim>
                                    <p:anim calcmode="lin" valueType="num">
                                      <p:cBhvr>
                                        <p:cTn id="56" dur="500" fill="hold"/>
                                        <p:tgtEl>
                                          <p:spTgt spid="12"/>
                                        </p:tgtEl>
                                        <p:attrNameLst>
                                          <p:attrName>ppt_h</p:attrName>
                                        </p:attrNameLst>
                                      </p:cBhvr>
                                      <p:tavLst>
                                        <p:tav tm="0">
                                          <p:val>
                                            <p:strVal val="4/3*#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6295EC-3056-DBCB-DBE9-61B4FE207132}"/>
              </a:ext>
            </a:extLst>
          </p:cNvPr>
          <p:cNvSpPr txBox="1"/>
          <p:nvPr/>
        </p:nvSpPr>
        <p:spPr>
          <a:xfrm>
            <a:off x="1887794" y="0"/>
            <a:ext cx="9969910" cy="769441"/>
          </a:xfrm>
          <a:prstGeom prst="rect">
            <a:avLst/>
          </a:prstGeom>
          <a:noFill/>
        </p:spPr>
        <p:txBody>
          <a:bodyPr wrap="square">
            <a:spAutoFit/>
            <a:scene3d>
              <a:camera prst="orthographicFront"/>
              <a:lightRig rig="glow" dir="t"/>
            </a:scene3d>
            <a:sp3d extrusionH="57150">
              <a:bevelT w="57150" h="38100" prst="artDeco"/>
            </a:sp3d>
          </a:bodyPr>
          <a:lstStyle/>
          <a:p>
            <a:pPr algn="ctr"/>
            <a:r>
              <a:rPr lang="en"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rPr>
              <a:t>A PATH IN THE SEA</a:t>
            </a:r>
          </a:p>
        </p:txBody>
      </p:sp>
      <p:sp>
        <p:nvSpPr>
          <p:cNvPr id="5" name="CuadroTexto 4">
            <a:extLst>
              <a:ext uri="{FF2B5EF4-FFF2-40B4-BE49-F238E27FC236}">
                <a16:creationId xmlns:a16="http://schemas.microsoft.com/office/drawing/2014/main" id="{677CA67F-261E-D539-73C1-C6349517D40C}"/>
              </a:ext>
            </a:extLst>
          </p:cNvPr>
          <p:cNvSpPr txBox="1"/>
          <p:nvPr/>
        </p:nvSpPr>
        <p:spPr>
          <a:xfrm>
            <a:off x="2222090" y="647765"/>
            <a:ext cx="9969910" cy="923330"/>
          </a:xfrm>
          <a:prstGeom prst="rect">
            <a:avLst/>
          </a:prstGeom>
          <a:noFill/>
        </p:spPr>
        <p:txBody>
          <a:bodyPr wrap="square">
            <a:spAutoFit/>
          </a:bodyPr>
          <a:lstStyle/>
          <a:p>
            <a:pPr algn="ctr"/>
            <a:r>
              <a:rPr lang="en" b="1" dirty="0">
                <a:solidFill>
                  <a:srgbClr val="B7ECF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B7ECFF"/>
                </a:solidFill>
                <a:effectLst>
                  <a:outerShdw blurRad="38100" dist="38100" dir="2700000" algn="tl">
                    <a:srgbClr val="000000">
                      <a:alpha val="43137"/>
                    </a:srgbClr>
                  </a:outerShdw>
                </a:effectLst>
                <a:latin typeface="Comic Sans MS" panose="030F0702030302020204" pitchFamily="66" charset="0"/>
              </a:rPr>
              <a:t>Moses answered the people, “Do not be afraid. Stand firm and you will see the deliverance the Lord will bring you today. The Egyptians you see today you will never see again. The Lord will fight for you; you need only to be still</a:t>
            </a:r>
            <a:r>
              <a:rPr lang="en" b="1" dirty="0">
                <a:solidFill>
                  <a:srgbClr val="B7ECF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B7ECFF"/>
                </a:solidFill>
                <a:effectLst>
                  <a:outerShdw blurRad="38100" dist="38100" dir="2700000" algn="tl">
                    <a:srgbClr val="000000">
                      <a:alpha val="43137"/>
                    </a:srgbClr>
                  </a:outerShdw>
                </a:effectLst>
                <a:latin typeface="Comic Sans MS" panose="030F0702030302020204" pitchFamily="66" charset="0"/>
              </a:rPr>
              <a:t>(Exodus 14:13-14)</a:t>
            </a:r>
            <a:endParaRPr lang="es-ES" b="1" dirty="0">
              <a:solidFill>
                <a:srgbClr val="B7ECFF"/>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BF2779C-BE19-ED64-7477-634307D04780}"/>
              </a:ext>
            </a:extLst>
          </p:cNvPr>
          <p:cNvSpPr txBox="1"/>
          <p:nvPr/>
        </p:nvSpPr>
        <p:spPr>
          <a:xfrm>
            <a:off x="266699" y="1580929"/>
            <a:ext cx="11925301" cy="4001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In the face of the people's lack of faith, Moses encouraged them to trust in God (Ex. 14:13-14):</a:t>
            </a:r>
          </a:p>
        </p:txBody>
      </p:sp>
      <p:graphicFrame>
        <p:nvGraphicFramePr>
          <p:cNvPr id="7" name="Diagrama 6">
            <a:extLst>
              <a:ext uri="{FF2B5EF4-FFF2-40B4-BE49-F238E27FC236}">
                <a16:creationId xmlns:a16="http://schemas.microsoft.com/office/drawing/2014/main" id="{E2783BD4-E330-3E5B-11D7-9F3F86948AC9}"/>
              </a:ext>
            </a:extLst>
          </p:cNvPr>
          <p:cNvGraphicFramePr/>
          <p:nvPr>
            <p:extLst>
              <p:ext uri="{D42A27DB-BD31-4B8C-83A1-F6EECF244321}">
                <p14:modId xmlns:p14="http://schemas.microsoft.com/office/powerpoint/2010/main" val="1407747954"/>
              </p:ext>
            </p:extLst>
          </p:nvPr>
        </p:nvGraphicFramePr>
        <p:xfrm>
          <a:off x="266699" y="2005012"/>
          <a:ext cx="6315076" cy="465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Un grupo de personas disfrazadas&#10;&#10;El contenido generado por IA puede ser incorrecto.">
            <a:extLst>
              <a:ext uri="{FF2B5EF4-FFF2-40B4-BE49-F238E27FC236}">
                <a16:creationId xmlns:a16="http://schemas.microsoft.com/office/drawing/2014/main" id="{05BE5748-9EA0-6780-B600-205504E1E9A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872749" y="2005012"/>
            <a:ext cx="5052552" cy="4650819"/>
          </a:xfrm>
          <a:prstGeom prst="roundRect">
            <a:avLst>
              <a:gd name="adj" fmla="val 4167"/>
            </a:avLst>
          </a:prstGeom>
          <a:solidFill>
            <a:srgbClr val="FFFFFF"/>
          </a:solidFill>
          <a:ln w="57150" cap="sq">
            <a:solidFill>
              <a:srgbClr val="05ACFF"/>
            </a:solidFill>
            <a:miter lim="800000"/>
          </a:ln>
          <a:effectLst/>
          <a:scene3d>
            <a:camera prst="orthographicFront"/>
            <a:lightRig rig="threePt" dir="t">
              <a:rot lat="0" lon="0" rev="2700000"/>
            </a:lightRig>
          </a:scene3d>
          <a:sp3d>
            <a:bevelT h="38100"/>
            <a:contourClr>
              <a:srgbClr val="C0C0C0"/>
            </a:contourClr>
          </a:sp3d>
        </p:spPr>
      </p:pic>
      <p:pic>
        <p:nvPicPr>
          <p:cNvPr id="11" name="Imagen 10" descr="Un dibujo de un grupo de personas en una playa&#10;&#10;El contenido generado por IA puede ser incorrecto.">
            <a:extLst>
              <a:ext uri="{FF2B5EF4-FFF2-40B4-BE49-F238E27FC236}">
                <a16:creationId xmlns:a16="http://schemas.microsoft.com/office/drawing/2014/main" id="{599889AA-F48D-4667-F915-6074C8887F0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95" y="17205"/>
            <a:ext cx="2365579" cy="1620260"/>
          </a:xfrm>
          <a:prstGeom prst="rect">
            <a:avLst/>
          </a:prstGeom>
          <a:ln>
            <a:noFill/>
          </a:ln>
          <a:effectLst>
            <a:softEdge rad="112500"/>
          </a:effectLst>
        </p:spPr>
      </p:pic>
    </p:spTree>
    <p:extLst>
      <p:ext uri="{BB962C8B-B14F-4D97-AF65-F5344CB8AC3E}">
        <p14:creationId xmlns:p14="http://schemas.microsoft.com/office/powerpoint/2010/main" val="56483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4C4899E3-96DA-4836-862F-4E262DC651D9}"/>
                                            </p:graphicEl>
                                          </p:spTgt>
                                        </p:tgtEl>
                                        <p:attrNameLst>
                                          <p:attrName>style.visibility</p:attrName>
                                        </p:attrNameLst>
                                      </p:cBhvr>
                                      <p:to>
                                        <p:strVal val="visible"/>
                                      </p:to>
                                    </p:set>
                                    <p:anim calcmode="lin" valueType="num">
                                      <p:cBhvr>
                                        <p:cTn id="35" dur="500" fill="hold"/>
                                        <p:tgtEl>
                                          <p:spTgt spid="7">
                                            <p:graphicEl>
                                              <a:dgm id="{4C4899E3-96DA-4836-862F-4E262DC651D9}"/>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4C4899E3-96DA-4836-862F-4E262DC651D9}"/>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4C4899E3-96DA-4836-862F-4E262DC651D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8946D59C-6E83-4BDD-8258-CB9972800547}"/>
                                            </p:graphicEl>
                                          </p:spTgt>
                                        </p:tgtEl>
                                        <p:attrNameLst>
                                          <p:attrName>style.visibility</p:attrName>
                                        </p:attrNameLst>
                                      </p:cBhvr>
                                      <p:to>
                                        <p:strVal val="visible"/>
                                      </p:to>
                                    </p:set>
                                    <p:animEffect transition="in" filter="wipe(left)">
                                      <p:cBhvr>
                                        <p:cTn id="42" dur="500"/>
                                        <p:tgtEl>
                                          <p:spTgt spid="7">
                                            <p:graphicEl>
                                              <a:dgm id="{8946D59C-6E83-4BDD-8258-CB997280054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73A9ECE2-CD45-43B4-BDF8-5408EC5FBC5B}"/>
                                            </p:graphicEl>
                                          </p:spTgt>
                                        </p:tgtEl>
                                        <p:attrNameLst>
                                          <p:attrName>style.visibility</p:attrName>
                                        </p:attrNameLst>
                                      </p:cBhvr>
                                      <p:to>
                                        <p:strVal val="visible"/>
                                      </p:to>
                                    </p:set>
                                    <p:anim calcmode="lin" valueType="num">
                                      <p:cBhvr>
                                        <p:cTn id="47" dur="500" fill="hold"/>
                                        <p:tgtEl>
                                          <p:spTgt spid="7">
                                            <p:graphicEl>
                                              <a:dgm id="{73A9ECE2-CD45-43B4-BDF8-5408EC5FBC5B}"/>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73A9ECE2-CD45-43B4-BDF8-5408EC5FBC5B}"/>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73A9ECE2-CD45-43B4-BDF8-5408EC5FBC5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graphicEl>
                                              <a:dgm id="{6F4BAEF6-762E-4FBB-AB4B-2C023090D640}"/>
                                            </p:graphicEl>
                                          </p:spTgt>
                                        </p:tgtEl>
                                        <p:attrNameLst>
                                          <p:attrName>style.visibility</p:attrName>
                                        </p:attrNameLst>
                                      </p:cBhvr>
                                      <p:to>
                                        <p:strVal val="visible"/>
                                      </p:to>
                                    </p:set>
                                    <p:animEffect transition="in" filter="wipe(left)">
                                      <p:cBhvr>
                                        <p:cTn id="54" dur="500"/>
                                        <p:tgtEl>
                                          <p:spTgt spid="7">
                                            <p:graphicEl>
                                              <a:dgm id="{6F4BAEF6-762E-4FBB-AB4B-2C023090D64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D5404B3B-B872-4AD6-9220-19590E4E4205}"/>
                                            </p:graphicEl>
                                          </p:spTgt>
                                        </p:tgtEl>
                                        <p:attrNameLst>
                                          <p:attrName>style.visibility</p:attrName>
                                        </p:attrNameLst>
                                      </p:cBhvr>
                                      <p:to>
                                        <p:strVal val="visible"/>
                                      </p:to>
                                    </p:set>
                                    <p:anim calcmode="lin" valueType="num">
                                      <p:cBhvr>
                                        <p:cTn id="59" dur="500" fill="hold"/>
                                        <p:tgtEl>
                                          <p:spTgt spid="7">
                                            <p:graphicEl>
                                              <a:dgm id="{D5404B3B-B872-4AD6-9220-19590E4E4205}"/>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D5404B3B-B872-4AD6-9220-19590E4E4205}"/>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D5404B3B-B872-4AD6-9220-19590E4E420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graphicEl>
                                              <a:dgm id="{36607368-82BA-4696-9187-EE00E348C061}"/>
                                            </p:graphicEl>
                                          </p:spTgt>
                                        </p:tgtEl>
                                        <p:attrNameLst>
                                          <p:attrName>style.visibility</p:attrName>
                                        </p:attrNameLst>
                                      </p:cBhvr>
                                      <p:to>
                                        <p:strVal val="visible"/>
                                      </p:to>
                                    </p:set>
                                    <p:animEffect transition="in" filter="wipe(left)">
                                      <p:cBhvr>
                                        <p:cTn id="66" dur="500"/>
                                        <p:tgtEl>
                                          <p:spTgt spid="7">
                                            <p:graphicEl>
                                              <a:dgm id="{36607368-82BA-4696-9187-EE00E348C06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49366DA5-E12E-444E-8BE5-C9E2FCE9F995}"/>
                                            </p:graphicEl>
                                          </p:spTgt>
                                        </p:tgtEl>
                                        <p:attrNameLst>
                                          <p:attrName>style.visibility</p:attrName>
                                        </p:attrNameLst>
                                      </p:cBhvr>
                                      <p:to>
                                        <p:strVal val="visible"/>
                                      </p:to>
                                    </p:set>
                                    <p:anim calcmode="lin" valueType="num">
                                      <p:cBhvr>
                                        <p:cTn id="71" dur="500" fill="hold"/>
                                        <p:tgtEl>
                                          <p:spTgt spid="7">
                                            <p:graphicEl>
                                              <a:dgm id="{49366DA5-E12E-444E-8BE5-C9E2FCE9F99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49366DA5-E12E-444E-8BE5-C9E2FCE9F99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49366DA5-E12E-444E-8BE5-C9E2FCE9F9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graphicEl>
                                              <a:dgm id="{FEE04E1B-CF97-476C-B9A7-4E0438787A28}"/>
                                            </p:graphicEl>
                                          </p:spTgt>
                                        </p:tgtEl>
                                        <p:attrNameLst>
                                          <p:attrName>style.visibility</p:attrName>
                                        </p:attrNameLst>
                                      </p:cBhvr>
                                      <p:to>
                                        <p:strVal val="visible"/>
                                      </p:to>
                                    </p:set>
                                    <p:animEffect transition="in" filter="wipe(left)">
                                      <p:cBhvr>
                                        <p:cTn id="78" dur="500"/>
                                        <p:tgtEl>
                                          <p:spTgt spid="7">
                                            <p:graphicEl>
                                              <a:dgm id="{FEE04E1B-CF97-476C-B9A7-4E0438787A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511</TotalTime>
  <Words>1442</Words>
  <Application>Microsoft Office PowerPoint</Application>
  <PresentationFormat>Panorámica</PresentationFormat>
  <Paragraphs>66</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104</cp:revision>
  <dcterms:created xsi:type="dcterms:W3CDTF">2025-07-14T06:55:27Z</dcterms:created>
  <dcterms:modified xsi:type="dcterms:W3CDTF">2025-07-20T06:55:20Z</dcterms:modified>
</cp:coreProperties>
</file>