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2" r:id="rId3"/>
    <p:sldId id="295" r:id="rId4"/>
    <p:sldId id="257" r:id="rId5"/>
    <p:sldId id="293" r:id="rId6"/>
    <p:sldId id="259" r:id="rId7"/>
    <p:sldId id="260" r:id="rId8"/>
    <p:sldId id="261" r:id="rId9"/>
    <p:sldId id="262" r:id="rId10"/>
    <p:sldId id="294" r:id="rId11"/>
    <p:sldId id="264" r:id="rId12"/>
    <p:sldId id="29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10F"/>
    <a:srgbClr val="F0C434"/>
    <a:srgbClr val="952B38"/>
    <a:srgbClr val="BD5B31"/>
    <a:srgbClr val="4C7665"/>
    <a:srgbClr val="4D6642"/>
    <a:srgbClr val="618053"/>
    <a:srgbClr val="BEE0EE"/>
    <a:srgbClr val="F8E8D0"/>
    <a:srgbClr val="AC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FDBE2B4B-880D-44A5-BA1E-738A471907D8}">
      <dgm:prSet phldrT="[Texto]" custT="1"/>
      <dgm:spPr/>
      <dgm:t>
        <a:bodyPr/>
        <a:lstStyle/>
        <a:p>
          <a:r>
            <a:rPr lang="en" sz="2400" b="1" dirty="0">
              <a:effectLst>
                <a:outerShdw blurRad="38100" dist="38100" dir="2700000" algn="tl">
                  <a:srgbClr val="000000">
                    <a:alpha val="43137"/>
                  </a:srgbClr>
                </a:outerShdw>
              </a:effectLst>
            </a:rPr>
            <a:t>What I have done</a:t>
          </a:r>
        </a:p>
      </dgm:t>
    </dgm:pt>
    <dgm:pt modelId="{6519F864-260D-4F9E-8E3E-8980920C13DA}" type="parTrans" cxnId="{D93FAD9E-2068-48E2-9934-CE4D2EEEC980}">
      <dgm:prSet/>
      <dgm:spPr/>
      <dgm:t>
        <a:bodyPr/>
        <a:lstStyle/>
        <a:p>
          <a:endParaRPr lang="es-ES" sz="2000" b="1"/>
        </a:p>
      </dgm:t>
    </dgm:pt>
    <dgm:pt modelId="{C99BA550-74AA-45EF-8944-EFF6D3B79A46}" type="sibTrans" cxnId="{D93FAD9E-2068-48E2-9934-CE4D2EEEC980}">
      <dgm:prSet/>
      <dgm:spPr/>
      <dgm:t>
        <a:bodyPr/>
        <a:lstStyle/>
        <a:p>
          <a:endParaRPr lang="es-ES" sz="2000" b="1"/>
        </a:p>
      </dgm:t>
    </dgm:pt>
    <dgm:pt modelId="{5FC4C79C-629B-4024-B3F8-B22E6748376A}">
      <dgm:prSet phldrT="[Texto]" custT="1"/>
      <dgm:spPr/>
      <dgm:t>
        <a:bodyPr/>
        <a:lstStyle/>
        <a:p>
          <a:r>
            <a:rPr lang="en" sz="2000" b="1" dirty="0"/>
            <a:t>I appeared to the prophets</a:t>
          </a:r>
        </a:p>
      </dgm:t>
    </dgm:pt>
    <dgm:pt modelId="{887FE00A-7D42-4E84-88F3-ABC49DBF1E9F}" type="parTrans" cxnId="{96EC6767-4408-4888-B9EF-701F44C35288}">
      <dgm:prSet/>
      <dgm:spPr>
        <a:ln>
          <a:solidFill>
            <a:schemeClr val="accent5"/>
          </a:solidFill>
        </a:ln>
      </dgm:spPr>
      <dgm:t>
        <a:bodyPr/>
        <a:lstStyle/>
        <a:p>
          <a:endParaRPr lang="es-ES" sz="2000" b="1"/>
        </a:p>
      </dgm:t>
    </dgm:pt>
    <dgm:pt modelId="{3B41628A-09E8-4FD6-9454-B5B5FE6167A8}" type="sibTrans" cxnId="{96EC6767-4408-4888-B9EF-701F44C35288}">
      <dgm:prSet/>
      <dgm:spPr/>
      <dgm:t>
        <a:bodyPr/>
        <a:lstStyle/>
        <a:p>
          <a:endParaRPr lang="es-ES" sz="2000" b="1"/>
        </a:p>
      </dgm:t>
    </dgm:pt>
    <dgm:pt modelId="{144333C5-8112-45E5-A53F-427347613F04}">
      <dgm:prSet phldrT="[Texto]" custT="1"/>
      <dgm:spPr/>
      <dgm:t>
        <a:bodyPr/>
        <a:lstStyle/>
        <a:p>
          <a:r>
            <a:rPr lang="en" sz="2400" b="1" dirty="0">
              <a:effectLst>
                <a:outerShdw blurRad="38100" dist="38100" dir="2700000" algn="tl">
                  <a:srgbClr val="000000">
                    <a:alpha val="43137"/>
                  </a:srgbClr>
                </a:outerShdw>
              </a:effectLst>
            </a:rPr>
            <a:t>What I will do</a:t>
          </a:r>
        </a:p>
      </dgm:t>
    </dgm:pt>
    <dgm:pt modelId="{36AD300E-7471-4A6A-9B2F-0F13AF342794}" type="parTrans" cxnId="{2CFA2C2E-E2FA-4307-A089-D0FB8F84D858}">
      <dgm:prSet/>
      <dgm:spPr/>
      <dgm:t>
        <a:bodyPr/>
        <a:lstStyle/>
        <a:p>
          <a:endParaRPr lang="es-ES" sz="2000" b="1"/>
        </a:p>
      </dgm:t>
    </dgm:pt>
    <dgm:pt modelId="{1319A9FF-8C23-4571-B277-C9CF68CCA29E}" type="sibTrans" cxnId="{2CFA2C2E-E2FA-4307-A089-D0FB8F84D858}">
      <dgm:prSet/>
      <dgm:spPr/>
      <dgm:t>
        <a:bodyPr/>
        <a:lstStyle/>
        <a:p>
          <a:endParaRPr lang="es-ES" sz="2000" b="1"/>
        </a:p>
      </dgm:t>
    </dgm:pt>
    <dgm:pt modelId="{2FA30455-E9E7-4FA5-A3C9-06B6A51556AD}">
      <dgm:prSet phldrT="[Texto]" custT="1"/>
      <dgm:spPr/>
      <dgm:t>
        <a:bodyPr/>
        <a:lstStyle/>
        <a:p>
          <a:r>
            <a:rPr lang="en" sz="2000" b="1" dirty="0"/>
            <a:t>I will remove the oppression of the Egyptians from them</a:t>
          </a:r>
        </a:p>
      </dgm:t>
    </dgm:pt>
    <dgm:pt modelId="{FC68B5D2-E39E-4ED9-9736-3C4DB5F70A58}" type="parTrans" cxnId="{00416703-8E87-487B-AA3E-37ED8D5CF785}">
      <dgm:prSet/>
      <dgm:spPr/>
      <dgm:t>
        <a:bodyPr/>
        <a:lstStyle/>
        <a:p>
          <a:endParaRPr lang="es-ES" sz="2000" b="1"/>
        </a:p>
      </dgm:t>
    </dgm:pt>
    <dgm:pt modelId="{3E97955A-FBAE-4E58-BCE0-799ED0970FCF}" type="sibTrans" cxnId="{00416703-8E87-487B-AA3E-37ED8D5CF785}">
      <dgm:prSet/>
      <dgm:spPr/>
      <dgm:t>
        <a:bodyPr/>
        <a:lstStyle/>
        <a:p>
          <a:endParaRPr lang="es-ES" sz="2000" b="1"/>
        </a:p>
      </dgm:t>
    </dgm:pt>
    <dgm:pt modelId="{D59C7C82-331C-4A7A-A171-BECE0C95AEC5}">
      <dgm:prSet phldrT="[Texto]" custT="1"/>
      <dgm:spPr/>
      <dgm:t>
        <a:bodyPr/>
        <a:lstStyle/>
        <a:p>
          <a:r>
            <a:rPr lang="en" sz="2000" b="1" dirty="0"/>
            <a:t>I will free them from slavery</a:t>
          </a:r>
        </a:p>
      </dgm:t>
    </dgm:pt>
    <dgm:pt modelId="{91D41D9F-C6EC-494B-83E9-56B06C86CFA1}" type="parTrans" cxnId="{ECD9C9BA-1E63-4563-AC78-BDAF824505EF}">
      <dgm:prSet/>
      <dgm:spPr/>
      <dgm:t>
        <a:bodyPr/>
        <a:lstStyle/>
        <a:p>
          <a:endParaRPr lang="es-ES" sz="2000" b="1"/>
        </a:p>
      </dgm:t>
    </dgm:pt>
    <dgm:pt modelId="{6AC756C3-5214-4395-A3B8-00FF2E1A7A20}" type="sibTrans" cxnId="{ECD9C9BA-1E63-4563-AC78-BDAF824505EF}">
      <dgm:prSet/>
      <dgm:spPr/>
      <dgm:t>
        <a:bodyPr/>
        <a:lstStyle/>
        <a:p>
          <a:endParaRPr lang="es-ES" sz="2000" b="1"/>
        </a:p>
      </dgm:t>
    </dgm:pt>
    <dgm:pt modelId="{116E2701-BAA1-4773-9B70-3D8C9EE29078}">
      <dgm:prSet phldrT="[Texto]" custT="1"/>
      <dgm:spPr/>
      <dgm:t>
        <a:bodyPr/>
        <a:lstStyle/>
        <a:p>
          <a:r>
            <a:rPr lang="en" sz="2000" b="1" dirty="0"/>
            <a:t>I established my covenant with them</a:t>
          </a:r>
        </a:p>
      </dgm:t>
    </dgm:pt>
    <dgm:pt modelId="{DD48D75E-09B5-4890-B372-5194507A25FD}" type="parTrans" cxnId="{797DF1B5-E60D-472B-BCC9-5793179F5706}">
      <dgm:prSet/>
      <dgm:spPr>
        <a:ln>
          <a:solidFill>
            <a:schemeClr val="accent5"/>
          </a:solidFill>
        </a:ln>
      </dgm:spPr>
      <dgm:t>
        <a:bodyPr/>
        <a:lstStyle/>
        <a:p>
          <a:endParaRPr lang="es-ES" sz="2000" b="1"/>
        </a:p>
      </dgm:t>
    </dgm:pt>
    <dgm:pt modelId="{E1313B1E-FB5D-4988-828C-E3FEB6DCA4C5}" type="sibTrans" cxnId="{797DF1B5-E60D-472B-BCC9-5793179F5706}">
      <dgm:prSet/>
      <dgm:spPr/>
      <dgm:t>
        <a:bodyPr/>
        <a:lstStyle/>
        <a:p>
          <a:endParaRPr lang="es-ES" sz="2000" b="1"/>
        </a:p>
      </dgm:t>
    </dgm:pt>
    <dgm:pt modelId="{06D4A2CD-68A6-424B-85B8-0A46DCD45F82}">
      <dgm:prSet phldrT="[Texto]" custT="1"/>
      <dgm:spPr/>
      <dgm:t>
        <a:bodyPr/>
        <a:lstStyle/>
        <a:p>
          <a:r>
            <a:rPr lang="en" sz="2000" b="1" dirty="0"/>
            <a:t>I promised to give them the land of Canaan</a:t>
          </a:r>
        </a:p>
      </dgm:t>
    </dgm:pt>
    <dgm:pt modelId="{4F00C094-C983-4755-83EF-8174411FA3D3}" type="parTrans" cxnId="{51EF6708-1F3A-4AD2-BD53-4197926C803B}">
      <dgm:prSet/>
      <dgm:spPr>
        <a:ln>
          <a:solidFill>
            <a:schemeClr val="accent5"/>
          </a:solidFill>
        </a:ln>
      </dgm:spPr>
      <dgm:t>
        <a:bodyPr/>
        <a:lstStyle/>
        <a:p>
          <a:endParaRPr lang="es-ES" sz="2000" b="1"/>
        </a:p>
      </dgm:t>
    </dgm:pt>
    <dgm:pt modelId="{8003FF38-C1EB-4D72-A55C-B956E10C8EE5}" type="sibTrans" cxnId="{51EF6708-1F3A-4AD2-BD53-4197926C803B}">
      <dgm:prSet/>
      <dgm:spPr/>
      <dgm:t>
        <a:bodyPr/>
        <a:lstStyle/>
        <a:p>
          <a:endParaRPr lang="es-ES" sz="2000" b="1"/>
        </a:p>
      </dgm:t>
    </dgm:pt>
    <dgm:pt modelId="{FEE29EFB-8B61-4E4C-9202-8DC633F8DFC7}">
      <dgm:prSet phldrT="[Texto]" custT="1"/>
      <dgm:spPr/>
      <dgm:t>
        <a:bodyPr/>
        <a:lstStyle/>
        <a:p>
          <a:r>
            <a:rPr lang="en" sz="2000" b="1" dirty="0"/>
            <a:t>I have heard the moan of the people</a:t>
          </a:r>
        </a:p>
      </dgm:t>
    </dgm:pt>
    <dgm:pt modelId="{39BDF7F7-8C2D-4D96-A2F8-D8D0FD5F005C}" type="parTrans" cxnId="{B76F31C9-23F9-42F8-A1FC-1CB3E52E4FB1}">
      <dgm:prSet/>
      <dgm:spPr>
        <a:ln>
          <a:solidFill>
            <a:schemeClr val="accent5"/>
          </a:solidFill>
        </a:ln>
      </dgm:spPr>
      <dgm:t>
        <a:bodyPr/>
        <a:lstStyle/>
        <a:p>
          <a:endParaRPr lang="es-ES" sz="2000" b="1"/>
        </a:p>
      </dgm:t>
    </dgm:pt>
    <dgm:pt modelId="{6AD4273C-02B1-4B75-BB16-2E8E5A83E428}" type="sibTrans" cxnId="{B76F31C9-23F9-42F8-A1FC-1CB3E52E4FB1}">
      <dgm:prSet/>
      <dgm:spPr/>
      <dgm:t>
        <a:bodyPr/>
        <a:lstStyle/>
        <a:p>
          <a:endParaRPr lang="es-ES" sz="2000" b="1"/>
        </a:p>
      </dgm:t>
    </dgm:pt>
    <dgm:pt modelId="{A8AFB6E0-D804-4F16-B740-1289401CE3AE}">
      <dgm:prSet phldrT="[Texto]" custT="1"/>
      <dgm:spPr/>
      <dgm:t>
        <a:bodyPr/>
        <a:lstStyle/>
        <a:p>
          <a:r>
            <a:rPr lang="en" sz="2000" b="1" dirty="0"/>
            <a:t>I have remembered my promise</a:t>
          </a:r>
        </a:p>
      </dgm:t>
    </dgm:pt>
    <dgm:pt modelId="{F2082694-A5EF-4DE7-8DC5-72830CBEC624}" type="parTrans" cxnId="{5800F212-0FB6-4B9A-9905-F29FECB708A1}">
      <dgm:prSet/>
      <dgm:spPr>
        <a:ln>
          <a:solidFill>
            <a:schemeClr val="accent5"/>
          </a:solidFill>
        </a:ln>
      </dgm:spPr>
      <dgm:t>
        <a:bodyPr/>
        <a:lstStyle/>
        <a:p>
          <a:endParaRPr lang="es-ES" sz="2000" b="1"/>
        </a:p>
      </dgm:t>
    </dgm:pt>
    <dgm:pt modelId="{797ADA35-8375-42A0-AEE2-A275BC9C35EA}" type="sibTrans" cxnId="{5800F212-0FB6-4B9A-9905-F29FECB708A1}">
      <dgm:prSet/>
      <dgm:spPr/>
      <dgm:t>
        <a:bodyPr/>
        <a:lstStyle/>
        <a:p>
          <a:endParaRPr lang="es-ES" sz="2000" b="1"/>
        </a:p>
      </dgm:t>
    </dgm:pt>
    <dgm:pt modelId="{DAD6F6C7-5981-45AB-89B9-1F9A1BE68847}">
      <dgm:prSet phldrT="[Texto]" custT="1"/>
      <dgm:spPr/>
      <dgm:t>
        <a:bodyPr/>
        <a:lstStyle/>
        <a:p>
          <a:r>
            <a:rPr lang="en" sz="2000" b="1" dirty="0"/>
            <a:t>I will deploy my power</a:t>
          </a:r>
        </a:p>
      </dgm:t>
    </dgm:pt>
    <dgm:pt modelId="{3EDA6DAC-A971-4DE6-BF23-9F5DCF416284}" type="parTrans" cxnId="{DBA26916-DA74-4D9E-9A2B-8983661A5019}">
      <dgm:prSet/>
      <dgm:spPr/>
      <dgm:t>
        <a:bodyPr/>
        <a:lstStyle/>
        <a:p>
          <a:endParaRPr lang="es-ES" sz="2000" b="1"/>
        </a:p>
      </dgm:t>
    </dgm:pt>
    <dgm:pt modelId="{36B97F3C-A105-40F4-BF7D-2732CFCB9E51}" type="sibTrans" cxnId="{DBA26916-DA74-4D9E-9A2B-8983661A5019}">
      <dgm:prSet/>
      <dgm:spPr/>
      <dgm:t>
        <a:bodyPr/>
        <a:lstStyle/>
        <a:p>
          <a:endParaRPr lang="es-ES" sz="2000" b="1"/>
        </a:p>
      </dgm:t>
    </dgm:pt>
    <dgm:pt modelId="{45431AED-D49D-42B7-B11C-F92E64D904A0}">
      <dgm:prSet phldrT="[Texto]" custT="1"/>
      <dgm:spPr/>
      <dgm:t>
        <a:bodyPr/>
        <a:lstStyle/>
        <a:p>
          <a:r>
            <a:rPr lang="en" sz="2000" b="1" dirty="0"/>
            <a:t>I'm going to make them my people</a:t>
          </a:r>
        </a:p>
      </dgm:t>
    </dgm:pt>
    <dgm:pt modelId="{7AB8D73E-7857-452F-9487-6953BA9B4782}" type="parTrans" cxnId="{A5414586-435C-4023-815C-F9E142E348EB}">
      <dgm:prSet/>
      <dgm:spPr/>
      <dgm:t>
        <a:bodyPr/>
        <a:lstStyle/>
        <a:p>
          <a:endParaRPr lang="es-ES" sz="2000" b="1"/>
        </a:p>
      </dgm:t>
    </dgm:pt>
    <dgm:pt modelId="{A2DA2BB2-6B85-4F5E-838D-AE632F4F8DE3}" type="sibTrans" cxnId="{A5414586-435C-4023-815C-F9E142E348EB}">
      <dgm:prSet/>
      <dgm:spPr/>
      <dgm:t>
        <a:bodyPr/>
        <a:lstStyle/>
        <a:p>
          <a:endParaRPr lang="es-ES" sz="2000" b="1"/>
        </a:p>
      </dgm:t>
    </dgm:pt>
    <dgm:pt modelId="{6FFB3ADF-5A12-4E0A-843A-C6B4289115EF}">
      <dgm:prSet phldrT="[Texto]" custT="1"/>
      <dgm:spPr/>
      <dgm:t>
        <a:bodyPr/>
        <a:lstStyle/>
        <a:p>
          <a:r>
            <a:rPr lang="en" sz="2000" b="1" dirty="0"/>
            <a:t>I will be their God</a:t>
          </a:r>
        </a:p>
      </dgm:t>
    </dgm:pt>
    <dgm:pt modelId="{633FEC5A-9233-4DFB-B7AB-846EF1FE5131}" type="parTrans" cxnId="{E6F4F668-35C8-4C91-A121-91585D70E3BA}">
      <dgm:prSet/>
      <dgm:spPr/>
      <dgm:t>
        <a:bodyPr/>
        <a:lstStyle/>
        <a:p>
          <a:endParaRPr lang="es-ES" sz="2000" b="1"/>
        </a:p>
      </dgm:t>
    </dgm:pt>
    <dgm:pt modelId="{72CE8F59-099E-47E6-86DF-4D735966C3A3}" type="sibTrans" cxnId="{E6F4F668-35C8-4C91-A121-91585D70E3BA}">
      <dgm:prSet/>
      <dgm:spPr/>
      <dgm:t>
        <a:bodyPr/>
        <a:lstStyle/>
        <a:p>
          <a:endParaRPr lang="es-ES" sz="2000" b="1"/>
        </a:p>
      </dgm:t>
    </dgm:pt>
    <dgm:pt modelId="{AB77F64E-E5A7-4DED-B78F-A3FB8E8570E0}">
      <dgm:prSet phldrT="[Texto]" custT="1"/>
      <dgm:spPr/>
      <dgm:t>
        <a:bodyPr/>
        <a:lstStyle/>
        <a:p>
          <a:r>
            <a:rPr lang="en" sz="2000" b="1" dirty="0"/>
            <a:t>I will give them the land of Canaan</a:t>
          </a:r>
        </a:p>
      </dgm:t>
    </dgm:pt>
    <dgm:pt modelId="{28451DF9-10FE-4E31-B05E-587BAD8AD6FD}" type="parTrans" cxnId="{CE406FC0-4701-4B2F-9E1B-F51C1B90B95A}">
      <dgm:prSet/>
      <dgm:spPr/>
      <dgm:t>
        <a:bodyPr/>
        <a:lstStyle/>
        <a:p>
          <a:endParaRPr lang="es-ES"/>
        </a:p>
      </dgm:t>
    </dgm:pt>
    <dgm:pt modelId="{B7F086DF-BC5A-4758-A94E-D2E3F5E965E6}" type="sibTrans" cxnId="{CE406FC0-4701-4B2F-9E1B-F51C1B90B95A}">
      <dgm:prSet/>
      <dgm:spPr/>
      <dgm:t>
        <a:bodyPr/>
        <a:lstStyle/>
        <a:p>
          <a:endParaRPr lang="es-ES"/>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345413"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749" custLinFactNeighborX="-100000" custLinFactNeighborY="-211">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52749" custLinFactNeighborX="-100000" custLinFactNeighborY="-211">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0416703-8E87-487B-AA3E-37ED8D5CF785}" srcId="{144333C5-8112-45E5-A53F-427347613F04}" destId="{2FA30455-E9E7-4FA5-A3C9-06B6A51556AD}" srcOrd="0" destOrd="0" parTransId="{FC68B5D2-E39E-4ED9-9736-3C4DB5F70A58}" sibTransId="{3E97955A-FBAE-4E58-BCE0-799ED0970FCF}"/>
    <dgm:cxn modelId="{51EF6708-1F3A-4AD2-BD53-4197926C803B}" srcId="{FDBE2B4B-880D-44A5-BA1E-738A471907D8}" destId="{06D4A2CD-68A6-424B-85B8-0A46DCD45F82}" srcOrd="2" destOrd="0" parTransId="{4F00C094-C983-4755-83EF-8174411FA3D3}" sibTransId="{8003FF38-C1EB-4D72-A55C-B956E10C8EE5}"/>
    <dgm:cxn modelId="{5800F212-0FB6-4B9A-9905-F29FECB708A1}" srcId="{FDBE2B4B-880D-44A5-BA1E-738A471907D8}" destId="{A8AFB6E0-D804-4F16-B740-1289401CE3AE}" srcOrd="4" destOrd="0" parTransId="{F2082694-A5EF-4DE7-8DC5-72830CBEC624}" sibTransId="{797ADA35-8375-42A0-AEE2-A275BC9C35EA}"/>
    <dgm:cxn modelId="{EF3C4015-10BD-42E7-B0DA-0F8D362FD979}" type="presOf" srcId="{A8AFB6E0-D804-4F16-B740-1289401CE3AE}" destId="{7823029D-24F6-41D6-BEFD-24031D346382}" srcOrd="0" destOrd="0" presId="urn:microsoft.com/office/officeart/2005/8/layout/hierarchy3"/>
    <dgm:cxn modelId="{684D5C15-9AFC-470A-A4B8-812CB7FCEE4A}" type="presOf" srcId="{6FFB3ADF-5A12-4E0A-843A-C6B4289115EF}" destId="{2DCC2682-82D8-4132-9F41-16F25ED7272B}" srcOrd="0" destOrd="0" presId="urn:microsoft.com/office/officeart/2005/8/layout/hierarchy3"/>
    <dgm:cxn modelId="{DBA26916-DA74-4D9E-9A2B-8983661A5019}" srcId="{144333C5-8112-45E5-A53F-427347613F04}" destId="{DAD6F6C7-5981-45AB-89B9-1F9A1BE68847}" srcOrd="2" destOrd="0" parTransId="{3EDA6DAC-A971-4DE6-BF23-9F5DCF416284}" sibTransId="{36B97F3C-A105-40F4-BF7D-2732CFCB9E51}"/>
    <dgm:cxn modelId="{BCB75817-1F90-4849-AC28-5E3B6F4FB675}" type="presOf" srcId="{FC68B5D2-E39E-4ED9-9736-3C4DB5F70A58}" destId="{D41BBAB7-6096-40F6-95D9-14624A9B0FC6}" srcOrd="0" destOrd="0" presId="urn:microsoft.com/office/officeart/2005/8/layout/hierarchy3"/>
    <dgm:cxn modelId="{0592DA1D-135F-41C5-9050-492BEB233F38}" type="presOf" srcId="{7AB8D73E-7857-452F-9487-6953BA9B4782}" destId="{FC544EDE-1920-4EF6-BBC4-9A9B6C0A7D47}" srcOrd="0" destOrd="0" presId="urn:microsoft.com/office/officeart/2005/8/layout/hierarchy3"/>
    <dgm:cxn modelId="{2CFA2C2E-E2FA-4307-A089-D0FB8F84D858}" srcId="{6A007B24-054A-41C8-8479-F532ED99647A}" destId="{144333C5-8112-45E5-A53F-427347613F04}" srcOrd="1" destOrd="0" parTransId="{36AD300E-7471-4A6A-9B2F-0F13AF342794}" sibTransId="{1319A9FF-8C23-4571-B277-C9CF68CCA29E}"/>
    <dgm:cxn modelId="{593D292F-0284-4A15-BA02-B5F5C7F4BC50}" type="presOf" srcId="{F2082694-A5EF-4DE7-8DC5-72830CBEC624}" destId="{CD9163F5-12D1-4C79-BB1E-E2A323623614}" srcOrd="0" destOrd="0" presId="urn:microsoft.com/office/officeart/2005/8/layout/hierarchy3"/>
    <dgm:cxn modelId="{74F6C632-3BF3-4862-B9C9-0F4F014B5360}" type="presOf" srcId="{FEE29EFB-8B61-4E4C-9202-8DC633F8DFC7}" destId="{FD9F2B9D-42CE-4B44-8D29-23C996307518}" srcOrd="0" destOrd="0" presId="urn:microsoft.com/office/officeart/2005/8/layout/hierarchy3"/>
    <dgm:cxn modelId="{51DE7C40-058A-42DD-8B6C-0B82B931AFE5}" type="presOf" srcId="{AB77F64E-E5A7-4DED-B78F-A3FB8E8570E0}" destId="{79DDD4C1-462B-4119-8CBF-CF44941C33E1}" srcOrd="0" destOrd="0" presId="urn:microsoft.com/office/officeart/2005/8/layout/hierarchy3"/>
    <dgm:cxn modelId="{96E4985D-339B-4F8E-8448-C793AC5839B1}" type="presOf" srcId="{FDBE2B4B-880D-44A5-BA1E-738A471907D8}" destId="{91026478-1CA7-4BAD-B9D0-CC535E43C7D2}" srcOrd="1" destOrd="0" presId="urn:microsoft.com/office/officeart/2005/8/layout/hierarchy3"/>
    <dgm:cxn modelId="{C996E262-4C36-4A4C-A762-87F0B84EE9C8}" type="presOf" srcId="{FDBE2B4B-880D-44A5-BA1E-738A471907D8}" destId="{D2BD0434-E91C-4713-8F0C-CE80D6A71EFF}" srcOrd="0" destOrd="0" presId="urn:microsoft.com/office/officeart/2005/8/layout/hierarchy3"/>
    <dgm:cxn modelId="{96EC6767-4408-4888-B9EF-701F44C35288}" srcId="{FDBE2B4B-880D-44A5-BA1E-738A471907D8}" destId="{5FC4C79C-629B-4024-B3F8-B22E6748376A}" srcOrd="0" destOrd="0" parTransId="{887FE00A-7D42-4E84-88F3-ABC49DBF1E9F}" sibTransId="{3B41628A-09E8-4FD6-9454-B5B5FE6167A8}"/>
    <dgm:cxn modelId="{68CCD948-5587-4C4A-BE3D-0D59FD0BED68}" type="presOf" srcId="{D59C7C82-331C-4A7A-A171-BECE0C95AEC5}" destId="{0EA50098-44D4-49D6-BA4F-F8F0602CAB97}" srcOrd="0" destOrd="0" presId="urn:microsoft.com/office/officeart/2005/8/layout/hierarchy3"/>
    <dgm:cxn modelId="{E6F4F668-35C8-4C91-A121-91585D70E3BA}" srcId="{144333C5-8112-45E5-A53F-427347613F04}" destId="{6FFB3ADF-5A12-4E0A-843A-C6B4289115EF}" srcOrd="4" destOrd="0" parTransId="{633FEC5A-9233-4DFB-B7AB-846EF1FE5131}" sibTransId="{72CE8F59-099E-47E6-86DF-4D735966C3A3}"/>
    <dgm:cxn modelId="{B3025B4F-E356-4711-A100-F6B23024C1A1}" type="presOf" srcId="{5FC4C79C-629B-4024-B3F8-B22E6748376A}" destId="{B76A652E-E40F-4CE7-A0E6-7E225E9EBE45}" srcOrd="0" destOrd="0" presId="urn:microsoft.com/office/officeart/2005/8/layout/hierarchy3"/>
    <dgm:cxn modelId="{A5414586-435C-4023-815C-F9E142E348EB}" srcId="{144333C5-8112-45E5-A53F-427347613F04}" destId="{45431AED-D49D-42B7-B11C-F92E64D904A0}" srcOrd="3" destOrd="0" parTransId="{7AB8D73E-7857-452F-9487-6953BA9B4782}" sibTransId="{A2DA2BB2-6B85-4F5E-838D-AE632F4F8DE3}"/>
    <dgm:cxn modelId="{9B1E0388-7142-466A-81CD-87A0A24CC1AA}" type="presOf" srcId="{144333C5-8112-45E5-A53F-427347613F04}" destId="{EC7D247F-690A-43CC-8F1E-A8548CEC70B7}" srcOrd="0" destOrd="0" presId="urn:microsoft.com/office/officeart/2005/8/layout/hierarchy3"/>
    <dgm:cxn modelId="{AE033496-EE84-4024-805B-821806C9343F}" type="presOf" srcId="{4F00C094-C983-4755-83EF-8174411FA3D3}" destId="{48430AA8-6DB6-4CAB-A95C-B1CB7F6A4CFA}" srcOrd="0" destOrd="0" presId="urn:microsoft.com/office/officeart/2005/8/layout/hierarchy3"/>
    <dgm:cxn modelId="{D93FAD9E-2068-48E2-9934-CE4D2EEEC980}" srcId="{6A007B24-054A-41C8-8479-F532ED99647A}" destId="{FDBE2B4B-880D-44A5-BA1E-738A471907D8}" srcOrd="0" destOrd="0" parTransId="{6519F864-260D-4F9E-8E3E-8980920C13DA}" sibTransId="{C99BA550-74AA-45EF-8944-EFF6D3B79A46}"/>
    <dgm:cxn modelId="{018BF3B4-9E76-4813-9707-D1C38423AB1F}" type="presOf" srcId="{6A007B24-054A-41C8-8479-F532ED99647A}" destId="{BD0F7B0C-9B38-4CF6-96BE-DBC1CB353F4F}" srcOrd="0" destOrd="0" presId="urn:microsoft.com/office/officeart/2005/8/layout/hierarchy3"/>
    <dgm:cxn modelId="{797DF1B5-E60D-472B-BCC9-5793179F5706}" srcId="{FDBE2B4B-880D-44A5-BA1E-738A471907D8}" destId="{116E2701-BAA1-4773-9B70-3D8C9EE29078}" srcOrd="1" destOrd="0" parTransId="{DD48D75E-09B5-4890-B372-5194507A25FD}" sibTransId="{E1313B1E-FB5D-4988-828C-E3FEB6DCA4C5}"/>
    <dgm:cxn modelId="{F9A13CB6-3A95-4381-9A6C-CED184AAFF85}" type="presOf" srcId="{2FA30455-E9E7-4FA5-A3C9-06B6A51556AD}" destId="{49FF4BF1-3F20-4D9F-9C42-024DC576218D}" srcOrd="0" destOrd="0" presId="urn:microsoft.com/office/officeart/2005/8/layout/hierarchy3"/>
    <dgm:cxn modelId="{ECD9C9BA-1E63-4563-AC78-BDAF824505EF}" srcId="{144333C5-8112-45E5-A53F-427347613F04}" destId="{D59C7C82-331C-4A7A-A171-BECE0C95AEC5}" srcOrd="1" destOrd="0" parTransId="{91D41D9F-C6EC-494B-83E9-56B06C86CFA1}" sibTransId="{6AC756C3-5214-4395-A3B8-00FF2E1A7A20}"/>
    <dgm:cxn modelId="{AFB317C0-FF3E-4C65-9059-3E3A4DA21F08}" type="presOf" srcId="{91D41D9F-C6EC-494B-83E9-56B06C86CFA1}" destId="{D264CDA2-959C-4332-83D0-29F23DC13F89}" srcOrd="0" destOrd="0" presId="urn:microsoft.com/office/officeart/2005/8/layout/hierarchy3"/>
    <dgm:cxn modelId="{CE406FC0-4701-4B2F-9E1B-F51C1B90B95A}" srcId="{144333C5-8112-45E5-A53F-427347613F04}" destId="{AB77F64E-E5A7-4DED-B78F-A3FB8E8570E0}" srcOrd="5" destOrd="0" parTransId="{28451DF9-10FE-4E31-B05E-587BAD8AD6FD}" sibTransId="{B7F086DF-BC5A-4758-A94E-D2E3F5E965E6}"/>
    <dgm:cxn modelId="{F5DB16C2-677D-4785-B142-673D960C96E6}" type="presOf" srcId="{DAD6F6C7-5981-45AB-89B9-1F9A1BE68847}" destId="{CBC1A523-D165-4D06-A252-CB406E710E61}" srcOrd="0" destOrd="0" presId="urn:microsoft.com/office/officeart/2005/8/layout/hierarchy3"/>
    <dgm:cxn modelId="{37F43BC3-E767-49A4-A3E6-0178DC189D69}" type="presOf" srcId="{144333C5-8112-45E5-A53F-427347613F04}" destId="{AF31B36C-DF8E-46A0-B4CA-155F34DC0371}" srcOrd="1" destOrd="0" presId="urn:microsoft.com/office/officeart/2005/8/layout/hierarchy3"/>
    <dgm:cxn modelId="{B31EB2C8-5C8C-4B85-9A3E-951384D1DEFB}" type="presOf" srcId="{3EDA6DAC-A971-4DE6-BF23-9F5DCF416284}" destId="{93A50A6D-C96B-4FBD-9017-877882150183}" srcOrd="0" destOrd="0" presId="urn:microsoft.com/office/officeart/2005/8/layout/hierarchy3"/>
    <dgm:cxn modelId="{B76F31C9-23F9-42F8-A1FC-1CB3E52E4FB1}" srcId="{FDBE2B4B-880D-44A5-BA1E-738A471907D8}" destId="{FEE29EFB-8B61-4E4C-9202-8DC633F8DFC7}" srcOrd="3" destOrd="0" parTransId="{39BDF7F7-8C2D-4D96-A2F8-D8D0FD5F005C}" sibTransId="{6AD4273C-02B1-4B75-BB16-2E8E5A83E428}"/>
    <dgm:cxn modelId="{BB0EEFD4-16A7-4AFF-9744-EDC6F351B455}" type="presOf" srcId="{887FE00A-7D42-4E84-88F3-ABC49DBF1E9F}" destId="{08F6AAAA-D8E6-4B28-A525-73E230E248FD}" srcOrd="0" destOrd="0" presId="urn:microsoft.com/office/officeart/2005/8/layout/hierarchy3"/>
    <dgm:cxn modelId="{2E8912DB-9AE8-4114-9ED4-95CE4FB72F94}" type="presOf" srcId="{45431AED-D49D-42B7-B11C-F92E64D904A0}" destId="{6D17A06B-4AB5-490A-BE50-8F7C04EF6171}" srcOrd="0" destOrd="0" presId="urn:microsoft.com/office/officeart/2005/8/layout/hierarchy3"/>
    <dgm:cxn modelId="{679787DB-8F83-446F-B3D9-6E54D9C76D7C}" type="presOf" srcId="{DD48D75E-09B5-4890-B372-5194507A25FD}" destId="{3749E4E8-AC38-4211-BAFB-30B99EDA119E}" srcOrd="0" destOrd="0" presId="urn:microsoft.com/office/officeart/2005/8/layout/hierarchy3"/>
    <dgm:cxn modelId="{194959E9-3DBC-4377-B136-233243FCD7A7}" type="presOf" srcId="{06D4A2CD-68A6-424B-85B8-0A46DCD45F82}" destId="{70508775-F007-40A3-AAE7-EAC9CD6B1F64}" srcOrd="0" destOrd="0" presId="urn:microsoft.com/office/officeart/2005/8/layout/hierarchy3"/>
    <dgm:cxn modelId="{276F47ED-65D8-4912-A558-FEDAFB9B3436}" type="presOf" srcId="{39BDF7F7-8C2D-4D96-A2F8-D8D0FD5F005C}" destId="{B81243C3-2355-447E-B86D-A476F0F9BEA7}" srcOrd="0" destOrd="0" presId="urn:microsoft.com/office/officeart/2005/8/layout/hierarchy3"/>
    <dgm:cxn modelId="{26DF04F6-4E3F-48E4-901C-EB0DE6F346F7}" type="presOf" srcId="{116E2701-BAA1-4773-9B70-3D8C9EE29078}" destId="{1F91FA3C-876E-4C39-9C5B-3ADBB1C6F206}" srcOrd="0" destOrd="0" presId="urn:microsoft.com/office/officeart/2005/8/layout/hierarchy3"/>
    <dgm:cxn modelId="{51E657F6-2D78-4FB1-9D75-CF5C08B65464}" type="presOf" srcId="{633FEC5A-9233-4DFB-B7AB-846EF1FE5131}" destId="{F84B7CBF-10FD-4BCD-9113-EEB22E607B3E}" srcOrd="0" destOrd="0" presId="urn:microsoft.com/office/officeart/2005/8/layout/hierarchy3"/>
    <dgm:cxn modelId="{AE52A6F8-9AE8-4C17-93EC-2C560E20118D}" type="presOf" srcId="{28451DF9-10FE-4E31-B05E-587BAD8AD6FD}" destId="{12FA91CB-0F4D-44BE-819F-9233F6F5434C}" srcOrd="0" destOrd="0" presId="urn:microsoft.com/office/officeart/2005/8/layout/hierarchy3"/>
    <dgm:cxn modelId="{EDCB87A9-B6C4-405B-A7C3-0793FCEBEE70}" type="presParOf" srcId="{BD0F7B0C-9B38-4CF6-96BE-DBC1CB353F4F}" destId="{1B539E63-7BD6-431C-92E7-19487E1E585A}" srcOrd="0" destOrd="0" presId="urn:microsoft.com/office/officeart/2005/8/layout/hierarchy3"/>
    <dgm:cxn modelId="{092DF1A7-116B-40BE-A9EF-5968E5290E1A}" type="presParOf" srcId="{1B539E63-7BD6-431C-92E7-19487E1E585A}" destId="{AB213338-C813-4077-9EBF-5E67351CBAA6}" srcOrd="0" destOrd="0" presId="urn:microsoft.com/office/officeart/2005/8/layout/hierarchy3"/>
    <dgm:cxn modelId="{F232C100-6F82-4D08-88C4-1E35F10A7AB0}" type="presParOf" srcId="{AB213338-C813-4077-9EBF-5E67351CBAA6}" destId="{D2BD0434-E91C-4713-8F0C-CE80D6A71EFF}" srcOrd="0" destOrd="0" presId="urn:microsoft.com/office/officeart/2005/8/layout/hierarchy3"/>
    <dgm:cxn modelId="{51043A3E-8794-4505-938A-8068E8CE3819}" type="presParOf" srcId="{AB213338-C813-4077-9EBF-5E67351CBAA6}" destId="{91026478-1CA7-4BAD-B9D0-CC535E43C7D2}" srcOrd="1" destOrd="0" presId="urn:microsoft.com/office/officeart/2005/8/layout/hierarchy3"/>
    <dgm:cxn modelId="{1A2DF3A3-B604-4FC1-9990-A1EDB0C8A0EE}" type="presParOf" srcId="{1B539E63-7BD6-431C-92E7-19487E1E585A}" destId="{D8FFFB8F-5383-4284-8E38-A9932A73BB7E}" srcOrd="1" destOrd="0" presId="urn:microsoft.com/office/officeart/2005/8/layout/hierarchy3"/>
    <dgm:cxn modelId="{2134D93B-448A-4B0D-87DF-7E3D3C6FD4D3}" type="presParOf" srcId="{D8FFFB8F-5383-4284-8E38-A9932A73BB7E}" destId="{08F6AAAA-D8E6-4B28-A525-73E230E248FD}" srcOrd="0" destOrd="0" presId="urn:microsoft.com/office/officeart/2005/8/layout/hierarchy3"/>
    <dgm:cxn modelId="{19C16444-9DE3-467A-9BD6-1B1DA399DE60}" type="presParOf" srcId="{D8FFFB8F-5383-4284-8E38-A9932A73BB7E}" destId="{B76A652E-E40F-4CE7-A0E6-7E225E9EBE45}" srcOrd="1" destOrd="0" presId="urn:microsoft.com/office/officeart/2005/8/layout/hierarchy3"/>
    <dgm:cxn modelId="{9A3F5F8B-E02E-47F9-BA1E-9E863651354B}" type="presParOf" srcId="{D8FFFB8F-5383-4284-8E38-A9932A73BB7E}" destId="{3749E4E8-AC38-4211-BAFB-30B99EDA119E}" srcOrd="2" destOrd="0" presId="urn:microsoft.com/office/officeart/2005/8/layout/hierarchy3"/>
    <dgm:cxn modelId="{698F5E48-14E5-4305-81E7-C6C07BFB8290}" type="presParOf" srcId="{D8FFFB8F-5383-4284-8E38-A9932A73BB7E}" destId="{1F91FA3C-876E-4C39-9C5B-3ADBB1C6F206}" srcOrd="3" destOrd="0" presId="urn:microsoft.com/office/officeart/2005/8/layout/hierarchy3"/>
    <dgm:cxn modelId="{2224FEEF-222C-4482-B0AA-C731BA317A00}" type="presParOf" srcId="{D8FFFB8F-5383-4284-8E38-A9932A73BB7E}" destId="{48430AA8-6DB6-4CAB-A95C-B1CB7F6A4CFA}" srcOrd="4" destOrd="0" presId="urn:microsoft.com/office/officeart/2005/8/layout/hierarchy3"/>
    <dgm:cxn modelId="{3D05073F-DB7C-4549-9F8C-689B2521765A}" type="presParOf" srcId="{D8FFFB8F-5383-4284-8E38-A9932A73BB7E}" destId="{70508775-F007-40A3-AAE7-EAC9CD6B1F64}" srcOrd="5" destOrd="0" presId="urn:microsoft.com/office/officeart/2005/8/layout/hierarchy3"/>
    <dgm:cxn modelId="{C27328A2-F663-4214-9AEB-BCD68BFCFE1B}" type="presParOf" srcId="{D8FFFB8F-5383-4284-8E38-A9932A73BB7E}" destId="{B81243C3-2355-447E-B86D-A476F0F9BEA7}" srcOrd="6" destOrd="0" presId="urn:microsoft.com/office/officeart/2005/8/layout/hierarchy3"/>
    <dgm:cxn modelId="{19826C66-06CC-498B-81E5-2C30E64B1B65}" type="presParOf" srcId="{D8FFFB8F-5383-4284-8E38-A9932A73BB7E}" destId="{FD9F2B9D-42CE-4B44-8D29-23C996307518}" srcOrd="7" destOrd="0" presId="urn:microsoft.com/office/officeart/2005/8/layout/hierarchy3"/>
    <dgm:cxn modelId="{9621C69F-ABFB-4D10-9B68-24D79F87C333}" type="presParOf" srcId="{D8FFFB8F-5383-4284-8E38-A9932A73BB7E}" destId="{CD9163F5-12D1-4C79-BB1E-E2A323623614}" srcOrd="8" destOrd="0" presId="urn:microsoft.com/office/officeart/2005/8/layout/hierarchy3"/>
    <dgm:cxn modelId="{DD1D1E03-EE63-48CA-9B98-1E63F0C3DBF1}" type="presParOf" srcId="{D8FFFB8F-5383-4284-8E38-A9932A73BB7E}" destId="{7823029D-24F6-41D6-BEFD-24031D346382}" srcOrd="9" destOrd="0" presId="urn:microsoft.com/office/officeart/2005/8/layout/hierarchy3"/>
    <dgm:cxn modelId="{6EF07ECA-E85E-4ED2-9C67-AFE199B43E89}" type="presParOf" srcId="{BD0F7B0C-9B38-4CF6-96BE-DBC1CB353F4F}" destId="{97377611-0F1B-495B-800C-25FCC3049FCD}" srcOrd="1" destOrd="0" presId="urn:microsoft.com/office/officeart/2005/8/layout/hierarchy3"/>
    <dgm:cxn modelId="{89F9FD7A-E436-4FCD-A0FB-1FEE1F138B60}" type="presParOf" srcId="{97377611-0F1B-495B-800C-25FCC3049FCD}" destId="{27BB95B3-8B9D-4736-8765-48920AA7A04B}" srcOrd="0" destOrd="0" presId="urn:microsoft.com/office/officeart/2005/8/layout/hierarchy3"/>
    <dgm:cxn modelId="{0BA36634-11EF-4D2D-B651-35DC3D897D09}" type="presParOf" srcId="{27BB95B3-8B9D-4736-8765-48920AA7A04B}" destId="{EC7D247F-690A-43CC-8F1E-A8548CEC70B7}" srcOrd="0" destOrd="0" presId="urn:microsoft.com/office/officeart/2005/8/layout/hierarchy3"/>
    <dgm:cxn modelId="{5BE034AE-BED3-4FC9-BD57-9E1AA7CF56A0}" type="presParOf" srcId="{27BB95B3-8B9D-4736-8765-48920AA7A04B}" destId="{AF31B36C-DF8E-46A0-B4CA-155F34DC0371}" srcOrd="1" destOrd="0" presId="urn:microsoft.com/office/officeart/2005/8/layout/hierarchy3"/>
    <dgm:cxn modelId="{14745B2A-BFF1-4B91-AD7E-024D584EC59E}" type="presParOf" srcId="{97377611-0F1B-495B-800C-25FCC3049FCD}" destId="{936AB28A-4204-42C6-B7E7-28457B386707}" srcOrd="1" destOrd="0" presId="urn:microsoft.com/office/officeart/2005/8/layout/hierarchy3"/>
    <dgm:cxn modelId="{848CEF5D-3466-4268-B983-FAE42A940957}" type="presParOf" srcId="{936AB28A-4204-42C6-B7E7-28457B386707}" destId="{D41BBAB7-6096-40F6-95D9-14624A9B0FC6}" srcOrd="0" destOrd="0" presId="urn:microsoft.com/office/officeart/2005/8/layout/hierarchy3"/>
    <dgm:cxn modelId="{9A386D92-43C8-4748-88DB-9EE0AC3B2A22}" type="presParOf" srcId="{936AB28A-4204-42C6-B7E7-28457B386707}" destId="{49FF4BF1-3F20-4D9F-9C42-024DC576218D}" srcOrd="1" destOrd="0" presId="urn:microsoft.com/office/officeart/2005/8/layout/hierarchy3"/>
    <dgm:cxn modelId="{9C102AF8-E7C9-4139-85E2-F1111F4179D5}" type="presParOf" srcId="{936AB28A-4204-42C6-B7E7-28457B386707}" destId="{D264CDA2-959C-4332-83D0-29F23DC13F89}" srcOrd="2" destOrd="0" presId="urn:microsoft.com/office/officeart/2005/8/layout/hierarchy3"/>
    <dgm:cxn modelId="{9A2CBA4F-F8C1-44B2-8759-A3D683C473EF}" type="presParOf" srcId="{936AB28A-4204-42C6-B7E7-28457B386707}" destId="{0EA50098-44D4-49D6-BA4F-F8F0602CAB97}" srcOrd="3" destOrd="0" presId="urn:microsoft.com/office/officeart/2005/8/layout/hierarchy3"/>
    <dgm:cxn modelId="{6EAB3674-8769-479B-B5B8-1820FE89869D}" type="presParOf" srcId="{936AB28A-4204-42C6-B7E7-28457B386707}" destId="{93A50A6D-C96B-4FBD-9017-877882150183}" srcOrd="4" destOrd="0" presId="urn:microsoft.com/office/officeart/2005/8/layout/hierarchy3"/>
    <dgm:cxn modelId="{5EF694B0-4763-46A2-AEF4-F452CD91455D}" type="presParOf" srcId="{936AB28A-4204-42C6-B7E7-28457B386707}" destId="{CBC1A523-D165-4D06-A252-CB406E710E61}" srcOrd="5" destOrd="0" presId="urn:microsoft.com/office/officeart/2005/8/layout/hierarchy3"/>
    <dgm:cxn modelId="{EA9D62BF-8604-42E5-AE2E-144F49A4DF25}" type="presParOf" srcId="{936AB28A-4204-42C6-B7E7-28457B386707}" destId="{FC544EDE-1920-4EF6-BBC4-9A9B6C0A7D47}" srcOrd="6" destOrd="0" presId="urn:microsoft.com/office/officeart/2005/8/layout/hierarchy3"/>
    <dgm:cxn modelId="{A0A77B3D-5E1C-45A4-B224-54ABD97EE190}" type="presParOf" srcId="{936AB28A-4204-42C6-B7E7-28457B386707}" destId="{6D17A06B-4AB5-490A-BE50-8F7C04EF6171}" srcOrd="7" destOrd="0" presId="urn:microsoft.com/office/officeart/2005/8/layout/hierarchy3"/>
    <dgm:cxn modelId="{B53333AA-939A-4E02-AF92-15CFC6F2B7A0}" type="presParOf" srcId="{936AB28A-4204-42C6-B7E7-28457B386707}" destId="{F84B7CBF-10FD-4BCD-9113-EEB22E607B3E}" srcOrd="8" destOrd="0" presId="urn:microsoft.com/office/officeart/2005/8/layout/hierarchy3"/>
    <dgm:cxn modelId="{77DC44A9-6ADE-4940-8440-6395CFF738AB}" type="presParOf" srcId="{936AB28A-4204-42C6-B7E7-28457B386707}" destId="{2DCC2682-82D8-4132-9F41-16F25ED7272B}" srcOrd="9" destOrd="0" presId="urn:microsoft.com/office/officeart/2005/8/layout/hierarchy3"/>
    <dgm:cxn modelId="{EC51EC59-8E39-4D9A-BE26-F014807F8C58}" type="presParOf" srcId="{936AB28A-4204-42C6-B7E7-28457B386707}" destId="{12FA91CB-0F4D-44BE-819F-9233F6F5434C}" srcOrd="10" destOrd="0" presId="urn:microsoft.com/office/officeart/2005/8/layout/hierarchy3"/>
    <dgm:cxn modelId="{D2ECCB63-9F1F-4DA5-8FD4-BB1094F022BE}" type="presParOf" srcId="{936AB28A-4204-42C6-B7E7-28457B386707}" destId="{79DDD4C1-462B-4119-8CBF-CF44941C33E1}"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What I have done</a:t>
          </a:r>
        </a:p>
      </dsp:txBody>
      <dsp:txXfrm>
        <a:off x="11079" y="11877"/>
        <a:ext cx="3012056" cy="356093"/>
      </dsp:txXfrm>
    </dsp:sp>
    <dsp:sp modelId="{08F6AAAA-D8E6-4B28-A525-73E230E248FD}">
      <dsp:nvSpPr>
        <dsp:cNvPr id="0" name=""/>
        <dsp:cNvSpPr/>
      </dsp:nvSpPr>
      <dsp:spPr>
        <a:xfrm>
          <a:off x="303421" y="379049"/>
          <a:ext cx="107378" cy="387225"/>
        </a:xfrm>
        <a:custGeom>
          <a:avLst/>
          <a:gdLst/>
          <a:ahLst/>
          <a:cxnLst/>
          <a:rect l="0" t="0" r="0" b="0"/>
          <a:pathLst>
            <a:path>
              <a:moveTo>
                <a:pt x="0" y="0"/>
              </a:moveTo>
              <a:lnTo>
                <a:pt x="0" y="387225"/>
              </a:lnTo>
              <a:lnTo>
                <a:pt x="107378"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410799"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 appeared to the prophets</a:t>
          </a:r>
        </a:p>
      </dsp:txBody>
      <dsp:txXfrm>
        <a:off x="427943" y="490756"/>
        <a:ext cx="2949827" cy="551037"/>
      </dsp:txXfrm>
    </dsp:sp>
    <dsp:sp modelId="{3749E4E8-AC38-4211-BAFB-30B99EDA119E}">
      <dsp:nvSpPr>
        <dsp:cNvPr id="0" name=""/>
        <dsp:cNvSpPr/>
      </dsp:nvSpPr>
      <dsp:spPr>
        <a:xfrm>
          <a:off x="303421" y="379049"/>
          <a:ext cx="107378" cy="1067114"/>
        </a:xfrm>
        <a:custGeom>
          <a:avLst/>
          <a:gdLst/>
          <a:ahLst/>
          <a:cxnLst/>
          <a:rect l="0" t="0" r="0" b="0"/>
          <a:pathLst>
            <a:path>
              <a:moveTo>
                <a:pt x="0" y="0"/>
              </a:moveTo>
              <a:lnTo>
                <a:pt x="0" y="1067114"/>
              </a:lnTo>
              <a:lnTo>
                <a:pt x="107378"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410799"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 established my covenant with them</a:t>
          </a:r>
        </a:p>
      </dsp:txBody>
      <dsp:txXfrm>
        <a:off x="427943" y="1170645"/>
        <a:ext cx="2949827" cy="551037"/>
      </dsp:txXfrm>
    </dsp:sp>
    <dsp:sp modelId="{48430AA8-6DB6-4CAB-A95C-B1CB7F6A4CFA}">
      <dsp:nvSpPr>
        <dsp:cNvPr id="0" name=""/>
        <dsp:cNvSpPr/>
      </dsp:nvSpPr>
      <dsp:spPr>
        <a:xfrm>
          <a:off x="303421" y="379049"/>
          <a:ext cx="107378" cy="1747002"/>
        </a:xfrm>
        <a:custGeom>
          <a:avLst/>
          <a:gdLst/>
          <a:ahLst/>
          <a:cxnLst/>
          <a:rect l="0" t="0" r="0" b="0"/>
          <a:pathLst>
            <a:path>
              <a:moveTo>
                <a:pt x="0" y="0"/>
              </a:moveTo>
              <a:lnTo>
                <a:pt x="0" y="1747002"/>
              </a:lnTo>
              <a:lnTo>
                <a:pt x="107378"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410799"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 promised to give them the land of Canaan</a:t>
          </a:r>
        </a:p>
      </dsp:txBody>
      <dsp:txXfrm>
        <a:off x="427943" y="1850534"/>
        <a:ext cx="2949827" cy="551037"/>
      </dsp:txXfrm>
    </dsp:sp>
    <dsp:sp modelId="{B81243C3-2355-447E-B86D-A476F0F9BEA7}">
      <dsp:nvSpPr>
        <dsp:cNvPr id="0" name=""/>
        <dsp:cNvSpPr/>
      </dsp:nvSpPr>
      <dsp:spPr>
        <a:xfrm>
          <a:off x="303421" y="379049"/>
          <a:ext cx="107378" cy="2426891"/>
        </a:xfrm>
        <a:custGeom>
          <a:avLst/>
          <a:gdLst/>
          <a:ahLst/>
          <a:cxnLst/>
          <a:rect l="0" t="0" r="0" b="0"/>
          <a:pathLst>
            <a:path>
              <a:moveTo>
                <a:pt x="0" y="0"/>
              </a:moveTo>
              <a:lnTo>
                <a:pt x="0" y="2426891"/>
              </a:lnTo>
              <a:lnTo>
                <a:pt x="107378"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410799"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 have heard the moan of the people</a:t>
          </a:r>
        </a:p>
      </dsp:txBody>
      <dsp:txXfrm>
        <a:off x="427943" y="2530422"/>
        <a:ext cx="2949827" cy="551037"/>
      </dsp:txXfrm>
    </dsp:sp>
    <dsp:sp modelId="{CD9163F5-12D1-4C79-BB1E-E2A323623614}">
      <dsp:nvSpPr>
        <dsp:cNvPr id="0" name=""/>
        <dsp:cNvSpPr/>
      </dsp:nvSpPr>
      <dsp:spPr>
        <a:xfrm>
          <a:off x="303421" y="379049"/>
          <a:ext cx="107378" cy="3106780"/>
        </a:xfrm>
        <a:custGeom>
          <a:avLst/>
          <a:gdLst/>
          <a:ahLst/>
          <a:cxnLst/>
          <a:rect l="0" t="0" r="0" b="0"/>
          <a:pathLst>
            <a:path>
              <a:moveTo>
                <a:pt x="0" y="0"/>
              </a:moveTo>
              <a:lnTo>
                <a:pt x="0" y="3106780"/>
              </a:lnTo>
              <a:lnTo>
                <a:pt x="107378" y="310678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410799" y="319316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 have remembered my promise</a:t>
          </a:r>
        </a:p>
      </dsp:txBody>
      <dsp:txXfrm>
        <a:off x="427943" y="3210311"/>
        <a:ext cx="2949827" cy="551037"/>
      </dsp:txXfrm>
    </dsp:sp>
    <dsp:sp modelId="{EC7D247F-690A-43CC-8F1E-A8548CEC70B7}">
      <dsp:nvSpPr>
        <dsp:cNvPr id="0" name=""/>
        <dsp:cNvSpPr/>
      </dsp:nvSpPr>
      <dsp:spPr>
        <a:xfrm>
          <a:off x="3275076" y="0"/>
          <a:ext cx="2613061"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What I will do</a:t>
          </a:r>
        </a:p>
      </dsp:txBody>
      <dsp:txXfrm>
        <a:off x="3286155" y="11079"/>
        <a:ext cx="2590903" cy="356093"/>
      </dsp:txXfrm>
    </dsp:sp>
    <dsp:sp modelId="{D41BBAB7-6096-40F6-95D9-14624A9B0FC6}">
      <dsp:nvSpPr>
        <dsp:cNvPr id="0" name=""/>
        <dsp:cNvSpPr/>
      </dsp:nvSpPr>
      <dsp:spPr>
        <a:xfrm>
          <a:off x="3536382" y="378251"/>
          <a:ext cx="220377" cy="345860"/>
        </a:xfrm>
        <a:custGeom>
          <a:avLst/>
          <a:gdLst/>
          <a:ahLst/>
          <a:cxnLst/>
          <a:rect l="0" t="0" r="0" b="0"/>
          <a:pathLst>
            <a:path>
              <a:moveTo>
                <a:pt x="0" y="0"/>
              </a:moveTo>
              <a:lnTo>
                <a:pt x="0" y="345860"/>
              </a:lnTo>
              <a:lnTo>
                <a:pt x="220377"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756760"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 will remove the oppression of the Egyptians from them</a:t>
          </a:r>
        </a:p>
      </dsp:txBody>
      <dsp:txXfrm>
        <a:off x="3771480" y="487534"/>
        <a:ext cx="3488500" cy="473154"/>
      </dsp:txXfrm>
    </dsp:sp>
    <dsp:sp modelId="{D264CDA2-959C-4332-83D0-29F23DC13F89}">
      <dsp:nvSpPr>
        <dsp:cNvPr id="0" name=""/>
        <dsp:cNvSpPr/>
      </dsp:nvSpPr>
      <dsp:spPr>
        <a:xfrm>
          <a:off x="3536382" y="378251"/>
          <a:ext cx="220377" cy="945186"/>
        </a:xfrm>
        <a:custGeom>
          <a:avLst/>
          <a:gdLst/>
          <a:ahLst/>
          <a:cxnLst/>
          <a:rect l="0" t="0" r="0" b="0"/>
          <a:pathLst>
            <a:path>
              <a:moveTo>
                <a:pt x="0" y="0"/>
              </a:moveTo>
              <a:lnTo>
                <a:pt x="0" y="945186"/>
              </a:lnTo>
              <a:lnTo>
                <a:pt x="220377" y="945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756760" y="1069972"/>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 will free them from slavery</a:t>
          </a:r>
        </a:p>
      </dsp:txBody>
      <dsp:txXfrm>
        <a:off x="3771608" y="1084820"/>
        <a:ext cx="3488244" cy="477236"/>
      </dsp:txXfrm>
    </dsp:sp>
    <dsp:sp modelId="{93A50A6D-C96B-4FBD-9017-877882150183}">
      <dsp:nvSpPr>
        <dsp:cNvPr id="0" name=""/>
        <dsp:cNvSpPr/>
      </dsp:nvSpPr>
      <dsp:spPr>
        <a:xfrm>
          <a:off x="3536382" y="378251"/>
          <a:ext cx="220377" cy="1546682"/>
        </a:xfrm>
        <a:custGeom>
          <a:avLst/>
          <a:gdLst/>
          <a:ahLst/>
          <a:cxnLst/>
          <a:rect l="0" t="0" r="0" b="0"/>
          <a:pathLst>
            <a:path>
              <a:moveTo>
                <a:pt x="0" y="0"/>
              </a:moveTo>
              <a:lnTo>
                <a:pt x="0" y="1546682"/>
              </a:lnTo>
              <a:lnTo>
                <a:pt x="220377" y="154668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756760" y="167146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 will deploy my power</a:t>
          </a:r>
        </a:p>
      </dsp:txBody>
      <dsp:txXfrm>
        <a:off x="3771608" y="1686316"/>
        <a:ext cx="3488244" cy="477236"/>
      </dsp:txXfrm>
    </dsp:sp>
    <dsp:sp modelId="{FC544EDE-1920-4EF6-BBC4-9A9B6C0A7D47}">
      <dsp:nvSpPr>
        <dsp:cNvPr id="0" name=""/>
        <dsp:cNvSpPr/>
      </dsp:nvSpPr>
      <dsp:spPr>
        <a:xfrm>
          <a:off x="3536382" y="378251"/>
          <a:ext cx="220377" cy="2148178"/>
        </a:xfrm>
        <a:custGeom>
          <a:avLst/>
          <a:gdLst/>
          <a:ahLst/>
          <a:cxnLst/>
          <a:rect l="0" t="0" r="0" b="0"/>
          <a:pathLst>
            <a:path>
              <a:moveTo>
                <a:pt x="0" y="0"/>
              </a:moveTo>
              <a:lnTo>
                <a:pt x="0" y="2148178"/>
              </a:lnTo>
              <a:lnTo>
                <a:pt x="220377"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756760"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I'm going to make them my people</a:t>
          </a:r>
        </a:p>
      </dsp:txBody>
      <dsp:txXfrm>
        <a:off x="3771608" y="2287811"/>
        <a:ext cx="3488244" cy="477236"/>
      </dsp:txXfrm>
    </dsp:sp>
    <dsp:sp modelId="{F84B7CBF-10FD-4BCD-9113-EEB22E607B3E}">
      <dsp:nvSpPr>
        <dsp:cNvPr id="0" name=""/>
        <dsp:cNvSpPr/>
      </dsp:nvSpPr>
      <dsp:spPr>
        <a:xfrm>
          <a:off x="3536382" y="378251"/>
          <a:ext cx="220377" cy="2685333"/>
        </a:xfrm>
        <a:custGeom>
          <a:avLst/>
          <a:gdLst/>
          <a:ahLst/>
          <a:cxnLst/>
          <a:rect l="0" t="0" r="0" b="0"/>
          <a:pathLst>
            <a:path>
              <a:moveTo>
                <a:pt x="0" y="0"/>
              </a:moveTo>
              <a:lnTo>
                <a:pt x="0" y="2685333"/>
              </a:lnTo>
              <a:lnTo>
                <a:pt x="220377"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756760"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 will be their God</a:t>
          </a:r>
        </a:p>
      </dsp:txBody>
      <dsp:txXfrm>
        <a:off x="3767839" y="2885538"/>
        <a:ext cx="3495782" cy="356093"/>
      </dsp:txXfrm>
    </dsp:sp>
    <dsp:sp modelId="{12FA91CB-0F4D-44BE-819F-9233F6F5434C}">
      <dsp:nvSpPr>
        <dsp:cNvPr id="0" name=""/>
        <dsp:cNvSpPr/>
      </dsp:nvSpPr>
      <dsp:spPr>
        <a:xfrm>
          <a:off x="3536382" y="378251"/>
          <a:ext cx="261410" cy="3242941"/>
        </a:xfrm>
        <a:custGeom>
          <a:avLst/>
          <a:gdLst/>
          <a:ahLst/>
          <a:cxnLst/>
          <a:rect l="0" t="0" r="0" b="0"/>
          <a:pathLst>
            <a:path>
              <a:moveTo>
                <a:pt x="0" y="0"/>
              </a:moveTo>
              <a:lnTo>
                <a:pt x="0" y="3242941"/>
              </a:lnTo>
              <a:lnTo>
                <a:pt x="261410"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797792"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 will give them the land of Canaan</a:t>
          </a:r>
        </a:p>
      </dsp:txBody>
      <dsp:txXfrm>
        <a:off x="3813838"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0602-97D3-F60D-3B13-4F1F8B24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ADF225-EBFE-774F-6E53-F94B46D0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4906-225E-90EF-F090-5BE77272D993}"/>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5" name="Marcador de pie de página 4">
            <a:extLst>
              <a:ext uri="{FF2B5EF4-FFF2-40B4-BE49-F238E27FC236}">
                <a16:creationId xmlns:a16="http://schemas.microsoft.com/office/drawing/2014/main" id="{66D4A666-BC54-D461-44A4-6A3D69DF56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821EE-92C5-6440-61F4-2A196021BBFA}"/>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868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A9C0F-CC4F-677D-B785-8D413B8E3B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4BD23D-714C-3442-B757-E6956B6E1B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F93D2F-31A2-5252-C274-D59C20663E0F}"/>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5" name="Marcador de pie de página 4">
            <a:extLst>
              <a:ext uri="{FF2B5EF4-FFF2-40B4-BE49-F238E27FC236}">
                <a16:creationId xmlns:a16="http://schemas.microsoft.com/office/drawing/2014/main" id="{525245DF-B80B-8553-7092-B73A402B6E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EB607-FE89-61E9-E710-1F1A9798C9EC}"/>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04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00C92C-F045-B634-15B3-8F04C1756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EA8C3D-51A3-CC1C-10CD-0D083520C7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F2AB6B-EEB1-FE24-2E14-B5F5A4B656E0}"/>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5" name="Marcador de pie de página 4">
            <a:extLst>
              <a:ext uri="{FF2B5EF4-FFF2-40B4-BE49-F238E27FC236}">
                <a16:creationId xmlns:a16="http://schemas.microsoft.com/office/drawing/2014/main" id="{2F122AB2-CC54-CF9E-AF76-89EC99486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4915FC-86A3-B596-4C3E-27131B4CFD90}"/>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4701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48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99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826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48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6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781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6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5891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A1B27-FC3C-3AEC-05CD-FA56F31CC6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E566F0-F05B-E598-FB30-04B9C9D770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3E596B-ED86-6254-02D2-FD039FFC4B18}"/>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5" name="Marcador de pie de página 4">
            <a:extLst>
              <a:ext uri="{FF2B5EF4-FFF2-40B4-BE49-F238E27FC236}">
                <a16:creationId xmlns:a16="http://schemas.microsoft.com/office/drawing/2014/main" id="{6FCCB07F-8A37-EA58-D8FD-F2C841638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0F54-6595-FB34-2BE5-521E8BA7B14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2214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869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46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332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F7F4E-4BC4-286D-84C5-5C41D758F6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1AE956-09FB-1B25-A927-D5F1EECF6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5C682-E514-5921-EFF4-AEE7E33C7656}"/>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5" name="Marcador de pie de página 4">
            <a:extLst>
              <a:ext uri="{FF2B5EF4-FFF2-40B4-BE49-F238E27FC236}">
                <a16:creationId xmlns:a16="http://schemas.microsoft.com/office/drawing/2014/main" id="{0AAE38CD-85DD-2A1E-5945-D26E5E49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CD7FAA-1BC9-C053-3C6A-902F8BF43C03}"/>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32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ED5B3-A4C0-F59F-5242-6342F5CECF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1859F9-F04E-8821-367A-F8571A073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2A979C-2111-56CB-865A-D8F983DD11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BAEC0E-2234-94B6-237E-7F61644431D4}"/>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6" name="Marcador de pie de página 5">
            <a:extLst>
              <a:ext uri="{FF2B5EF4-FFF2-40B4-BE49-F238E27FC236}">
                <a16:creationId xmlns:a16="http://schemas.microsoft.com/office/drawing/2014/main" id="{32A1E27B-8BCB-142E-794C-4F31BDF17B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26134-909B-2C75-70AF-648953792F0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968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303BF-9CBB-6021-26BF-F5782717E5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C40E8-9580-F477-E07F-B659947B3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1CCA82-C04D-6B4A-30E8-750674FDF6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2D573B-6744-B12A-D2DD-1E26A54C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85C6E6-3268-0277-4F3D-0BCF99726F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3783EF-586C-2B98-A087-094A6ABAB703}"/>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8" name="Marcador de pie de página 7">
            <a:extLst>
              <a:ext uri="{FF2B5EF4-FFF2-40B4-BE49-F238E27FC236}">
                <a16:creationId xmlns:a16="http://schemas.microsoft.com/office/drawing/2014/main" id="{A2D94B75-69C0-4D78-96DD-8DC12E3016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9FD73FC-DA16-2DFE-A6AF-10610C486EE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155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FED48-7FEE-0CF2-E6E2-9025AFD666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40A8D5-B2F9-DC19-299F-49622CD4673E}"/>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4" name="Marcador de pie de página 3">
            <a:extLst>
              <a:ext uri="{FF2B5EF4-FFF2-40B4-BE49-F238E27FC236}">
                <a16:creationId xmlns:a16="http://schemas.microsoft.com/office/drawing/2014/main" id="{8003E0EC-B201-CDD3-4C82-BC41C85638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9EEDD2-8898-6E2B-968F-A20C02F9166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224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ECBEF-9C37-207B-46BB-30B8126C05D7}"/>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3" name="Marcador de pie de página 2">
            <a:extLst>
              <a:ext uri="{FF2B5EF4-FFF2-40B4-BE49-F238E27FC236}">
                <a16:creationId xmlns:a16="http://schemas.microsoft.com/office/drawing/2014/main" id="{60136175-DF3A-2405-0BAD-8D61B2CD56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0A7C12E-5840-6356-3B95-94049AA1B1D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064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D711-EEF2-4F58-6D93-5D616336EE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F1F3D-70F8-E1EF-9A63-C9F96543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52176D-0C23-1457-B303-C4E9E37B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36857-B8D9-BCE0-F62B-3410B2388223}"/>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6" name="Marcador de pie de página 5">
            <a:extLst>
              <a:ext uri="{FF2B5EF4-FFF2-40B4-BE49-F238E27FC236}">
                <a16:creationId xmlns:a16="http://schemas.microsoft.com/office/drawing/2014/main" id="{1AA3FD85-12DD-52C0-968E-F8A09CA6C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C035D9-2554-ADA7-E64A-A0CA4B3DACB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6526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CC285-93DE-A83C-D60B-8A2D52F6A6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E70855-B921-113A-2AE6-3F313563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570106-D25E-58AB-7AB7-2452A01A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0D9FF-5424-DDC9-5D34-F9D4FD94C3AF}"/>
              </a:ext>
            </a:extLst>
          </p:cNvPr>
          <p:cNvSpPr>
            <a:spLocks noGrp="1"/>
          </p:cNvSpPr>
          <p:nvPr>
            <p:ph type="dt" sz="half" idx="10"/>
          </p:nvPr>
        </p:nvSpPr>
        <p:spPr/>
        <p:txBody>
          <a:bodyPr/>
          <a:lstStyle/>
          <a:p>
            <a:fld id="{91C0A70E-3492-40B1-A42F-990C99091365}" type="datetimeFigureOut">
              <a:rPr lang="es-ES" smtClean="0"/>
              <a:t>02/07/2025</a:t>
            </a:fld>
            <a:endParaRPr lang="es-ES"/>
          </a:p>
        </p:txBody>
      </p:sp>
      <p:sp>
        <p:nvSpPr>
          <p:cNvPr id="6" name="Marcador de pie de página 5">
            <a:extLst>
              <a:ext uri="{FF2B5EF4-FFF2-40B4-BE49-F238E27FC236}">
                <a16:creationId xmlns:a16="http://schemas.microsoft.com/office/drawing/2014/main" id="{E5AB78FF-350A-343C-C5A1-E19C9B3459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CF2374-19AE-AD97-0551-E7FF19267C8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1981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6EC45B-0606-D7DE-573A-6536827B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A3CA5C-A4E6-503D-61CD-40C7085CD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D027EE-9EA4-02C8-DEA5-09B8F9A37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0A70E-3492-40B1-A42F-990C99091365}" type="datetimeFigureOut">
              <a:rPr lang="es-ES" smtClean="0"/>
              <a:t>02/07/2025</a:t>
            </a:fld>
            <a:endParaRPr lang="es-ES"/>
          </a:p>
        </p:txBody>
      </p:sp>
      <p:sp>
        <p:nvSpPr>
          <p:cNvPr id="5" name="Marcador de pie de página 4">
            <a:extLst>
              <a:ext uri="{FF2B5EF4-FFF2-40B4-BE49-F238E27FC236}">
                <a16:creationId xmlns:a16="http://schemas.microsoft.com/office/drawing/2014/main" id="{16E641C0-6A86-B522-41F7-A967D321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986CA0D-33D5-7063-E6EF-5F8E95F38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373B4-DCC3-45D8-8147-B47C9F6A87E2}" type="slidenum">
              <a:rPr lang="es-ES" smtClean="0"/>
              <a:t>‹Nº›</a:t>
            </a:fld>
            <a:endParaRPr lang="es-ES"/>
          </a:p>
        </p:txBody>
      </p:sp>
    </p:spTree>
    <p:extLst>
      <p:ext uri="{BB962C8B-B14F-4D97-AF65-F5344CB8AC3E}">
        <p14:creationId xmlns:p14="http://schemas.microsoft.com/office/powerpoint/2010/main" val="138500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50113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5CFB6-1C13-B88E-1DA6-EB3DA502933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vivo, cuarto, tabla&#10;&#10;El contenido generado por IA puede ser incorrecto.">
            <a:extLst>
              <a:ext uri="{FF2B5EF4-FFF2-40B4-BE49-F238E27FC236}">
                <a16:creationId xmlns:a16="http://schemas.microsoft.com/office/drawing/2014/main" id="{66614F14-4340-865E-9327-D1EDAA9C86A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838200" y="1000040"/>
            <a:ext cx="10628376" cy="5440003"/>
          </a:xfrm>
          <a:prstGeom prst="rect">
            <a:avLst/>
          </a:prstGeom>
        </p:spPr>
      </p:pic>
      <p:sp>
        <p:nvSpPr>
          <p:cNvPr id="2" name="CuadroTexto 1">
            <a:extLst>
              <a:ext uri="{FF2B5EF4-FFF2-40B4-BE49-F238E27FC236}">
                <a16:creationId xmlns:a16="http://schemas.microsoft.com/office/drawing/2014/main" id="{6AE90315-47CB-55FF-7E10-AC3E7C82FD78}"/>
              </a:ext>
            </a:extLst>
          </p:cNvPr>
          <p:cNvSpPr txBox="1"/>
          <p:nvPr/>
        </p:nvSpPr>
        <p:spPr>
          <a:xfrm>
            <a:off x="2403607" y="23225"/>
            <a:ext cx="9287650" cy="95410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5400" b="1" spc="600" dirty="0">
                <a:ln/>
                <a:solidFill>
                  <a:srgbClr val="9E7428"/>
                </a:solidFill>
                <a:effectLst>
                  <a:outerShdw blurRad="38100" dist="38100" dir="2700000" algn="tl">
                    <a:srgbClr val="FFC000"/>
                  </a:outerShdw>
                  <a:reflection blurRad="76200" stA="55000" endA="300" endPos="34000" dir="5400000" sy="-100000" algn="bl" rotWithShape="0"/>
                </a:effectLst>
              </a:rPr>
              <a:t>ROUGH </a:t>
            </a:r>
            <a:r>
              <a:rPr lang="es-ES" sz="5400" b="1" spc="600" dirty="0" err="1">
                <a:ln/>
                <a:solidFill>
                  <a:srgbClr val="9E7428"/>
                </a:solidFill>
                <a:effectLst>
                  <a:outerShdw blurRad="38100" dist="38100" dir="2700000" algn="tl">
                    <a:srgbClr val="FFC000"/>
                  </a:outerShdw>
                  <a:reflection blurRad="76200" stA="55000" endA="300" endPos="34000" dir="5400000" sy="-100000" algn="bl" rotWithShape="0"/>
                </a:effectLst>
              </a:rPr>
              <a:t>START</a:t>
            </a:r>
            <a:endParaRPr lang="en" sz="5400" b="1" spc="600" dirty="0">
              <a:ln/>
              <a:solidFill>
                <a:srgbClr val="9E7428"/>
              </a:solidFill>
              <a:effectLst>
                <a:outerShdw blurRad="38100" dist="38100" dir="2700000" algn="tl">
                  <a:srgbClr val="FFC000"/>
                </a:outerShdw>
                <a:reflection blurRad="76200" stA="55000" endA="300" endPos="34000" dir="5400000" sy="-100000" algn="bl" rotWithShape="0"/>
              </a:effectLst>
            </a:endParaRPr>
          </a:p>
        </p:txBody>
      </p:sp>
      <p:sp>
        <p:nvSpPr>
          <p:cNvPr id="5" name="CuadroTexto 4">
            <a:extLst>
              <a:ext uri="{FF2B5EF4-FFF2-40B4-BE49-F238E27FC236}">
                <a16:creationId xmlns:a16="http://schemas.microsoft.com/office/drawing/2014/main" id="{C5C29692-8C98-5EC2-CD54-AA6072EC1183}"/>
              </a:ext>
            </a:extLst>
          </p:cNvPr>
          <p:cNvSpPr txBox="1"/>
          <p:nvPr/>
        </p:nvSpPr>
        <p:spPr>
          <a:xfrm>
            <a:off x="8058645" y="6390468"/>
            <a:ext cx="3482172" cy="338554"/>
          </a:xfrm>
          <a:prstGeom prst="rect">
            <a:avLst/>
          </a:prstGeom>
          <a:noFill/>
        </p:spPr>
        <p:txBody>
          <a:bodyPr wrap="none" rtlCol="0">
            <a:spAutoFit/>
          </a:bodyPr>
          <a:lstStyle/>
          <a:p>
            <a:pPr algn="r"/>
            <a:r>
              <a:rPr lang="en" sz="1600" b="1" dirty="0">
                <a:solidFill>
                  <a:srgbClr val="491201"/>
                </a:solidFill>
              </a:rPr>
              <a:t>Lesson 3 for July 19, 2025</a:t>
            </a:r>
          </a:p>
        </p:txBody>
      </p:sp>
    </p:spTree>
    <p:extLst>
      <p:ext uri="{BB962C8B-B14F-4D97-AF65-F5344CB8AC3E}">
        <p14:creationId xmlns:p14="http://schemas.microsoft.com/office/powerpoint/2010/main" val="9010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C32AA-FACB-6205-3B70-19B2F5DB65DA}"/>
              </a:ext>
            </a:extLst>
          </p:cNvPr>
          <p:cNvSpPr txBox="1"/>
          <p:nvPr/>
        </p:nvSpPr>
        <p:spPr>
          <a:xfrm>
            <a:off x="1" y="76885"/>
            <a:ext cx="12192000" cy="584775"/>
          </a:xfrm>
          <a:prstGeom prst="rect">
            <a:avLst/>
          </a:prstGeom>
          <a:solidFill>
            <a:srgbClr val="F0C434"/>
          </a:solidFill>
          <a:effectLst>
            <a:outerShdw blurRad="63500" sx="102000" sy="102000" algn="ctr"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b="1" dirty="0">
                <a:solidFill>
                  <a:srgbClr val="952B38"/>
                </a:solidFill>
                <a:latin typeface="Comic Sans MS" panose="030F0702030302020204" pitchFamily="66" charset="0"/>
              </a:rPr>
              <a:t>“The Lord said to Moses, ‘See, I have made you God to Pharaoh, and Aaron your brother shall be your prophet.’” </a:t>
            </a:r>
            <a:r>
              <a:rPr lang="en" sz="1400" b="1" dirty="0">
                <a:solidFill>
                  <a:srgbClr val="952B38"/>
                </a:solidFill>
                <a:latin typeface="Comic Sans MS" panose="030F0702030302020204" pitchFamily="66" charset="0"/>
              </a:rPr>
              <a:t>(Exodus 7:1)</a:t>
            </a:r>
          </a:p>
        </p:txBody>
      </p:sp>
      <p:sp>
        <p:nvSpPr>
          <p:cNvPr id="4" name="CuadroTexto 3">
            <a:extLst>
              <a:ext uri="{FF2B5EF4-FFF2-40B4-BE49-F238E27FC236}">
                <a16:creationId xmlns:a16="http://schemas.microsoft.com/office/drawing/2014/main" id="{277280B1-8D0B-8FAF-D2F5-DECF4A483B38}"/>
              </a:ext>
            </a:extLst>
          </p:cNvPr>
          <p:cNvSpPr txBox="1"/>
          <p:nvPr/>
        </p:nvSpPr>
        <p:spPr>
          <a:xfrm>
            <a:off x="3856383" y="756078"/>
            <a:ext cx="8335617" cy="1323439"/>
          </a:xfrm>
          <a:prstGeom prst="rect">
            <a:avLst/>
          </a:prstGeom>
          <a:noFill/>
        </p:spPr>
        <p:txBody>
          <a:bodyPr wrap="square" rtlCol="0">
            <a:spAutoFit/>
          </a:bodyPr>
          <a:lstStyle/>
          <a:p>
            <a:pPr>
              <a:spcBef>
                <a:spcPts val="600"/>
              </a:spcBef>
            </a:pPr>
            <a:r>
              <a:rPr lang="en" sz="2000" b="1" dirty="0"/>
              <a:t>It seems that “I don’t know how to speak” was Moses’ favorite excuse. He even angered God with this one! But God has a solution for everything: Aaron, his talkative brother, would be Moses’ “mouth.” Moses spoke to his brother, and he spoke to the others (Ex. 4:10-16).</a:t>
            </a:r>
          </a:p>
        </p:txBody>
      </p:sp>
      <p:pic>
        <p:nvPicPr>
          <p:cNvPr id="5" name="Imagen 4" descr="Un grupo de personas de pie&#10;&#10;El contenido generado por IA puede ser incorrecto.">
            <a:extLst>
              <a:ext uri="{FF2B5EF4-FFF2-40B4-BE49-F238E27FC236}">
                <a16:creationId xmlns:a16="http://schemas.microsoft.com/office/drawing/2014/main" id="{0FCCDA61-CDF8-F631-A58A-269C64E3C1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01" y="875346"/>
            <a:ext cx="3372177" cy="2582944"/>
          </a:xfrm>
          <a:prstGeom prst="rect">
            <a:avLst/>
          </a:prstGeom>
          <a:ln w="88900" cap="sq" cmpd="thickThin">
            <a:solidFill>
              <a:srgbClr val="952B38"/>
            </a:solidFill>
            <a:prstDash val="solid"/>
            <a:miter lim="800000"/>
          </a:ln>
          <a:effectLst>
            <a:innerShdw blurRad="76200">
              <a:srgbClr val="000000"/>
            </a:innerShdw>
          </a:effectLst>
        </p:spPr>
      </p:pic>
      <p:pic>
        <p:nvPicPr>
          <p:cNvPr id="7" name="Imagen 6" descr="Un grupo de personas haciendo gestos con la cara pintada&#10;&#10;El contenido generado por IA puede ser incorrecto.">
            <a:extLst>
              <a:ext uri="{FF2B5EF4-FFF2-40B4-BE49-F238E27FC236}">
                <a16:creationId xmlns:a16="http://schemas.microsoft.com/office/drawing/2014/main" id="{403F1A65-D0B1-E1B0-8D97-25B8E6425A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645151" y="2271537"/>
            <a:ext cx="3372176" cy="4424629"/>
          </a:xfrm>
          <a:prstGeom prst="rect">
            <a:avLst/>
          </a:prstGeom>
          <a:ln w="88900" cap="sq" cmpd="thickThin">
            <a:solidFill>
              <a:srgbClr val="CFA10F"/>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46C0A3E-A14C-61BC-5637-52D0276AE139}"/>
              </a:ext>
            </a:extLst>
          </p:cNvPr>
          <p:cNvSpPr txBox="1"/>
          <p:nvPr/>
        </p:nvSpPr>
        <p:spPr>
          <a:xfrm>
            <a:off x="98473" y="3540428"/>
            <a:ext cx="8131128" cy="1015663"/>
          </a:xfrm>
          <a:prstGeom prst="rect">
            <a:avLst/>
          </a:prstGeom>
          <a:noFill/>
        </p:spPr>
        <p:txBody>
          <a:bodyPr wrap="square">
            <a:spAutoFit/>
          </a:bodyPr>
          <a:lstStyle/>
          <a:p>
            <a:pPr>
              <a:spcBef>
                <a:spcPts val="600"/>
              </a:spcBef>
            </a:pPr>
            <a:r>
              <a:rPr lang="en" sz="2000" b="1" dirty="0"/>
              <a:t>On this occasion, he made a comparison with the role of prophets. They receive a message from God and transmit it to us. In this sense, Moses plays the role of God, and Aaron that of the prophet.</a:t>
            </a:r>
          </a:p>
        </p:txBody>
      </p:sp>
      <p:sp>
        <p:nvSpPr>
          <p:cNvPr id="11" name="CuadroTexto 10">
            <a:extLst>
              <a:ext uri="{FF2B5EF4-FFF2-40B4-BE49-F238E27FC236}">
                <a16:creationId xmlns:a16="http://schemas.microsoft.com/office/drawing/2014/main" id="{6157009B-182B-88C0-DDB2-13566A9D8F62}"/>
              </a:ext>
            </a:extLst>
          </p:cNvPr>
          <p:cNvSpPr txBox="1"/>
          <p:nvPr/>
        </p:nvSpPr>
        <p:spPr>
          <a:xfrm>
            <a:off x="3875316" y="2089456"/>
            <a:ext cx="4522304" cy="1323439"/>
          </a:xfrm>
          <a:prstGeom prst="rect">
            <a:avLst/>
          </a:prstGeom>
          <a:noFill/>
        </p:spPr>
        <p:txBody>
          <a:bodyPr wrap="square">
            <a:spAutoFit/>
          </a:bodyPr>
          <a:lstStyle/>
          <a:p>
            <a:pPr>
              <a:spcBef>
                <a:spcPts val="600"/>
              </a:spcBef>
            </a:pPr>
            <a:r>
              <a:rPr lang="en" sz="2000" b="1" dirty="0"/>
              <a:t>After the initial failures in Egypt, God had to remind Moses again of Aaron's role as his helper and spokesman </a:t>
            </a:r>
            <a:br>
              <a:rPr lang="en" sz="2000" b="1" dirty="0"/>
            </a:br>
            <a:r>
              <a:rPr lang="en" sz="2000" b="1" dirty="0"/>
              <a:t>(Ex. 7:1-2).</a:t>
            </a:r>
          </a:p>
        </p:txBody>
      </p:sp>
      <p:sp>
        <p:nvSpPr>
          <p:cNvPr id="6" name="CuadroTexto 5">
            <a:extLst>
              <a:ext uri="{FF2B5EF4-FFF2-40B4-BE49-F238E27FC236}">
                <a16:creationId xmlns:a16="http://schemas.microsoft.com/office/drawing/2014/main" id="{5E965858-A8B5-E54B-8120-A7E3A3C5FF15}"/>
              </a:ext>
            </a:extLst>
          </p:cNvPr>
          <p:cNvSpPr txBox="1"/>
          <p:nvPr/>
        </p:nvSpPr>
        <p:spPr>
          <a:xfrm>
            <a:off x="98473" y="5556364"/>
            <a:ext cx="8131128" cy="1323439"/>
          </a:xfrm>
          <a:prstGeom prst="rect">
            <a:avLst/>
          </a:prstGeom>
          <a:noFill/>
        </p:spPr>
        <p:txBody>
          <a:bodyPr wrap="square">
            <a:spAutoFit/>
          </a:bodyPr>
          <a:lstStyle/>
          <a:p>
            <a:pPr>
              <a:spcBef>
                <a:spcPts val="600"/>
              </a:spcBef>
            </a:pPr>
            <a:r>
              <a:rPr lang="en" sz="2000" b="1" dirty="0"/>
              <a:t>Like later prophets, Moses was to speak to the people and Pharaoh, "whether they listen or turn away, for they are very rebellious" </a:t>
            </a:r>
            <a:br>
              <a:rPr lang="en" sz="2000" b="1" dirty="0"/>
            </a:br>
            <a:r>
              <a:rPr lang="en" sz="2000" b="1" dirty="0"/>
              <a:t>(Ezek. 2:7). This is also true of us, for we are the audible voice of God on this earth.</a:t>
            </a:r>
          </a:p>
        </p:txBody>
      </p:sp>
      <p:sp>
        <p:nvSpPr>
          <p:cNvPr id="10" name="CuadroTexto 9">
            <a:extLst>
              <a:ext uri="{FF2B5EF4-FFF2-40B4-BE49-F238E27FC236}">
                <a16:creationId xmlns:a16="http://schemas.microsoft.com/office/drawing/2014/main" id="{51F3C5DC-5323-0E9F-0974-E394833ED6FF}"/>
              </a:ext>
            </a:extLst>
          </p:cNvPr>
          <p:cNvSpPr txBox="1"/>
          <p:nvPr/>
        </p:nvSpPr>
        <p:spPr>
          <a:xfrm>
            <a:off x="98472" y="4556091"/>
            <a:ext cx="8299147" cy="1015663"/>
          </a:xfrm>
          <a:prstGeom prst="rect">
            <a:avLst/>
          </a:prstGeom>
          <a:noFill/>
        </p:spPr>
        <p:txBody>
          <a:bodyPr wrap="square">
            <a:spAutoFit/>
          </a:bodyPr>
          <a:lstStyle/>
          <a:p>
            <a:pPr>
              <a:spcBef>
                <a:spcPts val="600"/>
              </a:spcBef>
            </a:pPr>
            <a:r>
              <a:rPr lang="en" sz="2000" b="1" dirty="0"/>
              <a:t>As would later happen with many of the prophets, God warned that his message would not be heard, and that he would have to act with great power (Ex. 7:3).</a:t>
            </a:r>
          </a:p>
        </p:txBody>
      </p:sp>
    </p:spTree>
    <p:extLst>
      <p:ext uri="{BB962C8B-B14F-4D97-AF65-F5344CB8AC3E}">
        <p14:creationId xmlns:p14="http://schemas.microsoft.com/office/powerpoint/2010/main" val="2615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4*#ppt_w"/>
                                          </p:val>
                                        </p:tav>
                                        <p:tav tm="100000">
                                          <p:val>
                                            <p:strVal val="#ppt_w"/>
                                          </p:val>
                                        </p:tav>
                                      </p:tavLst>
                                    </p:anim>
                                    <p:anim calcmode="lin" valueType="num">
                                      <p:cBhvr>
                                        <p:cTn id="38" dur="500" fill="hold"/>
                                        <p:tgtEl>
                                          <p:spTgt spid="7"/>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97A5F4-3497-5A24-BC36-945A47862E2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B73961B-C416-A5D8-67E3-5B283863A9E2}"/>
              </a:ext>
            </a:extLst>
          </p:cNvPr>
          <p:cNvSpPr txBox="1"/>
          <p:nvPr/>
        </p:nvSpPr>
        <p:spPr>
          <a:xfrm>
            <a:off x="1450182" y="367625"/>
            <a:ext cx="9172367" cy="5632311"/>
          </a:xfrm>
          <a:prstGeom prst="rect">
            <a:avLst/>
          </a:prstGeom>
          <a:noFill/>
        </p:spPr>
        <p:txBody>
          <a:bodyPr wrap="square">
            <a:spAutoFit/>
          </a:bodyPr>
          <a:lstStyle/>
          <a:p>
            <a:pPr>
              <a:spcBef>
                <a:spcPts val="600"/>
              </a:spcBef>
            </a:pPr>
            <a:r>
              <a:rPr lang="en" sz="2400" b="1" dirty="0">
                <a:latin typeface="Constantia" panose="02030602050306030303" pitchFamily="18" charset="0"/>
              </a:rPr>
              <a:t>“The Hebrews had hoped to obtain their freedom without any special trial of their faith, without real hardship or suffering. But they were not yet ready for deliverance. They had little faith in God and were unwilling to patiently endure their afflictions until He saw fit to act on their behalf. Many were content to remain in servitude rather than face the difficulties that would attend a removal to a strange land; and the habits of some had become so like those of the Egyptians that they preferred to live in Egypt. Therefore, the Lord did not deliver them by the first manifestation of His power before Pharaoh. He orchestrated events so that the tyrannical spirit of the Egyptian king might be more fully developed and that He might reveal Himself to His people. When they saw His justice, His power, and His love, they would choose to leave Egypt and give themselves to His service.”</a:t>
            </a:r>
          </a:p>
        </p:txBody>
      </p:sp>
      <p:sp>
        <p:nvSpPr>
          <p:cNvPr id="4" name="CuadroTexto 3">
            <a:extLst>
              <a:ext uri="{FF2B5EF4-FFF2-40B4-BE49-F238E27FC236}">
                <a16:creationId xmlns:a16="http://schemas.microsoft.com/office/drawing/2014/main" id="{96857C9C-66B3-E1B3-0397-2C763B801FFB}"/>
              </a:ext>
            </a:extLst>
          </p:cNvPr>
          <p:cNvSpPr txBox="1"/>
          <p:nvPr/>
        </p:nvSpPr>
        <p:spPr>
          <a:xfrm>
            <a:off x="7038048" y="6057231"/>
            <a:ext cx="3847400" cy="338554"/>
          </a:xfrm>
          <a:prstGeom prst="rect">
            <a:avLst/>
          </a:prstGeom>
          <a:noFill/>
        </p:spPr>
        <p:txBody>
          <a:bodyPr wrap="none" rtlCol="0">
            <a:spAutoFit/>
          </a:bodyPr>
          <a:lstStyle/>
          <a:p>
            <a:pPr algn="r"/>
            <a:r>
              <a:rPr lang="en" sz="1600" b="1" dirty="0"/>
              <a:t>EGW (Patriarchs and Prophets, p. 236)</a:t>
            </a:r>
          </a:p>
        </p:txBody>
      </p:sp>
    </p:spTree>
    <p:extLst>
      <p:ext uri="{BB962C8B-B14F-4D97-AF65-F5344CB8AC3E}">
        <p14:creationId xmlns:p14="http://schemas.microsoft.com/office/powerpoint/2010/main" val="22059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2">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39761" y="5252339"/>
            <a:ext cx="12112171" cy="150810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3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a:t>
            </a:r>
            <a:r>
              <a:rPr kumimoji="0" lang="en-US" sz="23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Afterward Moses and Aaron went in and told Pharaoh, ‘Thus says the Lord God of Israel: “Let My people go, that they may hold a feast to Me in the wilderness.” ’ And Pharaoh said, ‘Who is the Lord, that I should obey His voice to let Israel go? I do not know the Lord, nor will I let Israel go’ </a:t>
            </a:r>
            <a:r>
              <a:rPr kumimoji="0" lang="es-ES" sz="23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a:t>
            </a:r>
            <a:r>
              <a:rPr kumimoji="0" lang="es-ES" sz="16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Exodus</a:t>
            </a:r>
            <a:r>
              <a:rPr kumimoji="0" lang="es-ES" sz="16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rPr>
              <a:t> 5:1, 2, </a:t>
            </a:r>
            <a:r>
              <a:rPr kumimoji="0" lang="es-ES" sz="1200" b="1" i="0" u="none" strike="noStrike" kern="1200" cap="none" spc="0" normalizeH="0" baseline="0" noProof="0" dirty="0" err="1">
                <a:ln w="12700" cmpd="sng">
                  <a:noFill/>
                  <a:prstDash val="solid"/>
                </a:ln>
                <a:solidFill>
                  <a:srgbClr val="3A538A"/>
                </a:solidFill>
                <a:effectLst/>
                <a:uLnTx/>
                <a:uFillTx/>
                <a:latin typeface="Comic Sans MS" panose="030F0702030302020204" pitchFamily="66" charset="0"/>
                <a:ea typeface="+mn-ea"/>
                <a:cs typeface="+mn-cs"/>
              </a:rPr>
              <a:t>NKJV</a:t>
            </a:r>
            <a:endParaRPr kumimoji="0" lang="es-ES" sz="1600" b="1" i="0" u="none" strike="noStrike" kern="1200" cap="none" spc="0" normalizeH="0" baseline="0" noProof="0" dirty="0">
              <a:ln w="12700" cmpd="sng">
                <a:noFill/>
                <a:prstDash val="solid"/>
              </a:ln>
              <a:solidFill>
                <a:srgbClr val="3A538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03242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2920C9-8E97-1EEA-2A2D-67065471249C}"/>
              </a:ext>
            </a:extLst>
          </p:cNvPr>
          <p:cNvSpPr txBox="1"/>
          <p:nvPr/>
        </p:nvSpPr>
        <p:spPr>
          <a:xfrm>
            <a:off x="5943600" y="4200525"/>
            <a:ext cx="5695950"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7A21A4"/>
                </a:solidFill>
              </a:rPr>
              <a:t>The request: “Let my people go.”</a:t>
            </a:r>
          </a:p>
          <a:p>
            <a:pPr lvl="1">
              <a:spcBef>
                <a:spcPts val="600"/>
              </a:spcBef>
            </a:pPr>
            <a:r>
              <a:rPr lang="en" sz="2000" b="1" dirty="0"/>
              <a:t>Pharaoh's response (Exodus 5:1-2)</a:t>
            </a:r>
          </a:p>
          <a:p>
            <a:pPr lvl="1">
              <a:spcBef>
                <a:spcPts val="600"/>
              </a:spcBef>
            </a:pPr>
            <a:r>
              <a:rPr lang="en" sz="2000" b="1" dirty="0"/>
              <a:t>The people's response (Exodus 5:3-21)</a:t>
            </a:r>
          </a:p>
          <a:p>
            <a:pPr lvl="1">
              <a:spcBef>
                <a:spcPts val="600"/>
              </a:spcBef>
            </a:pPr>
            <a:r>
              <a:rPr lang="en" sz="2000" b="1" dirty="0"/>
              <a:t>God’s response (Exodus 5:22-6:8)</a:t>
            </a:r>
          </a:p>
          <a:p>
            <a:pPr lvl="1">
              <a:spcBef>
                <a:spcPts val="600"/>
              </a:spcBef>
            </a:pPr>
            <a:r>
              <a:rPr lang="en" sz="2000" b="1" dirty="0"/>
              <a:t>Moses' response (Exodus 6:9-13)</a:t>
            </a:r>
          </a:p>
          <a:p>
            <a:pPr>
              <a:spcBef>
                <a:spcPts val="1800"/>
              </a:spcBef>
            </a:pPr>
            <a:r>
              <a:rPr lang="en" sz="2000" b="1" dirty="0">
                <a:solidFill>
                  <a:srgbClr val="A01965"/>
                </a:solidFill>
              </a:rPr>
              <a:t>The role of Moses and Aaron (Exodus 6:28-7:7)</a:t>
            </a:r>
          </a:p>
        </p:txBody>
      </p:sp>
      <p:sp>
        <p:nvSpPr>
          <p:cNvPr id="3" name="CuadroTexto 2">
            <a:extLst>
              <a:ext uri="{FF2B5EF4-FFF2-40B4-BE49-F238E27FC236}">
                <a16:creationId xmlns:a16="http://schemas.microsoft.com/office/drawing/2014/main" id="{E4A576F8-2BB4-78B1-7CAB-2B799A1BA797}"/>
              </a:ext>
            </a:extLst>
          </p:cNvPr>
          <p:cNvSpPr txBox="1"/>
          <p:nvPr/>
        </p:nvSpPr>
        <p:spPr>
          <a:xfrm>
            <a:off x="101049" y="126891"/>
            <a:ext cx="6156876" cy="707886"/>
          </a:xfrm>
          <a:prstGeom prst="rect">
            <a:avLst/>
          </a:prstGeom>
          <a:noFill/>
        </p:spPr>
        <p:txBody>
          <a:bodyPr wrap="square" rtlCol="0">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As Moses sensed, it would not be easy for Pharaoh to allow Israel to leave Egypt.</a:t>
            </a:r>
          </a:p>
        </p:txBody>
      </p:sp>
      <p:pic>
        <p:nvPicPr>
          <p:cNvPr id="7" name="Imagen 6" descr="Personas en un escenario&#10;&#10;El contenido generado por IA puede ser incorrecto.">
            <a:extLst>
              <a:ext uri="{FF2B5EF4-FFF2-40B4-BE49-F238E27FC236}">
                <a16:creationId xmlns:a16="http://schemas.microsoft.com/office/drawing/2014/main" id="{9B642608-2A8E-8DC1-BA99-9B31E086D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3085" y="208449"/>
            <a:ext cx="2799612" cy="3566527"/>
          </a:xfrm>
          <a:prstGeom prst="snip2DiagRect">
            <a:avLst/>
          </a:prstGeom>
          <a:solidFill>
            <a:srgbClr val="FFFFFF">
              <a:shade val="85000"/>
            </a:srgbClr>
          </a:solidFill>
          <a:ln w="57150" cap="sq">
            <a:solidFill>
              <a:srgbClr val="9D2AD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1F443F-4220-C968-5CBC-D12FE37A1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a:extLst>
              <a:ext uri="{FF2B5EF4-FFF2-40B4-BE49-F238E27FC236}">
                <a16:creationId xmlns:a16="http://schemas.microsoft.com/office/drawing/2014/main" id="{E9ED125A-4CCB-D4AD-D9DD-C7150C57C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0744" y="4633354"/>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a:extLst>
              <a:ext uri="{FF2B5EF4-FFF2-40B4-BE49-F238E27FC236}">
                <a16:creationId xmlns:a16="http://schemas.microsoft.com/office/drawing/2014/main" id="{42B6CFB6-F6C4-2334-5B3C-5B38ECFEA0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0744" y="5001198"/>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a:extLst>
              <a:ext uri="{FF2B5EF4-FFF2-40B4-BE49-F238E27FC236}">
                <a16:creationId xmlns:a16="http://schemas.microsoft.com/office/drawing/2014/main" id="{934257A4-985D-BD46-EB84-AD82AFDACB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0744" y="5770248"/>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a:extLst>
              <a:ext uri="{FF2B5EF4-FFF2-40B4-BE49-F238E27FC236}">
                <a16:creationId xmlns:a16="http://schemas.microsoft.com/office/drawing/2014/main" id="{1E9C75F7-EF4D-8D81-9402-098D7DD3E6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0744" y="5377939"/>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8DE583C9-C385-128D-1A45-619EEE369F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478532" y="4086579"/>
            <a:ext cx="287659" cy="633866"/>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a:extLst>
              <a:ext uri="{FF2B5EF4-FFF2-40B4-BE49-F238E27FC236}">
                <a16:creationId xmlns:a16="http://schemas.microsoft.com/office/drawing/2014/main" id="{B642248E-5F63-0168-ACB2-748CA8A59C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52F9681B-F0AB-259B-84AB-D8ADFEFCA87C}"/>
              </a:ext>
            </a:extLst>
          </p:cNvPr>
          <p:cNvSpPr txBox="1"/>
          <p:nvPr/>
        </p:nvSpPr>
        <p:spPr>
          <a:xfrm>
            <a:off x="101049" y="2901791"/>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The request was made; it was rejected; there were reprisals; Moses did nothing miraculous; … disappointing.</a:t>
            </a:r>
          </a:p>
        </p:txBody>
      </p:sp>
      <p:sp>
        <p:nvSpPr>
          <p:cNvPr id="11" name="CuadroTexto 10">
            <a:extLst>
              <a:ext uri="{FF2B5EF4-FFF2-40B4-BE49-F238E27FC236}">
                <a16:creationId xmlns:a16="http://schemas.microsoft.com/office/drawing/2014/main" id="{B46BE25D-91E0-4803-EE8F-1B4BDEE16497}"/>
              </a:ext>
            </a:extLst>
          </p:cNvPr>
          <p:cNvSpPr txBox="1"/>
          <p:nvPr/>
        </p:nvSpPr>
        <p:spPr>
          <a:xfrm>
            <a:off x="101049" y="1874232"/>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So, the people's hopes were in miracles that would force Pharaoh to respond affirmatively to their request.</a:t>
            </a:r>
          </a:p>
        </p:txBody>
      </p:sp>
      <p:sp>
        <p:nvSpPr>
          <p:cNvPr id="15" name="CuadroTexto 14">
            <a:extLst>
              <a:ext uri="{FF2B5EF4-FFF2-40B4-BE49-F238E27FC236}">
                <a16:creationId xmlns:a16="http://schemas.microsoft.com/office/drawing/2014/main" id="{647DCA53-3BC7-8C4D-04E1-00D6C259A057}"/>
              </a:ext>
            </a:extLst>
          </p:cNvPr>
          <p:cNvSpPr txBox="1"/>
          <p:nvPr/>
        </p:nvSpPr>
        <p:spPr>
          <a:xfrm>
            <a:off x="101049" y="846673"/>
            <a:ext cx="6156876" cy="1015663"/>
          </a:xfrm>
          <a:prstGeom prst="rect">
            <a:avLst/>
          </a:prstGeom>
          <a:noFill/>
        </p:spPr>
        <p:txBody>
          <a:bodyPr wrap="square">
            <a:spAutoFit/>
          </a:bodyPr>
          <a:lstStyle/>
          <a:p>
            <a:pPr>
              <a:spcBef>
                <a:spcPts val="600"/>
              </a:spcBef>
            </a:pPr>
            <a:r>
              <a:rPr lang="en" sz="2000" b="1" dirty="0">
                <a:solidFill>
                  <a:schemeClr val="bg1"/>
                </a:solidFill>
                <a:effectLst>
                  <a:glow rad="127000">
                    <a:srgbClr val="436E6D"/>
                  </a:glow>
                  <a:outerShdw blurRad="38100" dist="38100" dir="2700000" algn="tl">
                    <a:srgbClr val="000000">
                      <a:alpha val="43137"/>
                    </a:srgbClr>
                  </a:outerShdw>
                </a:effectLst>
              </a:rPr>
              <a:t>Nor did it seem logical to simply let such a large number of useful people go free, doing jobs that the Egyptians did not want to do.</a:t>
            </a:r>
          </a:p>
        </p:txBody>
      </p:sp>
      <p:pic>
        <p:nvPicPr>
          <p:cNvPr id="5" name="Imagen 4">
            <a:extLst>
              <a:ext uri="{FF2B5EF4-FFF2-40B4-BE49-F238E27FC236}">
                <a16:creationId xmlns:a16="http://schemas.microsoft.com/office/drawing/2014/main" id="{3DC73FD3-E1E8-F155-FDD5-8136B3A525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281814" y="208449"/>
            <a:ext cx="2799612" cy="3566527"/>
          </a:xfrm>
          <a:prstGeom prst="snip2DiagRect">
            <a:avLst>
              <a:gd name="adj1" fmla="val 15650"/>
              <a:gd name="adj2" fmla="val 0"/>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497BD3-BF87-4C4A-F3EC-D9C7EADF2C79}"/>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B5EF73D-6028-4A34-F9F2-514CE6BF8199}"/>
              </a:ext>
            </a:extLst>
          </p:cNvPr>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a:extLst>
                <a:ext uri="{FF2B5EF4-FFF2-40B4-BE49-F238E27FC236}">
                  <a16:creationId xmlns:a16="http://schemas.microsoft.com/office/drawing/2014/main" id="{220C6728-6485-9873-4470-BFF2031F5B8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3943" b="3943"/>
            <a:stretch>
              <a:fill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B15C8E82-B23E-540A-28D8-6CB8EBC570B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279D5E0E-2F28-B80C-1458-E6F7C7D04DF1}"/>
              </a:ext>
            </a:extLst>
          </p:cNvPr>
          <p:cNvSpPr txBox="1"/>
          <p:nvPr/>
        </p:nvSpPr>
        <p:spPr>
          <a:xfrm>
            <a:off x="5688453" y="2116782"/>
            <a:ext cx="6343648" cy="3524042"/>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THE REQUEST:</a:t>
            </a:r>
          </a:p>
          <a:p>
            <a:pPr algn="ctr">
              <a:spcBef>
                <a:spcPts val="3000"/>
              </a:spcBef>
            </a:pPr>
            <a:r>
              <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rPr>
              <a:t>“LET MY PEOPLE GO”</a:t>
            </a:r>
          </a:p>
        </p:txBody>
      </p:sp>
    </p:spTree>
    <p:extLst>
      <p:ext uri="{BB962C8B-B14F-4D97-AF65-F5344CB8AC3E}">
        <p14:creationId xmlns:p14="http://schemas.microsoft.com/office/powerpoint/2010/main" val="422307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67A5EA9-FDF8-C46B-2BEA-B1513F6B8EAD}"/>
              </a:ext>
            </a:extLst>
          </p:cNvPr>
          <p:cNvSpPr>
            <a:spLocks noGrp="1" noRot="1" noMove="1" noResize="1" noEditPoints="1" noAdjustHandles="1" noChangeArrowheads="1" noChangeShapeType="1"/>
          </p:cNvSpPr>
          <p:nvPr/>
        </p:nvSpPr>
        <p:spPr>
          <a:xfrm>
            <a:off x="0" y="0"/>
            <a:ext cx="12192000" cy="12953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6D76134-881B-966D-C83F-357885F3F6BE}"/>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rPr>
              <a:t>PHARAOH'S RESPONSE</a:t>
            </a:r>
          </a:p>
        </p:txBody>
      </p:sp>
      <p:sp>
        <p:nvSpPr>
          <p:cNvPr id="5" name="CuadroTexto 4">
            <a:extLst>
              <a:ext uri="{FF2B5EF4-FFF2-40B4-BE49-F238E27FC236}">
                <a16:creationId xmlns:a16="http://schemas.microsoft.com/office/drawing/2014/main" id="{4EF5978C-C796-A3B3-A7EF-B8B1FAD40C11}"/>
              </a:ext>
            </a:extLst>
          </p:cNvPr>
          <p:cNvSpPr txBox="1"/>
          <p:nvPr/>
        </p:nvSpPr>
        <p:spPr>
          <a:xfrm>
            <a:off x="1195387" y="607516"/>
            <a:ext cx="9801225" cy="646331"/>
          </a:xfrm>
          <a:prstGeom prst="rect">
            <a:avLst/>
          </a:prstGeom>
          <a:noFill/>
        </p:spPr>
        <p:txBody>
          <a:bodyPr wrap="square">
            <a:spAutoFit/>
          </a:bodyPr>
          <a:lstStyle/>
          <a:p>
            <a:pPr algn="ctr"/>
            <a:r>
              <a:rPr lang="en"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“And Pharaoh said, Who is the Lord, that I should obey his voice and let Israel go? I do not know the Lord, neither will I let Israel go.” </a:t>
            </a:r>
            <a:r>
              <a:rPr lang="en" sz="1400" b="1" dirty="0">
                <a:solidFill>
                  <a:srgbClr val="EEC7EC"/>
                </a:solidFill>
                <a:effectLst>
                  <a:glow rad="127000">
                    <a:srgbClr val="2D0149"/>
                  </a:glow>
                  <a:outerShdw blurRad="38100" dist="38100" dir="2700000" algn="tl">
                    <a:srgbClr val="000000">
                      <a:alpha val="43137"/>
                    </a:srgbClr>
                  </a:outerShdw>
                </a:effectLst>
                <a:latin typeface="Comic Sans MS" panose="030F0702030302020204" pitchFamily="66" charset="0"/>
              </a:rPr>
              <a:t>(Exodus 5:2)</a:t>
            </a:r>
          </a:p>
        </p:txBody>
      </p:sp>
      <p:sp>
        <p:nvSpPr>
          <p:cNvPr id="6" name="CuadroTexto 5">
            <a:extLst>
              <a:ext uri="{FF2B5EF4-FFF2-40B4-BE49-F238E27FC236}">
                <a16:creationId xmlns:a16="http://schemas.microsoft.com/office/drawing/2014/main" id="{E4348288-D948-E068-378F-D33A25B3E43D}"/>
              </a:ext>
            </a:extLst>
          </p:cNvPr>
          <p:cNvSpPr txBox="1"/>
          <p:nvPr/>
        </p:nvSpPr>
        <p:spPr>
          <a:xfrm>
            <a:off x="3293342" y="1295353"/>
            <a:ext cx="6356804" cy="1323439"/>
          </a:xfrm>
          <a:prstGeom prst="rect">
            <a:avLst/>
          </a:prstGeom>
          <a:noFill/>
        </p:spPr>
        <p:txBody>
          <a:bodyPr wrap="square" rtlCol="0">
            <a:spAutoFit/>
          </a:bodyPr>
          <a:lstStyle/>
          <a:p>
            <a:pPr>
              <a:spcBef>
                <a:spcPts val="600"/>
              </a:spcBef>
            </a:pPr>
            <a:r>
              <a:rPr lang="en" sz="2000" b="1" dirty="0"/>
              <a:t>Thutmose III was a child when he was placed on the throne under the regency of </a:t>
            </a:r>
            <a:r>
              <a:rPr lang="en" sz="2000" b="1" dirty="0" err="1"/>
              <a:t>Hatshepsut </a:t>
            </a:r>
            <a:r>
              <a:rPr lang="en" sz="2000" b="1" dirty="0"/>
              <a:t>to prevent Moses from being proclaimed pharaoh. Moses fled Egypt when Thutmose was still a teenager.</a:t>
            </a:r>
          </a:p>
        </p:txBody>
      </p:sp>
      <p:pic>
        <p:nvPicPr>
          <p:cNvPr id="4" name="Imagen 3" descr="Imagen que contiene persona, parado, mujer, hombre&#10;&#10;El contenido generado por IA puede ser incorrecto.">
            <a:extLst>
              <a:ext uri="{FF2B5EF4-FFF2-40B4-BE49-F238E27FC236}">
                <a16:creationId xmlns:a16="http://schemas.microsoft.com/office/drawing/2014/main" id="{311D097E-7D14-7544-7DE5-08DDAC419B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8381" y="1512391"/>
            <a:ext cx="3057526" cy="22931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a:extLst>
              <a:ext uri="{FF2B5EF4-FFF2-40B4-BE49-F238E27FC236}">
                <a16:creationId xmlns:a16="http://schemas.microsoft.com/office/drawing/2014/main" id="{A0FFFAC5-C60F-E9B2-57F1-2A8C55432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02628" y="4356405"/>
            <a:ext cx="3057525" cy="229314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a:extLst>
              <a:ext uri="{FF2B5EF4-FFF2-40B4-BE49-F238E27FC236}">
                <a16:creationId xmlns:a16="http://schemas.microsoft.com/office/drawing/2014/main" id="{CB493894-F19E-9B63-3CFA-60200AA7E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27763" y="3584124"/>
            <a:ext cx="2361609" cy="3149797"/>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AB568844-9866-E032-DDAE-582998A4B25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52009" y="1291947"/>
            <a:ext cx="2437363" cy="17696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a:extLst>
              <a:ext uri="{FF2B5EF4-FFF2-40B4-BE49-F238E27FC236}">
                <a16:creationId xmlns:a16="http://schemas.microsoft.com/office/drawing/2014/main" id="{4266E1B5-0D5B-895D-EE24-A3DEF233BF17}"/>
              </a:ext>
            </a:extLst>
          </p:cNvPr>
          <p:cNvSpPr txBox="1"/>
          <p:nvPr/>
        </p:nvSpPr>
        <p:spPr>
          <a:xfrm>
            <a:off x="3293342" y="5234893"/>
            <a:ext cx="6356804" cy="1631216"/>
          </a:xfrm>
          <a:prstGeom prst="rect">
            <a:avLst/>
          </a:prstGeom>
          <a:noFill/>
        </p:spPr>
        <p:txBody>
          <a:bodyPr wrap="square">
            <a:spAutoFit/>
          </a:bodyPr>
          <a:lstStyle/>
          <a:p>
            <a:pPr>
              <a:spcBef>
                <a:spcPts val="600"/>
              </a:spcBef>
            </a:pPr>
            <a:r>
              <a:rPr lang="en" sz="2000" b="1" dirty="0"/>
              <a:t>His attitude is used in Revelation as a symbol to represent the French nation during the 18th-century revolution (Rev. 11:8). Like Pharaoh, the French Republic declared religion abolished and declared itself an atheistic nation.</a:t>
            </a:r>
          </a:p>
        </p:txBody>
      </p:sp>
      <p:sp>
        <p:nvSpPr>
          <p:cNvPr id="10" name="CuadroTexto 9">
            <a:extLst>
              <a:ext uri="{FF2B5EF4-FFF2-40B4-BE49-F238E27FC236}">
                <a16:creationId xmlns:a16="http://schemas.microsoft.com/office/drawing/2014/main" id="{F03F1F48-6291-CF97-BE10-CB68491281C9}"/>
              </a:ext>
            </a:extLst>
          </p:cNvPr>
          <p:cNvSpPr txBox="1"/>
          <p:nvPr/>
        </p:nvSpPr>
        <p:spPr>
          <a:xfrm>
            <a:off x="3293342" y="4126897"/>
            <a:ext cx="6356804" cy="1015663"/>
          </a:xfrm>
          <a:prstGeom prst="rect">
            <a:avLst/>
          </a:prstGeom>
          <a:noFill/>
        </p:spPr>
        <p:txBody>
          <a:bodyPr wrap="square">
            <a:spAutoFit/>
          </a:bodyPr>
          <a:lstStyle/>
          <a:p>
            <a:pPr>
              <a:spcBef>
                <a:spcPts val="600"/>
              </a:spcBef>
            </a:pPr>
            <a:r>
              <a:rPr lang="en" sz="2000" b="1" dirty="0"/>
              <a:t>Thutmose's response is a challenge, not to Moses, but to God himself. In short, he was challenging God's very existence (Exod . 5:2).</a:t>
            </a:r>
          </a:p>
        </p:txBody>
      </p:sp>
      <p:sp>
        <p:nvSpPr>
          <p:cNvPr id="13" name="CuadroTexto 12">
            <a:extLst>
              <a:ext uri="{FF2B5EF4-FFF2-40B4-BE49-F238E27FC236}">
                <a16:creationId xmlns:a16="http://schemas.microsoft.com/office/drawing/2014/main" id="{731ADAF6-8D8F-5BC8-6ED4-D90DC790E263}"/>
              </a:ext>
            </a:extLst>
          </p:cNvPr>
          <p:cNvSpPr txBox="1"/>
          <p:nvPr/>
        </p:nvSpPr>
        <p:spPr>
          <a:xfrm>
            <a:off x="3293342" y="2711125"/>
            <a:ext cx="6358667" cy="1323439"/>
          </a:xfrm>
          <a:prstGeom prst="rect">
            <a:avLst/>
          </a:prstGeom>
          <a:noFill/>
        </p:spPr>
        <p:txBody>
          <a:bodyPr wrap="square">
            <a:spAutoFit/>
          </a:bodyPr>
          <a:lstStyle/>
          <a:p>
            <a:pPr>
              <a:spcBef>
                <a:spcPts val="600"/>
              </a:spcBef>
            </a:pPr>
            <a:r>
              <a:rPr lang="en" sz="2000" b="1" dirty="0"/>
              <a:t>Forty years later, Moses found himself back in court. Had he come to claim his right to the throne? Not at all. The request was simple: “Let my people go”</a:t>
            </a:r>
            <a:br>
              <a:rPr lang="en" sz="2000" b="1" dirty="0"/>
            </a:br>
            <a:r>
              <a:rPr lang="en" sz="2000" b="1" dirty="0"/>
              <a:t>(Ex . 5:1).</a:t>
            </a:r>
          </a:p>
        </p:txBody>
      </p:sp>
    </p:spTree>
    <p:extLst>
      <p:ext uri="{BB962C8B-B14F-4D97-AF65-F5344CB8AC3E}">
        <p14:creationId xmlns:p14="http://schemas.microsoft.com/office/powerpoint/2010/main" val="39995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left)">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outHorizontal)">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8D7DAE7-E6BD-1955-4861-FFE9F527E2CC}"/>
              </a:ext>
            </a:extLst>
          </p:cNvPr>
          <p:cNvSpPr/>
          <p:nvPr/>
        </p:nvSpPr>
        <p:spPr>
          <a:xfrm>
            <a:off x="3884251" y="9939"/>
            <a:ext cx="8032765" cy="15734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0FC145-9A65-684D-1080-A7712D2C4424}"/>
              </a:ext>
            </a:extLst>
          </p:cNvPr>
          <p:cNvSpPr txBox="1"/>
          <p:nvPr/>
        </p:nvSpPr>
        <p:spPr>
          <a:xfrm>
            <a:off x="3884251" y="0"/>
            <a:ext cx="803276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dirty="0">
                <a:ln w="22225">
                  <a:solidFill>
                    <a:srgbClr val="FF381D"/>
                  </a:solidFill>
                  <a:prstDash val="solid"/>
                </a:ln>
                <a:solidFill>
                  <a:srgbClr val="FFBCB3"/>
                </a:solidFill>
                <a:effectLst>
                  <a:outerShdw blurRad="38100" dist="38100" dir="2700000" algn="tl">
                    <a:srgbClr val="000000">
                      <a:alpha val="43137"/>
                    </a:srgbClr>
                  </a:outerShdw>
                </a:effectLst>
              </a:rPr>
              <a:t>THE PEOPLE'S RESPONSE</a:t>
            </a:r>
          </a:p>
        </p:txBody>
      </p:sp>
      <p:sp>
        <p:nvSpPr>
          <p:cNvPr id="5" name="CuadroTexto 4">
            <a:extLst>
              <a:ext uri="{FF2B5EF4-FFF2-40B4-BE49-F238E27FC236}">
                <a16:creationId xmlns:a16="http://schemas.microsoft.com/office/drawing/2014/main" id="{936812A5-EE95-4111-0605-BCBA7CD3314C}"/>
              </a:ext>
            </a:extLst>
          </p:cNvPr>
          <p:cNvSpPr txBox="1"/>
          <p:nvPr/>
        </p:nvSpPr>
        <p:spPr>
          <a:xfrm>
            <a:off x="3884251" y="633323"/>
            <a:ext cx="8032765" cy="923330"/>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“They said to them, ‘The Lord look upon you and judge, for you have made us abominable in the sight of Pharaoh and his servants, by putting a sword in their hand to kill us.’” </a:t>
            </a:r>
            <a:r>
              <a:rPr lang="en" sz="1400" b="1" dirty="0">
                <a:solidFill>
                  <a:srgbClr val="FFFF00"/>
                </a:solidFill>
                <a:effectLst>
                  <a:outerShdw blurRad="38100" dist="38100" dir="2700000" algn="tl">
                    <a:srgbClr val="000000">
                      <a:alpha val="43137"/>
                    </a:srgbClr>
                  </a:outerShdw>
                </a:effectLst>
                <a:latin typeface="Comic Sans MS" panose="030F0702030302020204" pitchFamily="66" charset="0"/>
              </a:rPr>
              <a:t>(Exodus 5:21)</a:t>
            </a:r>
          </a:p>
        </p:txBody>
      </p:sp>
      <p:sp>
        <p:nvSpPr>
          <p:cNvPr id="6" name="CuadroTexto 5">
            <a:extLst>
              <a:ext uri="{FF2B5EF4-FFF2-40B4-BE49-F238E27FC236}">
                <a16:creationId xmlns:a16="http://schemas.microsoft.com/office/drawing/2014/main" id="{70F6E8B3-5E99-D016-4F4F-B7FE0C774732}"/>
              </a:ext>
            </a:extLst>
          </p:cNvPr>
          <p:cNvSpPr txBox="1"/>
          <p:nvPr/>
        </p:nvSpPr>
        <p:spPr>
          <a:xfrm>
            <a:off x="3687417" y="1573446"/>
            <a:ext cx="8511224" cy="1015663"/>
          </a:xfrm>
          <a:prstGeom prst="rect">
            <a:avLst/>
          </a:prstGeom>
          <a:noFill/>
        </p:spPr>
        <p:txBody>
          <a:bodyPr wrap="square" rtlCol="0">
            <a:spAutoFit/>
          </a:bodyPr>
          <a:lstStyle/>
          <a:p>
            <a:pPr>
              <a:spcBef>
                <a:spcPts val="600"/>
              </a:spcBef>
            </a:pPr>
            <a:r>
              <a:rPr lang="en" sz="2000" b="1" dirty="0"/>
              <a:t>When Moses performed the signs God had given him before the people, they believed and worshipped (Ex. 4:29-31). We can imagine how eagerly they waited for Pharaoh's response to their request.</a:t>
            </a:r>
          </a:p>
        </p:txBody>
      </p:sp>
      <p:pic>
        <p:nvPicPr>
          <p:cNvPr id="4" name="Imagen 3" descr="Una caricatura de una persona&#10;&#10;El contenido generado por IA puede ser incorrecto.">
            <a:extLst>
              <a:ext uri="{FF2B5EF4-FFF2-40B4-BE49-F238E27FC236}">
                <a16:creationId xmlns:a16="http://schemas.microsoft.com/office/drawing/2014/main" id="{E886AF16-379A-0E0E-EAB2-6EB34F8BC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835" y="216759"/>
            <a:ext cx="3412433" cy="2340328"/>
          </a:xfrm>
          <a:prstGeom prst="rect">
            <a:avLst/>
          </a:prstGeom>
          <a:effectLst>
            <a:innerShdw blurRad="114300">
              <a:prstClr val="black"/>
            </a:innerShdw>
          </a:effectLst>
        </p:spPr>
      </p:pic>
      <p:pic>
        <p:nvPicPr>
          <p:cNvPr id="11" name="Imagen 10">
            <a:extLst>
              <a:ext uri="{FF2B5EF4-FFF2-40B4-BE49-F238E27FC236}">
                <a16:creationId xmlns:a16="http://schemas.microsoft.com/office/drawing/2014/main" id="{89694C55-EEE9-7C0D-245D-98C1D817E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23"/>
          <a:stretch>
            <a:fillRect/>
          </a:stretch>
        </p:blipFill>
        <p:spPr>
          <a:xfrm>
            <a:off x="7139012" y="2610683"/>
            <a:ext cx="4945023" cy="4108169"/>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29975556-BC43-C005-4561-C7D55B5FB2B9}"/>
              </a:ext>
            </a:extLst>
          </p:cNvPr>
          <p:cNvSpPr txBox="1"/>
          <p:nvPr/>
        </p:nvSpPr>
        <p:spPr>
          <a:xfrm>
            <a:off x="82229" y="2610683"/>
            <a:ext cx="6948818" cy="1631216"/>
          </a:xfrm>
          <a:prstGeom prst="rect">
            <a:avLst/>
          </a:prstGeom>
          <a:noFill/>
        </p:spPr>
        <p:txBody>
          <a:bodyPr wrap="square">
            <a:spAutoFit/>
          </a:bodyPr>
          <a:lstStyle/>
          <a:p>
            <a:pPr>
              <a:spcBef>
                <a:spcPts val="600"/>
              </a:spcBef>
            </a:pPr>
            <a:r>
              <a:rPr lang="en" sz="2000" b="1" dirty="0"/>
              <a:t>The response was truly unexpected. Pharaoh not only refused, but forced them to do the work without giving them the necessary materials, but demanding the same results (Ex. 5:6-8). What was the excuse for imposing such an irrational order?</a:t>
            </a:r>
          </a:p>
        </p:txBody>
      </p:sp>
      <p:sp>
        <p:nvSpPr>
          <p:cNvPr id="7" name="CuadroTexto 6">
            <a:extLst>
              <a:ext uri="{FF2B5EF4-FFF2-40B4-BE49-F238E27FC236}">
                <a16:creationId xmlns:a16="http://schemas.microsoft.com/office/drawing/2014/main" id="{F3812028-E8F8-991E-C050-5C627D833489}"/>
              </a:ext>
            </a:extLst>
          </p:cNvPr>
          <p:cNvSpPr txBox="1"/>
          <p:nvPr/>
        </p:nvSpPr>
        <p:spPr>
          <a:xfrm>
            <a:off x="82229" y="5549949"/>
            <a:ext cx="6948818" cy="1323439"/>
          </a:xfrm>
          <a:prstGeom prst="rect">
            <a:avLst/>
          </a:prstGeom>
          <a:noFill/>
        </p:spPr>
        <p:txBody>
          <a:bodyPr wrap="square">
            <a:spAutoFit/>
          </a:bodyPr>
          <a:lstStyle/>
          <a:p>
            <a:pPr>
              <a:spcBef>
                <a:spcPts val="600"/>
              </a:spcBef>
            </a:pPr>
            <a:r>
              <a:rPr lang="en" sz="2000" b="1" dirty="0"/>
              <a:t>When they were mistreated, the taskmasters complained to Pharaoh, but they were ignored. They then turned against Moses and Aaron, accusing them of making their situation worse (Ex. 5:20-21).</a:t>
            </a:r>
          </a:p>
        </p:txBody>
      </p:sp>
      <p:sp>
        <p:nvSpPr>
          <p:cNvPr id="9" name="CuadroTexto 8">
            <a:extLst>
              <a:ext uri="{FF2B5EF4-FFF2-40B4-BE49-F238E27FC236}">
                <a16:creationId xmlns:a16="http://schemas.microsoft.com/office/drawing/2014/main" id="{FD764C5C-C502-E95E-68D3-00572CA3BEC8}"/>
              </a:ext>
            </a:extLst>
          </p:cNvPr>
          <p:cNvSpPr txBox="1"/>
          <p:nvPr/>
        </p:nvSpPr>
        <p:spPr>
          <a:xfrm>
            <a:off x="82229" y="4241899"/>
            <a:ext cx="6948818" cy="1323439"/>
          </a:xfrm>
          <a:prstGeom prst="rect">
            <a:avLst/>
          </a:prstGeom>
          <a:noFill/>
        </p:spPr>
        <p:txBody>
          <a:bodyPr wrap="square">
            <a:spAutoFit/>
          </a:bodyPr>
          <a:lstStyle/>
          <a:p>
            <a:pPr>
              <a:spcBef>
                <a:spcPts val="600"/>
              </a:spcBef>
            </a:pPr>
            <a:r>
              <a:rPr lang="en" sz="2000" b="1" dirty="0"/>
              <a:t>Moses and Aaron—according to Thutmose—made them “rest [ </a:t>
            </a:r>
            <a:r>
              <a:rPr lang="en" sz="2000" b="1" i="1" dirty="0"/>
              <a:t>shabbat</a:t>
            </a:r>
            <a:r>
              <a:rPr lang="en" sz="2000" b="1" dirty="0"/>
              <a:t> ] from their labors” (Ex. 5:5). If they had time to talk about religion and freedom, they would also have time to look for straw (Ex. 5:9, 17).</a:t>
            </a:r>
          </a:p>
        </p:txBody>
      </p:sp>
    </p:spTree>
    <p:extLst>
      <p:ext uri="{BB962C8B-B14F-4D97-AF65-F5344CB8AC3E}">
        <p14:creationId xmlns:p14="http://schemas.microsoft.com/office/powerpoint/2010/main" val="2148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4109440-B62B-87C7-4FBB-F59BCFE8D99C}"/>
              </a:ext>
            </a:extLst>
          </p:cNvPr>
          <p:cNvSpPr>
            <a:spLocks noGrp="1" noRot="1" noMove="1" noResize="1" noEditPoints="1" noAdjustHandles="1" noChangeArrowheads="1" noChangeShapeType="1"/>
          </p:cNvSpPr>
          <p:nvPr/>
        </p:nvSpPr>
        <p:spPr>
          <a:xfrm>
            <a:off x="0" y="0"/>
            <a:ext cx="12192000" cy="130488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CB3A76-85F9-5BA8-2556-45329AD36680}"/>
              </a:ext>
            </a:extLst>
          </p:cNvPr>
          <p:cNvSpPr txBox="1"/>
          <p:nvPr/>
        </p:nvSpPr>
        <p:spPr>
          <a:xfrm>
            <a:off x="0" y="0"/>
            <a:ext cx="12192000" cy="830997"/>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e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rPr>
              <a:t>GOD’S RESPONSE</a:t>
            </a:r>
          </a:p>
        </p:txBody>
      </p:sp>
      <p:sp>
        <p:nvSpPr>
          <p:cNvPr id="5" name="CuadroTexto 4">
            <a:extLst>
              <a:ext uri="{FF2B5EF4-FFF2-40B4-BE49-F238E27FC236}">
                <a16:creationId xmlns:a16="http://schemas.microsoft.com/office/drawing/2014/main" id="{4358A65F-D461-76AC-ECE3-43E9063D0CB1}"/>
              </a:ext>
            </a:extLst>
          </p:cNvPr>
          <p:cNvSpPr txBox="1"/>
          <p:nvPr/>
        </p:nvSpPr>
        <p:spPr>
          <a:xfrm>
            <a:off x="95250" y="674191"/>
            <a:ext cx="12001500" cy="646331"/>
          </a:xfrm>
          <a:prstGeom prst="rect">
            <a:avLst/>
          </a:prstGeom>
          <a:noFill/>
        </p:spPr>
        <p:txBody>
          <a:bodyPr wrap="square">
            <a:spAutoFit/>
            <a:scene3d>
              <a:camera prst="orthographicFront"/>
              <a:lightRig rig="threePt" dir="t"/>
            </a:scene3d>
            <a:sp3d extrusionH="57150">
              <a:bevelT w="38100" h="38100"/>
            </a:sp3d>
          </a:bodyPr>
          <a:lstStyle/>
          <a:p>
            <a:r>
              <a:rPr lang="en" b="1" dirty="0">
                <a:solidFill>
                  <a:schemeClr val="accent1">
                    <a:lumMod val="75000"/>
                  </a:schemeClr>
                </a:solidFill>
                <a:latin typeface="Comic Sans MS" panose="030F0702030302020204" pitchFamily="66" charset="0"/>
              </a:rPr>
              <a:t>“The Lord said to Moses, ‘Now you will see what I will do to Pharaoh; for with a mighty hand he will let them go, and with a mighty hand he will drive them out of his land.’” </a:t>
            </a:r>
            <a:r>
              <a:rPr lang="en" sz="1400" b="1" dirty="0">
                <a:solidFill>
                  <a:schemeClr val="accent1">
                    <a:lumMod val="75000"/>
                  </a:schemeClr>
                </a:solidFill>
                <a:latin typeface="Comic Sans MS" panose="030F0702030302020204" pitchFamily="66" charset="0"/>
              </a:rPr>
              <a:t>(Exodus 6:1)</a:t>
            </a:r>
          </a:p>
        </p:txBody>
      </p:sp>
      <p:sp>
        <p:nvSpPr>
          <p:cNvPr id="6" name="CuadroTexto 5">
            <a:extLst>
              <a:ext uri="{FF2B5EF4-FFF2-40B4-BE49-F238E27FC236}">
                <a16:creationId xmlns:a16="http://schemas.microsoft.com/office/drawing/2014/main" id="{0194771E-6904-26A4-2607-19A6BF477908}"/>
              </a:ext>
            </a:extLst>
          </p:cNvPr>
          <p:cNvSpPr txBox="1"/>
          <p:nvPr/>
        </p:nvSpPr>
        <p:spPr>
          <a:xfrm>
            <a:off x="217386" y="1369815"/>
            <a:ext cx="9065072" cy="1015663"/>
          </a:xfrm>
          <a:prstGeom prst="rect">
            <a:avLst/>
          </a:prstGeom>
          <a:noFill/>
        </p:spPr>
        <p:txBody>
          <a:bodyPr wrap="square" rtlCol="0">
            <a:spAutoFit/>
          </a:bodyPr>
          <a:lstStyle/>
          <a:p>
            <a:pPr>
              <a:spcBef>
                <a:spcPts val="600"/>
              </a:spcBef>
            </a:pPr>
            <a:r>
              <a:rPr lang="en" sz="2000" b="1" dirty="0"/>
              <a:t>Pharaoh gets angry with Moses. The people get angry with Moses. Moses… isn’t angry, but he is dismayed, and he turns to God with his doubts: “Why are you afflicting this people? Why did you send me?” (Ex. 5:22).</a:t>
            </a:r>
          </a:p>
        </p:txBody>
      </p:sp>
      <p:graphicFrame>
        <p:nvGraphicFramePr>
          <p:cNvPr id="8" name="Diagrama 7">
            <a:extLst>
              <a:ext uri="{FF2B5EF4-FFF2-40B4-BE49-F238E27FC236}">
                <a16:creationId xmlns:a16="http://schemas.microsoft.com/office/drawing/2014/main" id="{FB1B92C7-3481-CE1C-FE13-7111AE7CE1E2}"/>
              </a:ext>
            </a:extLst>
          </p:cNvPr>
          <p:cNvGraphicFramePr/>
          <p:nvPr>
            <p:extLst>
              <p:ext uri="{D42A27DB-BD31-4B8C-83A1-F6EECF244321}">
                <p14:modId xmlns:p14="http://schemas.microsoft.com/office/powerpoint/2010/main" val="2210720172"/>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a persona acostado en una cama&#10;&#10;El contenido generado por IA puede ser incorrecto.">
            <a:extLst>
              <a:ext uri="{FF2B5EF4-FFF2-40B4-BE49-F238E27FC236}">
                <a16:creationId xmlns:a16="http://schemas.microsoft.com/office/drawing/2014/main" id="{6D9384D8-0BCE-DCE2-C393-B1CDA5DE48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33086" y="1137527"/>
            <a:ext cx="2432304" cy="16184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a:extLst>
              <a:ext uri="{FF2B5EF4-FFF2-40B4-BE49-F238E27FC236}">
                <a16:creationId xmlns:a16="http://schemas.microsoft.com/office/drawing/2014/main" id="{11573F18-810E-AA77-CDF1-8AA9D067B66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a:extLst>
              <a:ext uri="{FF2B5EF4-FFF2-40B4-BE49-F238E27FC236}">
                <a16:creationId xmlns:a16="http://schemas.microsoft.com/office/drawing/2014/main" id="{E7800163-E3F9-9303-2168-82AD1CD4A90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a:extLst>
              <a:ext uri="{FF2B5EF4-FFF2-40B4-BE49-F238E27FC236}">
                <a16:creationId xmlns:a16="http://schemas.microsoft.com/office/drawing/2014/main" id="{EA9928FD-4137-0D11-38C1-3509FD7C31E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a:extLst>
              <a:ext uri="{FF2B5EF4-FFF2-40B4-BE49-F238E27FC236}">
                <a16:creationId xmlns:a16="http://schemas.microsoft.com/office/drawing/2014/main" id="{D351F22C-DDF4-71E4-9484-04375E895A6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a:extLst>
              <a:ext uri="{FF2B5EF4-FFF2-40B4-BE49-F238E27FC236}">
                <a16:creationId xmlns:a16="http://schemas.microsoft.com/office/drawing/2014/main" id="{5943077D-249A-D156-276E-CE24AC01BB1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a:extLst>
              <a:ext uri="{FF2B5EF4-FFF2-40B4-BE49-F238E27FC236}">
                <a16:creationId xmlns:a16="http://schemas.microsoft.com/office/drawing/2014/main" id="{F17F8D69-5488-7D6D-F46D-EA4DE748BE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8C398A5-2245-05A1-E035-78A947D88594}"/>
              </a:ext>
            </a:extLst>
          </p:cNvPr>
          <p:cNvSpPr txBox="1"/>
          <p:nvPr/>
        </p:nvSpPr>
        <p:spPr>
          <a:xfrm>
            <a:off x="217386" y="2385478"/>
            <a:ext cx="7267072" cy="400110"/>
          </a:xfrm>
          <a:prstGeom prst="rect">
            <a:avLst/>
          </a:prstGeom>
          <a:noFill/>
        </p:spPr>
        <p:txBody>
          <a:bodyPr wrap="square">
            <a:spAutoFit/>
          </a:bodyPr>
          <a:lstStyle/>
          <a:p>
            <a:pPr>
              <a:spcBef>
                <a:spcPts val="600"/>
              </a:spcBef>
            </a:pPr>
            <a:r>
              <a:rPr lang="en" sz="2000" b="1" dirty="0"/>
              <a:t>Let us examine God's response (Ex. 6:1-8):</a:t>
            </a:r>
          </a:p>
        </p:txBody>
      </p:sp>
    </p:spTree>
    <p:extLst>
      <p:ext uri="{BB962C8B-B14F-4D97-AF65-F5344CB8AC3E}">
        <p14:creationId xmlns:p14="http://schemas.microsoft.com/office/powerpoint/2010/main" val="2686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45"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D2BD0434-E91C-4713-8F0C-CE80D6A71E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2" dur="1000"/>
                                        <p:tgtEl>
                                          <p:spTgt spid="8">
                                            <p:graphicEl>
                                              <a:dgm id="{08F6AAAA-D8E6-4B28-A525-73E230E248FD}"/>
                                            </p:graphicEl>
                                          </p:spTgt>
                                        </p:tgtEl>
                                      </p:cBhvr>
                                    </p:animEffect>
                                    <p:anim calcmode="lin" valueType="num">
                                      <p:cBhvr>
                                        <p:cTn id="53"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57" dur="1000"/>
                                        <p:tgtEl>
                                          <p:spTgt spid="8">
                                            <p:graphicEl>
                                              <a:dgm id="{B76A652E-E40F-4CE7-A0E6-7E225E9EBE45}"/>
                                            </p:graphicEl>
                                          </p:spTgt>
                                        </p:tgtEl>
                                      </p:cBhvr>
                                    </p:animEffect>
                                    <p:anim calcmode="lin" valueType="num">
                                      <p:cBhvr>
                                        <p:cTn id="58"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67" dur="1000"/>
                                        <p:tgtEl>
                                          <p:spTgt spid="8">
                                            <p:graphicEl>
                                              <a:dgm id="{3749E4E8-AC38-4211-BAFB-30B99EDA119E}"/>
                                            </p:graphicEl>
                                          </p:spTgt>
                                        </p:tgtEl>
                                      </p:cBhvr>
                                    </p:animEffect>
                                    <p:anim calcmode="lin" valueType="num">
                                      <p:cBhvr>
                                        <p:cTn id="68"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2" dur="1000"/>
                                        <p:tgtEl>
                                          <p:spTgt spid="8">
                                            <p:graphicEl>
                                              <a:dgm id="{1F91FA3C-876E-4C39-9C5B-3ADBB1C6F206}"/>
                                            </p:graphicEl>
                                          </p:spTgt>
                                        </p:tgtEl>
                                      </p:cBhvr>
                                    </p:animEffect>
                                    <p:anim calcmode="lin" valueType="num">
                                      <p:cBhvr>
                                        <p:cTn id="73"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79" dur="1000"/>
                                        <p:tgtEl>
                                          <p:spTgt spid="8">
                                            <p:graphicEl>
                                              <a:dgm id="{48430AA8-6DB6-4CAB-A95C-B1CB7F6A4CFA}"/>
                                            </p:graphicEl>
                                          </p:spTgt>
                                        </p:tgtEl>
                                      </p:cBhvr>
                                    </p:animEffect>
                                    <p:anim calcmode="lin" valueType="num">
                                      <p:cBhvr>
                                        <p:cTn id="80"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84" dur="1000"/>
                                        <p:tgtEl>
                                          <p:spTgt spid="8">
                                            <p:graphicEl>
                                              <a:dgm id="{70508775-F007-40A3-AAE7-EAC9CD6B1F64}"/>
                                            </p:graphicEl>
                                          </p:spTgt>
                                        </p:tgtEl>
                                      </p:cBhvr>
                                    </p:animEffect>
                                    <p:anim calcmode="lin" valueType="num">
                                      <p:cBhvr>
                                        <p:cTn id="85"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1" dur="1000"/>
                                        <p:tgtEl>
                                          <p:spTgt spid="8">
                                            <p:graphicEl>
                                              <a:dgm id="{B81243C3-2355-447E-B86D-A476F0F9BEA7}"/>
                                            </p:graphicEl>
                                          </p:spTgt>
                                        </p:tgtEl>
                                      </p:cBhvr>
                                    </p:animEffect>
                                    <p:anim calcmode="lin" valueType="num">
                                      <p:cBhvr>
                                        <p:cTn id="92"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3"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96" dur="1000"/>
                                        <p:tgtEl>
                                          <p:spTgt spid="8">
                                            <p:graphicEl>
                                              <a:dgm id="{FD9F2B9D-42CE-4B44-8D29-23C996307518}"/>
                                            </p:graphicEl>
                                          </p:spTgt>
                                        </p:tgtEl>
                                      </p:cBhvr>
                                    </p:animEffect>
                                    <p:anim calcmode="lin" valueType="num">
                                      <p:cBhvr>
                                        <p:cTn id="97"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99" presetID="14" presetClass="entr" presetSubtype="1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randombar(horizont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06" dur="1000"/>
                                        <p:tgtEl>
                                          <p:spTgt spid="8">
                                            <p:graphicEl>
                                              <a:dgm id="{CD9163F5-12D1-4C79-BB1E-E2A323623614}"/>
                                            </p:graphicEl>
                                          </p:spTgt>
                                        </p:tgtEl>
                                      </p:cBhvr>
                                    </p:animEffect>
                                    <p:anim calcmode="lin" valueType="num">
                                      <p:cBhvr>
                                        <p:cTn id="107"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1" dur="1000"/>
                                        <p:tgtEl>
                                          <p:spTgt spid="8">
                                            <p:graphicEl>
                                              <a:dgm id="{7823029D-24F6-41D6-BEFD-24031D346382}"/>
                                            </p:graphicEl>
                                          </p:spTgt>
                                        </p:tgtEl>
                                      </p:cBhvr>
                                    </p:animEffect>
                                    <p:anim calcmode="lin" valueType="num">
                                      <p:cBhvr>
                                        <p:cTn id="112"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3"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18"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19"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0" dur="500"/>
                                        <p:tgtEl>
                                          <p:spTgt spid="8">
                                            <p:graphicEl>
                                              <a:dgm id="{EC7D247F-690A-43CC-8F1E-A8548CEC70B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25" dur="1000"/>
                                        <p:tgtEl>
                                          <p:spTgt spid="8">
                                            <p:graphicEl>
                                              <a:dgm id="{D41BBAB7-6096-40F6-95D9-14624A9B0FC6}"/>
                                            </p:graphicEl>
                                          </p:spTgt>
                                        </p:tgtEl>
                                      </p:cBhvr>
                                    </p:animEffect>
                                    <p:anim calcmode="lin" valueType="num">
                                      <p:cBhvr>
                                        <p:cTn id="126"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0" dur="1000"/>
                                        <p:tgtEl>
                                          <p:spTgt spid="8">
                                            <p:graphicEl>
                                              <a:dgm id="{49FF4BF1-3F20-4D9F-9C42-024DC576218D}"/>
                                            </p:graphicEl>
                                          </p:spTgt>
                                        </p:tgtEl>
                                      </p:cBhvr>
                                    </p:animEffect>
                                    <p:anim calcmode="lin" valueType="num">
                                      <p:cBhvr>
                                        <p:cTn id="131"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37" dur="1000"/>
                                        <p:tgtEl>
                                          <p:spTgt spid="8">
                                            <p:graphicEl>
                                              <a:dgm id="{D264CDA2-959C-4332-83D0-29F23DC13F89}"/>
                                            </p:graphicEl>
                                          </p:spTgt>
                                        </p:tgtEl>
                                      </p:cBhvr>
                                    </p:animEffect>
                                    <p:anim calcmode="lin" valueType="num">
                                      <p:cBhvr>
                                        <p:cTn id="138"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2" dur="1000"/>
                                        <p:tgtEl>
                                          <p:spTgt spid="8">
                                            <p:graphicEl>
                                              <a:dgm id="{0EA50098-44D4-49D6-BA4F-F8F0602CAB97}"/>
                                            </p:graphicEl>
                                          </p:spTgt>
                                        </p:tgtEl>
                                      </p:cBhvr>
                                    </p:animEffect>
                                    <p:anim calcmode="lin" valueType="num">
                                      <p:cBhvr>
                                        <p:cTn id="143"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45" presetID="14" presetClass="entr" presetSubtype="10"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randombar(horizontal)">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2" dur="1000"/>
                                        <p:tgtEl>
                                          <p:spTgt spid="8">
                                            <p:graphicEl>
                                              <a:dgm id="{93A50A6D-C96B-4FBD-9017-877882150183}"/>
                                            </p:graphicEl>
                                          </p:spTgt>
                                        </p:tgtEl>
                                      </p:cBhvr>
                                    </p:animEffect>
                                    <p:anim calcmode="lin" valueType="num">
                                      <p:cBhvr>
                                        <p:cTn id="153"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54"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57" dur="1000"/>
                                        <p:tgtEl>
                                          <p:spTgt spid="8">
                                            <p:graphicEl>
                                              <a:dgm id="{CBC1A523-D165-4D06-A252-CB406E710E61}"/>
                                            </p:graphicEl>
                                          </p:spTgt>
                                        </p:tgtEl>
                                      </p:cBhvr>
                                    </p:animEffect>
                                    <p:anim calcmode="lin" valueType="num">
                                      <p:cBhvr>
                                        <p:cTn id="158"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0" presetID="14" presetClass="entr" presetSubtype="10" fill="hold"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randombar(horizontal)">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67" dur="1000"/>
                                        <p:tgtEl>
                                          <p:spTgt spid="8">
                                            <p:graphicEl>
                                              <a:dgm id="{FC544EDE-1920-4EF6-BBC4-9A9B6C0A7D47}"/>
                                            </p:graphicEl>
                                          </p:spTgt>
                                        </p:tgtEl>
                                      </p:cBhvr>
                                    </p:animEffect>
                                    <p:anim calcmode="lin" valueType="num">
                                      <p:cBhvr>
                                        <p:cTn id="168"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69"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2" dur="1000"/>
                                        <p:tgtEl>
                                          <p:spTgt spid="8">
                                            <p:graphicEl>
                                              <a:dgm id="{6D17A06B-4AB5-490A-BE50-8F7C04EF6171}"/>
                                            </p:graphicEl>
                                          </p:spTgt>
                                        </p:tgtEl>
                                      </p:cBhvr>
                                    </p:animEffect>
                                    <p:anim calcmode="lin" valueType="num">
                                      <p:cBhvr>
                                        <p:cTn id="173"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74"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75" presetID="14" presetClass="entr" presetSubtype="10" fill="hold"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randombar(horizontal)">
                                      <p:cBhvr>
                                        <p:cTn id="177" dur="5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2" dur="1000"/>
                                        <p:tgtEl>
                                          <p:spTgt spid="8">
                                            <p:graphicEl>
                                              <a:dgm id="{F84B7CBF-10FD-4BCD-9113-EEB22E607B3E}"/>
                                            </p:graphicEl>
                                          </p:spTgt>
                                        </p:tgtEl>
                                      </p:cBhvr>
                                    </p:animEffect>
                                    <p:anim calcmode="lin" valueType="num">
                                      <p:cBhvr>
                                        <p:cTn id="183"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84"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87" dur="1000"/>
                                        <p:tgtEl>
                                          <p:spTgt spid="8">
                                            <p:graphicEl>
                                              <a:dgm id="{2DCC2682-82D8-4132-9F41-16F25ED7272B}"/>
                                            </p:graphicEl>
                                          </p:spTgt>
                                        </p:tgtEl>
                                      </p:cBhvr>
                                    </p:animEffect>
                                    <p:anim calcmode="lin" valueType="num">
                                      <p:cBhvr>
                                        <p:cTn id="188"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89"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194" dur="1000"/>
                                        <p:tgtEl>
                                          <p:spTgt spid="8">
                                            <p:graphicEl>
                                              <a:dgm id="{12FA91CB-0F4D-44BE-819F-9233F6F5434C}"/>
                                            </p:graphicEl>
                                          </p:spTgt>
                                        </p:tgtEl>
                                      </p:cBhvr>
                                    </p:animEffect>
                                    <p:anim calcmode="lin" valueType="num">
                                      <p:cBhvr>
                                        <p:cTn id="195"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196"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199" dur="1000"/>
                                        <p:tgtEl>
                                          <p:spTgt spid="8">
                                            <p:graphicEl>
                                              <a:dgm id="{79DDD4C1-462B-4119-8CBF-CF44941C33E1}"/>
                                            </p:graphicEl>
                                          </p:spTgt>
                                        </p:tgtEl>
                                      </p:cBhvr>
                                    </p:animEffect>
                                    <p:anim calcmode="lin" valueType="num">
                                      <p:cBhvr>
                                        <p:cTn id="200"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1"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2" presetID="14" presetClass="entr" presetSubtype="10" fill="hold"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randombar(horizontal)">
                                      <p:cBhvr>
                                        <p:cTn id="2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BEBA8EAE-BF5A-486C-A8C5-ECC9F3942E4B}">
                <a14:imgProps xmlns:a14="http://schemas.microsoft.com/office/drawing/2010/main">
                  <a14:imgLayer r:embed="rId3">
                    <a14:imgEffect>
                      <a14:artisticBlur radius="4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7E58279-8E7F-C61D-7C07-EBB8AACA8683}"/>
              </a:ext>
            </a:extLst>
          </p:cNvPr>
          <p:cNvSpPr>
            <a:spLocks noGrp="1" noRot="1" noMove="1" noResize="1" noEditPoints="1" noAdjustHandles="1" noChangeArrowheads="1" noChangeShapeType="1"/>
          </p:cNvSpPr>
          <p:nvPr/>
        </p:nvSpPr>
        <p:spPr>
          <a:xfrm>
            <a:off x="0" y="0"/>
            <a:ext cx="12191999" cy="1367181"/>
          </a:xfrm>
          <a:prstGeom prst="rect">
            <a:avLst/>
          </a:prstGeom>
          <a:blipFill dpi="0"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DAE721-E75C-1B7F-100B-35E93B3B2E95}"/>
              </a:ext>
            </a:extLst>
          </p:cNvPr>
          <p:cNvSpPr txBox="1"/>
          <p:nvPr/>
        </p:nvSpPr>
        <p:spPr>
          <a:xfrm>
            <a:off x="0" y="0"/>
            <a:ext cx="12191999" cy="769441"/>
          </a:xfrm>
          <a:prstGeom prst="rect">
            <a:avLst/>
          </a:prstGeom>
          <a:noFill/>
        </p:spPr>
        <p:txBody>
          <a:bodyPr wrap="square">
            <a:spAutoFit/>
          </a:bodyPr>
          <a:lstStyle/>
          <a:p>
            <a:pPr algn="ctr"/>
            <a:r>
              <a:rPr lang="e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rPr>
              <a:t>MOSES' RESPONSE</a:t>
            </a:r>
          </a:p>
        </p:txBody>
      </p:sp>
      <p:sp>
        <p:nvSpPr>
          <p:cNvPr id="5" name="CuadroTexto 4">
            <a:extLst>
              <a:ext uri="{FF2B5EF4-FFF2-40B4-BE49-F238E27FC236}">
                <a16:creationId xmlns:a16="http://schemas.microsoft.com/office/drawing/2014/main" id="{82ED36F3-E1F5-210D-A71B-B9E596F25E86}"/>
              </a:ext>
            </a:extLst>
          </p:cNvPr>
          <p:cNvSpPr txBox="1"/>
          <p:nvPr/>
        </p:nvSpPr>
        <p:spPr>
          <a:xfrm>
            <a:off x="1104899" y="687339"/>
            <a:ext cx="9982200" cy="646331"/>
          </a:xfrm>
          <a:prstGeom prst="rect">
            <a:avLst/>
          </a:prstGeom>
          <a:noFill/>
        </p:spPr>
        <p:txBody>
          <a:bodyPr wrap="square">
            <a:spAutoFit/>
          </a:bodyPr>
          <a:lstStyle/>
          <a:p>
            <a:pPr algn="ctr"/>
            <a:r>
              <a:rPr lang="en"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“And Moses said before the Lord, Behold, the children of Israel will not hearken unto me: how then shall Pharaoh hearken unto me, seeing I am slow of lips?” </a:t>
            </a:r>
            <a:r>
              <a:rPr lang="e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Comic Sans MS" panose="030F0702030302020204" pitchFamily="66" charset="0"/>
              </a:rPr>
              <a:t>(Exodus 6:12)</a:t>
            </a:r>
          </a:p>
        </p:txBody>
      </p:sp>
      <p:sp>
        <p:nvSpPr>
          <p:cNvPr id="6" name="CuadroTexto 5">
            <a:extLst>
              <a:ext uri="{FF2B5EF4-FFF2-40B4-BE49-F238E27FC236}">
                <a16:creationId xmlns:a16="http://schemas.microsoft.com/office/drawing/2014/main" id="{FD71CB0E-9178-9368-699D-7A66C0BFE5B2}"/>
              </a:ext>
            </a:extLst>
          </p:cNvPr>
          <p:cNvSpPr txBox="1"/>
          <p:nvPr/>
        </p:nvSpPr>
        <p:spPr>
          <a:xfrm>
            <a:off x="152397" y="1426963"/>
            <a:ext cx="8591554" cy="1015663"/>
          </a:xfrm>
          <a:prstGeom prst="rect">
            <a:avLst/>
          </a:prstGeom>
          <a:noFill/>
        </p:spPr>
        <p:txBody>
          <a:bodyPr wrap="square" rtlCol="0">
            <a:spAutoFit/>
          </a:bodyPr>
          <a:lstStyle/>
          <a:p>
            <a:pPr>
              <a:spcBef>
                <a:spcPts val="600"/>
              </a:spcBef>
            </a:pPr>
            <a:r>
              <a:rPr lang="en" sz="2000" b="1" dirty="0"/>
              <a:t>After God's encouraging words, Moses spoke to the people again, but they did not listen (Ex. 6:9). God then asked him to speak to Pharaoh again to ask for Israel's freedom (Ex. 6:10-11).</a:t>
            </a:r>
          </a:p>
        </p:txBody>
      </p:sp>
      <p:pic>
        <p:nvPicPr>
          <p:cNvPr id="4" name="Imagen 3" descr="Imagen que contiene naturaleza, fuego, comida, sostener&#10;&#10;El contenido generado por IA puede ser incorrecto.">
            <a:extLst>
              <a:ext uri="{FF2B5EF4-FFF2-40B4-BE49-F238E27FC236}">
                <a16:creationId xmlns:a16="http://schemas.microsoft.com/office/drawing/2014/main" id="{117B3D61-0E6E-54DB-2DC8-B7E11D5DFC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743951" y="1550503"/>
            <a:ext cx="3295652" cy="2981739"/>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a:extLst>
              <a:ext uri="{FF2B5EF4-FFF2-40B4-BE49-F238E27FC236}">
                <a16:creationId xmlns:a16="http://schemas.microsoft.com/office/drawing/2014/main" id="{7CD0DB59-C57A-7424-1B7E-71713C8FA47C}"/>
              </a:ext>
            </a:extLst>
          </p:cNvPr>
          <p:cNvSpPr txBox="1"/>
          <p:nvPr/>
        </p:nvSpPr>
        <p:spPr>
          <a:xfrm>
            <a:off x="4581939" y="4592025"/>
            <a:ext cx="7610060" cy="2246769"/>
          </a:xfrm>
          <a:prstGeom prst="rect">
            <a:avLst/>
          </a:prstGeom>
          <a:noFill/>
        </p:spPr>
        <p:txBody>
          <a:bodyPr wrap="square">
            <a:spAutoFit/>
          </a:bodyPr>
          <a:lstStyle/>
          <a:p>
            <a:pPr>
              <a:spcBef>
                <a:spcPts val="600"/>
              </a:spcBef>
            </a:pPr>
            <a:r>
              <a:rPr lang="en" sz="2000" b="1" dirty="0"/>
              <a:t>When we experience discouragement, let us make Asaph’s words our own: “But I am always with you, for you hold my right hand. You guide me with your counsel, and later you will welcome me to glory. Whom do I have in heaven but you? If I am with you, I desire nothing on earth. My body and my spirit may fail, but God strengthens my heart; he is my eternal heritage” (Ps. 73:23-26 </a:t>
            </a:r>
            <a:r>
              <a:rPr lang="en" sz="1600" b="1" dirty="0" err="1"/>
              <a:t>NIV </a:t>
            </a:r>
            <a:r>
              <a:rPr lang="en" sz="2000" b="1" dirty="0"/>
              <a:t>).</a:t>
            </a:r>
          </a:p>
        </p:txBody>
      </p:sp>
      <p:pic>
        <p:nvPicPr>
          <p:cNvPr id="10" name="Imagen 9" descr="Mujer sentada en el pasto&#10;&#10;El contenido generado por IA puede ser incorrecto.">
            <a:extLst>
              <a:ext uri="{FF2B5EF4-FFF2-40B4-BE49-F238E27FC236}">
                <a16:creationId xmlns:a16="http://schemas.microsoft.com/office/drawing/2014/main" id="{0CCB82E2-B9BF-126D-91E5-F3044ED0BC0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32" t="26161" r="1610" b="13757"/>
          <a:stretch>
            <a:fillRect/>
          </a:stretch>
        </p:blipFill>
        <p:spPr>
          <a:xfrm>
            <a:off x="252784" y="4810584"/>
            <a:ext cx="4209886" cy="1816559"/>
          </a:xfrm>
          <a:prstGeom prst="round2DiagRect">
            <a:avLst>
              <a:gd name="adj1" fmla="val 16667"/>
              <a:gd name="adj2" fmla="val 50000"/>
            </a:avLst>
          </a:prstGeom>
          <a:ln w="38100" cap="sq">
            <a:solidFill>
              <a:schemeClr val="accent6">
                <a:lumMod val="75000"/>
              </a:schemeClr>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B39E7709-DBAB-3E82-7DF9-BA2CDA9748B2}"/>
              </a:ext>
            </a:extLst>
          </p:cNvPr>
          <p:cNvSpPr txBox="1"/>
          <p:nvPr/>
        </p:nvSpPr>
        <p:spPr>
          <a:xfrm>
            <a:off x="152396" y="3442899"/>
            <a:ext cx="8591553" cy="1015663"/>
          </a:xfrm>
          <a:prstGeom prst="rect">
            <a:avLst/>
          </a:prstGeom>
          <a:noFill/>
        </p:spPr>
        <p:txBody>
          <a:bodyPr wrap="square">
            <a:spAutoFit/>
          </a:bodyPr>
          <a:lstStyle/>
          <a:p>
            <a:pPr>
              <a:spcBef>
                <a:spcPts val="600"/>
              </a:spcBef>
            </a:pPr>
            <a:r>
              <a:rPr lang="en" sz="2000" b="1" dirty="0"/>
              <a:t>Moses was down, depressed, and disappointed. But, like other great figures who felt the same way he did—such as Asaph and Job—he did not give in to despair. His trust in God was stronger than his current feelings.</a:t>
            </a:r>
          </a:p>
        </p:txBody>
      </p:sp>
      <p:sp>
        <p:nvSpPr>
          <p:cNvPr id="12" name="CuadroTexto 11">
            <a:extLst>
              <a:ext uri="{FF2B5EF4-FFF2-40B4-BE49-F238E27FC236}">
                <a16:creationId xmlns:a16="http://schemas.microsoft.com/office/drawing/2014/main" id="{7EA0415E-58ED-1736-5500-04AD870993FB}"/>
              </a:ext>
            </a:extLst>
          </p:cNvPr>
          <p:cNvSpPr txBox="1"/>
          <p:nvPr/>
        </p:nvSpPr>
        <p:spPr>
          <a:xfrm>
            <a:off x="152396" y="2442626"/>
            <a:ext cx="8591552" cy="1015663"/>
          </a:xfrm>
          <a:prstGeom prst="rect">
            <a:avLst/>
          </a:prstGeom>
          <a:noFill/>
        </p:spPr>
        <p:txBody>
          <a:bodyPr wrap="square">
            <a:spAutoFit/>
          </a:bodyPr>
          <a:lstStyle/>
          <a:p>
            <a:pPr>
              <a:spcBef>
                <a:spcPts val="600"/>
              </a:spcBef>
            </a:pPr>
            <a:r>
              <a:rPr lang="en" sz="2000" b="1" dirty="0"/>
              <a:t>Moses refused, and again brandished his excuses: If my people will not listen to me, how will Pharaoh hear me, when I speak so evilly as I do? </a:t>
            </a:r>
            <a:br>
              <a:rPr lang="es-ES" sz="2000" b="1" dirty="0"/>
            </a:br>
            <a:r>
              <a:rPr lang="en" sz="2000" b="1" dirty="0"/>
              <a:t>(Ex. 6:12).</a:t>
            </a:r>
          </a:p>
        </p:txBody>
      </p:sp>
    </p:spTree>
    <p:extLst>
      <p:ext uri="{BB962C8B-B14F-4D97-AF65-F5344CB8AC3E}">
        <p14:creationId xmlns:p14="http://schemas.microsoft.com/office/powerpoint/2010/main" val="33578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8)">
                                      <p:cBhvr>
                                        <p:cTn id="40" dur="750"/>
                                        <p:tgtEl>
                                          <p:spTgt spid="10"/>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3326282-B3DF-D5CC-E4B0-BB06CE803BA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1D294E-895A-A0AD-25B6-C173012939EF}"/>
              </a:ext>
            </a:extLst>
          </p:cNvPr>
          <p:cNvGrpSpPr>
            <a:grpSpLocks noGrp="1" noUngrp="1" noRot="1" noMove="1" noResize="1"/>
          </p:cNvGrpSpPr>
          <p:nvPr/>
        </p:nvGrpSpPr>
        <p:grpSpPr>
          <a:xfrm>
            <a:off x="0" y="1943100"/>
            <a:ext cx="5314950" cy="4914899"/>
            <a:chOff x="0" y="1943100"/>
            <a:chExt cx="5314950" cy="4914899"/>
          </a:xfrm>
        </p:grpSpPr>
        <p:pic>
          <p:nvPicPr>
            <p:cNvPr id="4" name="Imagen 3">
              <a:extLst>
                <a:ext uri="{FF2B5EF4-FFF2-40B4-BE49-F238E27FC236}">
                  <a16:creationId xmlns:a16="http://schemas.microsoft.com/office/drawing/2014/main" id="{B3CE281F-AAEB-E8C7-9DB7-4005F6118A0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C6AF52CF-6965-36C4-ABC4-F0841932A33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B9A908E3-A977-AC79-DB45-C9F5D96457DE}"/>
              </a:ext>
            </a:extLst>
          </p:cNvPr>
          <p:cNvSpPr txBox="1"/>
          <p:nvPr/>
        </p:nvSpPr>
        <p:spPr>
          <a:xfrm>
            <a:off x="5688453" y="2116782"/>
            <a:ext cx="6343648" cy="3754874"/>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spcBef>
                <a:spcPts val="2400"/>
              </a:spcBef>
            </a:pP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THE ROLE</a:t>
            </a:r>
          </a:p>
          <a:p>
            <a:pPr algn="ctr">
              <a:spcBef>
                <a:spcPts val="2400"/>
              </a:spcBef>
            </a:pP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OF MOSES</a:t>
            </a:r>
          </a:p>
          <a:p>
            <a:pPr algn="ctr">
              <a:spcBef>
                <a:spcPts val="2400"/>
              </a:spcBef>
            </a:pPr>
            <a:r>
              <a:rPr lang="en-US"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AND AARON</a:t>
            </a:r>
            <a:endParaRPr lang="en"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734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359</TotalTime>
  <Words>1528</Words>
  <Application>Microsoft Office PowerPoint</Application>
  <PresentationFormat>Panorámica</PresentationFormat>
  <Paragraphs>61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66</cp:revision>
  <dcterms:created xsi:type="dcterms:W3CDTF">2025-06-22T14:18:26Z</dcterms:created>
  <dcterms:modified xsi:type="dcterms:W3CDTF">2025-07-02T18:03:25Z</dcterms:modified>
</cp:coreProperties>
</file>