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0" r:id="rId3"/>
    <p:sldId id="305" r:id="rId4"/>
    <p:sldId id="257" r:id="rId5"/>
    <p:sldId id="258" r:id="rId6"/>
    <p:sldId id="301" r:id="rId7"/>
    <p:sldId id="260" r:id="rId8"/>
    <p:sldId id="261" r:id="rId9"/>
    <p:sldId id="296" r:id="rId10"/>
    <p:sldId id="304" r:id="rId11"/>
    <p:sldId id="263" r:id="rId12"/>
    <p:sldId id="264" r:id="rId13"/>
    <p:sldId id="297" r:id="rId14"/>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Berlin Sans FB" panose="020E0602020502020306" pitchFamily="34" charset="0"/>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63"/>
    <a:srgbClr val="6A4252"/>
    <a:srgbClr val="50323E"/>
    <a:srgbClr val="6D4C55"/>
    <a:srgbClr val="AA768B"/>
    <a:srgbClr val="FFFFC1"/>
    <a:srgbClr val="FFFFAF"/>
    <a:srgbClr val="FFB7FF"/>
    <a:srgbClr val="FFD9FF"/>
    <a:srgbClr val="FF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4BD72-D6C5-4EEE-89B0-50E332613CDF}"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S"/>
        </a:p>
      </dgm:t>
    </dgm:pt>
    <dgm:pt modelId="{2D1F89D6-D46C-4489-A264-13628B1C611D}">
      <dgm:prSet custT="1"/>
      <dgm:spPr>
        <a:effectLst>
          <a:outerShdw blurRad="50800" dist="38100" algn="l" rotWithShape="0">
            <a:prstClr val="black">
              <a:alpha val="40000"/>
            </a:prstClr>
          </a:outerShdw>
        </a:effectLst>
      </dgm:spPr>
      <dgm:t>
        <a:bodyPr/>
        <a:lstStyle/>
        <a:p>
          <a:r>
            <a:rPr lang="en" sz="2000" b="1"/>
            <a:t>Rev. 10:1</a:t>
          </a:r>
          <a:endParaRPr lang="es-ES" sz="2000"/>
        </a:p>
      </dgm:t>
    </dgm:pt>
    <dgm:pt modelId="{BCCD4AC7-F09B-4D5A-A696-3DA6FAFB8D8F}" type="parTrans" cxnId="{9E0987E1-CA2F-406F-BC10-41D1B62A0164}">
      <dgm:prSet/>
      <dgm:spPr/>
      <dgm:t>
        <a:bodyPr/>
        <a:lstStyle/>
        <a:p>
          <a:endParaRPr lang="es-ES" sz="2000"/>
        </a:p>
      </dgm:t>
    </dgm:pt>
    <dgm:pt modelId="{F1A06AAD-2604-45AE-892E-EEEA0C224D6D}" type="sibTrans" cxnId="{9E0987E1-CA2F-406F-BC10-41D1B62A0164}">
      <dgm:prSet/>
      <dgm:spPr/>
      <dgm:t>
        <a:bodyPr/>
        <a:lstStyle/>
        <a:p>
          <a:endParaRPr lang="es-ES" sz="2000"/>
        </a:p>
      </dgm:t>
    </dgm:pt>
    <dgm:pt modelId="{15072EAF-846A-4BF6-8FEE-871E0ECFE234}">
      <dgm:prSet custT="1"/>
      <dgm:spPr>
        <a:solidFill>
          <a:schemeClr val="accent2">
            <a:tint val="40000"/>
            <a:hueOff val="0"/>
            <a:satOff val="0"/>
            <a:lumOff val="0"/>
          </a:schemeClr>
        </a:solidFill>
        <a:effectLst>
          <a:outerShdw blurRad="50800" dist="38100" algn="l" rotWithShape="0">
            <a:prstClr val="black">
              <a:alpha val="40000"/>
            </a:prstClr>
          </a:outerShdw>
        </a:effectLst>
      </dgm:spPr>
      <dgm:t>
        <a:bodyPr/>
        <a:lstStyle/>
        <a:p>
          <a:r>
            <a:rPr lang="en" sz="2000" b="1"/>
            <a:t>A strong angel</a:t>
          </a:r>
          <a:endParaRPr lang="es-ES" sz="2000"/>
        </a:p>
      </dgm:t>
    </dgm:pt>
    <dgm:pt modelId="{BBE11322-3B21-47AA-835D-7639038F3EF2}" type="parTrans" cxnId="{CAA6AF8C-7E16-46E8-8E82-E1E065F4AAEA}">
      <dgm:prSet/>
      <dgm:spPr/>
      <dgm:t>
        <a:bodyPr/>
        <a:lstStyle/>
        <a:p>
          <a:endParaRPr lang="es-ES" sz="2000"/>
        </a:p>
      </dgm:t>
    </dgm:pt>
    <dgm:pt modelId="{5E9256CC-513E-4B26-833E-0C54F48D8DFF}" type="sibTrans" cxnId="{CAA6AF8C-7E16-46E8-8E82-E1E065F4AAEA}">
      <dgm:prSet/>
      <dgm:spPr/>
      <dgm:t>
        <a:bodyPr/>
        <a:lstStyle/>
        <a:p>
          <a:endParaRPr lang="es-ES" sz="2000"/>
        </a:p>
      </dgm:t>
    </dgm:pt>
    <dgm:pt modelId="{C6DD7877-609B-490A-B90B-8F0F62ED3564}">
      <dgm:prSet custT="1"/>
      <dgm:spPr>
        <a:solidFill>
          <a:srgbClr val="A8C8E0"/>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Christ himself</a:t>
          </a:r>
        </a:p>
      </dgm:t>
    </dgm:pt>
    <dgm:pt modelId="{9FCE3951-529A-4300-9E4A-189EE2270A24}" type="parTrans" cxnId="{451E0134-1088-4FAE-9FA4-B103F8FDF9C4}">
      <dgm:prSet/>
      <dgm:spPr/>
      <dgm:t>
        <a:bodyPr/>
        <a:lstStyle/>
        <a:p>
          <a:endParaRPr lang="es-ES" sz="2000"/>
        </a:p>
      </dgm:t>
    </dgm:pt>
    <dgm:pt modelId="{D1EDEA40-A0B3-4279-9E9C-0D4C2EEF1887}" type="sibTrans" cxnId="{451E0134-1088-4FAE-9FA4-B103F8FDF9C4}">
      <dgm:prSet/>
      <dgm:spPr/>
      <dgm:t>
        <a:bodyPr/>
        <a:lstStyle/>
        <a:p>
          <a:endParaRPr lang="es-ES" sz="2000"/>
        </a:p>
      </dgm:t>
    </dgm:pt>
    <dgm:pt modelId="{2AC12511-5203-4C44-9052-9BA71996284A}">
      <dgm:prSet custT="1"/>
      <dgm:spPr>
        <a:effectLst>
          <a:outerShdw blurRad="50800" dist="38100" algn="l" rotWithShape="0">
            <a:prstClr val="black">
              <a:alpha val="40000"/>
            </a:prstClr>
          </a:outerShdw>
        </a:effectLst>
      </dgm:spPr>
      <dgm:t>
        <a:bodyPr/>
        <a:lstStyle/>
        <a:p>
          <a:r>
            <a:rPr lang="en" sz="2000" b="1"/>
            <a:t>Rev. 10:2</a:t>
          </a:r>
          <a:endParaRPr lang="es-ES" sz="2000"/>
        </a:p>
      </dgm:t>
    </dgm:pt>
    <dgm:pt modelId="{9DE3C900-15B6-48FB-833F-D74CA73343F9}" type="parTrans" cxnId="{1A2281D1-7AF0-4FC0-8320-890E0D8DFAD8}">
      <dgm:prSet/>
      <dgm:spPr/>
      <dgm:t>
        <a:bodyPr/>
        <a:lstStyle/>
        <a:p>
          <a:endParaRPr lang="es-ES" sz="2000"/>
        </a:p>
      </dgm:t>
    </dgm:pt>
    <dgm:pt modelId="{F5CC23AC-EAB2-4AEA-8858-5C85E690363D}" type="sibTrans" cxnId="{1A2281D1-7AF0-4FC0-8320-890E0D8DFAD8}">
      <dgm:prSet/>
      <dgm:spPr/>
      <dgm:t>
        <a:bodyPr/>
        <a:lstStyle/>
        <a:p>
          <a:endParaRPr lang="es-ES" sz="2000"/>
        </a:p>
      </dgm:t>
    </dgm:pt>
    <dgm:pt modelId="{0F045538-AA0A-425B-B647-160638D8E754}">
      <dgm:prSet custT="1"/>
      <dgm:spPr>
        <a:solidFill>
          <a:srgbClr val="CC0000">
            <a:tint val="40000"/>
            <a:hueOff val="0"/>
            <a:satOff val="0"/>
            <a:lumOff val="0"/>
          </a:srgbClr>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000" b="1" kern="1200" dirty="0"/>
            <a:t>Bring a message to preach on land and </a:t>
          </a:r>
          <a:r>
            <a:rPr lang="en" sz="2000" b="1" kern="1200" dirty="0">
              <a:solidFill>
                <a:prstClr val="black">
                  <a:hueOff val="0"/>
                  <a:satOff val="0"/>
                  <a:lumOff val="0"/>
                  <a:alphaOff val="0"/>
                </a:prstClr>
              </a:solidFill>
              <a:latin typeface="Aptos" panose="02110004020202020204"/>
              <a:ea typeface="+mn-ea"/>
              <a:cs typeface="+mn-cs"/>
            </a:rPr>
            <a:t>sea</a:t>
          </a:r>
        </a:p>
      </dgm:t>
    </dgm:pt>
    <dgm:pt modelId="{A6A1CA50-74CD-4FC4-81BA-A929775788CE}" type="parTrans" cxnId="{B5E350FA-EF2D-43F5-98CC-236834CA3DC7}">
      <dgm:prSet/>
      <dgm:spPr/>
      <dgm:t>
        <a:bodyPr/>
        <a:lstStyle/>
        <a:p>
          <a:endParaRPr lang="es-ES" sz="2000"/>
        </a:p>
      </dgm:t>
    </dgm:pt>
    <dgm:pt modelId="{7799A5BA-4A51-4697-933E-985B2ED5E7D2}" type="sibTrans" cxnId="{B5E350FA-EF2D-43F5-98CC-236834CA3DC7}">
      <dgm:prSet/>
      <dgm:spPr/>
      <dgm:t>
        <a:bodyPr/>
        <a:lstStyle/>
        <a:p>
          <a:endParaRPr lang="es-ES" sz="2000"/>
        </a:p>
      </dgm:t>
    </dgm:pt>
    <dgm:pt modelId="{BC3E51B8-C7D9-480C-A0B4-79F0475EF608}">
      <dgm:prSet custT="1"/>
      <dgm:spPr>
        <a:solidFill>
          <a:srgbClr val="E0AAAA"/>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The message of the book of Daniel</a:t>
          </a:r>
        </a:p>
      </dgm:t>
    </dgm:pt>
    <dgm:pt modelId="{CE0E4DC7-8EB7-40C0-94BB-0EC5ED7DB332}" type="parTrans" cxnId="{22797477-8917-46F3-BFB6-80D82EF9C2ED}">
      <dgm:prSet/>
      <dgm:spPr/>
      <dgm:t>
        <a:bodyPr/>
        <a:lstStyle/>
        <a:p>
          <a:endParaRPr lang="es-ES" sz="2000"/>
        </a:p>
      </dgm:t>
    </dgm:pt>
    <dgm:pt modelId="{EBE2E7A0-F6DB-4EF6-96BE-43352C69B47E}" type="sibTrans" cxnId="{22797477-8917-46F3-BFB6-80D82EF9C2ED}">
      <dgm:prSet/>
      <dgm:spPr/>
      <dgm:t>
        <a:bodyPr/>
        <a:lstStyle/>
        <a:p>
          <a:endParaRPr lang="es-ES" sz="2000"/>
        </a:p>
      </dgm:t>
    </dgm:pt>
    <dgm:pt modelId="{BCD5C5C0-A5EE-4628-840B-4C822544B079}">
      <dgm:prSet custT="1"/>
      <dgm:spPr>
        <a:effectLst>
          <a:outerShdw blurRad="50800" dist="38100" algn="l" rotWithShape="0">
            <a:prstClr val="black">
              <a:alpha val="40000"/>
            </a:prstClr>
          </a:outerShdw>
        </a:effectLst>
      </dgm:spPr>
      <dgm:t>
        <a:bodyPr/>
        <a:lstStyle/>
        <a:p>
          <a:r>
            <a:rPr lang="en" sz="2000" b="1"/>
            <a:t>Rev. 10:3-4</a:t>
          </a:r>
          <a:endParaRPr lang="es-ES" sz="2000"/>
        </a:p>
      </dgm:t>
    </dgm:pt>
    <dgm:pt modelId="{EC48A763-5DBD-4E1F-9AE3-D9E728E57D48}" type="parTrans" cxnId="{941165CE-4EB1-4940-B220-9ED02E5BA409}">
      <dgm:prSet/>
      <dgm:spPr/>
      <dgm:t>
        <a:bodyPr/>
        <a:lstStyle/>
        <a:p>
          <a:endParaRPr lang="es-ES" sz="2000"/>
        </a:p>
      </dgm:t>
    </dgm:pt>
    <dgm:pt modelId="{D0240443-3DAE-4925-9BFC-26D12DC28E19}" type="sibTrans" cxnId="{941165CE-4EB1-4940-B220-9ED02E5BA409}">
      <dgm:prSet/>
      <dgm:spPr/>
      <dgm:t>
        <a:bodyPr/>
        <a:lstStyle/>
        <a:p>
          <a:endParaRPr lang="es-ES" sz="2000"/>
        </a:p>
      </dgm:t>
    </dgm:pt>
    <dgm:pt modelId="{DA331EB6-FD87-4276-905E-2F1A7F92E032}">
      <dgm:prSet custT="1"/>
      <dgm:spPr>
        <a:solidFill>
          <a:srgbClr val="FFFF66">
            <a:tint val="40000"/>
            <a:hueOff val="0"/>
            <a:satOff val="0"/>
            <a:lumOff val="0"/>
          </a:srgbClr>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The interpretation is “sealed”</a:t>
          </a:r>
        </a:p>
      </dgm:t>
    </dgm:pt>
    <dgm:pt modelId="{23038E1B-3788-498F-99DB-E9D26AA3FD1F}" type="parTrans" cxnId="{5FF629D3-CB2F-48EF-956D-522FDB555FE7}">
      <dgm:prSet/>
      <dgm:spPr/>
      <dgm:t>
        <a:bodyPr/>
        <a:lstStyle/>
        <a:p>
          <a:endParaRPr lang="es-ES" sz="2000"/>
        </a:p>
      </dgm:t>
    </dgm:pt>
    <dgm:pt modelId="{22C4775E-C953-41A7-92AC-A58E4558CA78}" type="sibTrans" cxnId="{5FF629D3-CB2F-48EF-956D-522FDB555FE7}">
      <dgm:prSet/>
      <dgm:spPr/>
      <dgm:t>
        <a:bodyPr/>
        <a:lstStyle/>
        <a:p>
          <a:endParaRPr lang="es-ES" sz="2000"/>
        </a:p>
      </dgm:t>
    </dgm:pt>
    <dgm:pt modelId="{F6D3A5E0-63E2-4634-A8B1-C23944764B80}">
      <dgm:prSet custT="1"/>
      <dgm:spPr>
        <a:solidFill>
          <a:srgbClr val="FFFFAF"/>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000" b="1" dirty="0"/>
            <a:t>It was not yet time to know Daniel's interpretation</a:t>
          </a:r>
          <a:endParaRPr lang="es-ES" sz="2000" dirty="0"/>
        </a:p>
      </dgm:t>
    </dgm:pt>
    <dgm:pt modelId="{2262A66B-744B-4C65-87C4-B8B1B4A2ADD5}" type="parTrans" cxnId="{28B4EF30-6A5D-4525-AFFC-ADF6541E6402}">
      <dgm:prSet/>
      <dgm:spPr/>
      <dgm:t>
        <a:bodyPr/>
        <a:lstStyle/>
        <a:p>
          <a:endParaRPr lang="es-ES" sz="2000"/>
        </a:p>
      </dgm:t>
    </dgm:pt>
    <dgm:pt modelId="{2869F3C5-E4F6-40B4-BD88-DAB980AC2935}" type="sibTrans" cxnId="{28B4EF30-6A5D-4525-AFFC-ADF6541E6402}">
      <dgm:prSet/>
      <dgm:spPr/>
      <dgm:t>
        <a:bodyPr/>
        <a:lstStyle/>
        <a:p>
          <a:endParaRPr lang="es-ES" sz="2000"/>
        </a:p>
      </dgm:t>
    </dgm:pt>
    <dgm:pt modelId="{512E59D0-7FFC-4DA0-8C04-080136E22D5F}">
      <dgm:prSet custT="1"/>
      <dgm:spPr>
        <a:effectLst>
          <a:outerShdw blurRad="50800" dist="38100" algn="l" rotWithShape="0">
            <a:prstClr val="black">
              <a:alpha val="40000"/>
            </a:prstClr>
          </a:outerShdw>
        </a:effectLst>
      </dgm:spPr>
      <dgm:t>
        <a:bodyPr/>
        <a:lstStyle/>
        <a:p>
          <a:r>
            <a:rPr lang="en" sz="2000" b="1"/>
            <a:t>Rev. 10:5-7</a:t>
          </a:r>
          <a:endParaRPr lang="es-ES" sz="2000"/>
        </a:p>
      </dgm:t>
    </dgm:pt>
    <dgm:pt modelId="{6A8724E2-5885-4429-A641-BEA132A2F231}" type="parTrans" cxnId="{9A5C0006-6017-44C1-93EB-A26740D091C8}">
      <dgm:prSet/>
      <dgm:spPr/>
      <dgm:t>
        <a:bodyPr/>
        <a:lstStyle/>
        <a:p>
          <a:endParaRPr lang="es-ES" sz="2000"/>
        </a:p>
      </dgm:t>
    </dgm:pt>
    <dgm:pt modelId="{FFDBAF24-2AAF-4CBA-A2E1-6D968B18D47A}" type="sibTrans" cxnId="{9A5C0006-6017-44C1-93EB-A26740D091C8}">
      <dgm:prSet/>
      <dgm:spPr/>
      <dgm:t>
        <a:bodyPr/>
        <a:lstStyle/>
        <a:p>
          <a:endParaRPr lang="es-ES" sz="2000"/>
        </a:p>
      </dgm:t>
    </dgm:pt>
    <dgm:pt modelId="{1489F927-E95F-4928-B62F-5F62B0C20930}">
      <dgm:prSet custT="1"/>
      <dgm:spPr>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An oath is interposed, like that of Daniel 12:7</a:t>
          </a:r>
        </a:p>
      </dgm:t>
    </dgm:pt>
    <dgm:pt modelId="{903F5B69-891A-4404-8B01-10A210464D3C}" type="parTrans" cxnId="{E85D8E53-FA74-4842-B8F7-E3407E1A0A1F}">
      <dgm:prSet/>
      <dgm:spPr/>
      <dgm:t>
        <a:bodyPr/>
        <a:lstStyle/>
        <a:p>
          <a:endParaRPr lang="es-ES" sz="2000"/>
        </a:p>
      </dgm:t>
    </dgm:pt>
    <dgm:pt modelId="{144435BC-7F97-437B-AB36-BE5DC8ACCF70}" type="sibTrans" cxnId="{E85D8E53-FA74-4842-B8F7-E3407E1A0A1F}">
      <dgm:prSet/>
      <dgm:spPr/>
      <dgm:t>
        <a:bodyPr/>
        <a:lstStyle/>
        <a:p>
          <a:endParaRPr lang="es-ES" sz="2000"/>
        </a:p>
      </dgm:t>
    </dgm:pt>
    <dgm:pt modelId="{F4B3CAF8-17D9-4974-8356-A4FFBF45BE3C}">
      <dgm:prSet custT="1"/>
      <dgm:spPr>
        <a:solidFill>
          <a:srgbClr val="B8D0B8"/>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message is for the end time</a:t>
          </a:r>
        </a:p>
      </dgm:t>
    </dgm:pt>
    <dgm:pt modelId="{4915D2D8-7FED-46EA-BF73-B481931167F9}" type="parTrans" cxnId="{C3DDCEF2-A4CF-42F5-B68C-A9FCDFCFF8C2}">
      <dgm:prSet/>
      <dgm:spPr/>
      <dgm:t>
        <a:bodyPr/>
        <a:lstStyle/>
        <a:p>
          <a:endParaRPr lang="es-ES" sz="2000"/>
        </a:p>
      </dgm:t>
    </dgm:pt>
    <dgm:pt modelId="{515FAE70-9A62-4C47-A37D-005F7C77E538}" type="sibTrans" cxnId="{C3DDCEF2-A4CF-42F5-B68C-A9FCDFCFF8C2}">
      <dgm:prSet/>
      <dgm:spPr/>
      <dgm:t>
        <a:bodyPr/>
        <a:lstStyle/>
        <a:p>
          <a:endParaRPr lang="es-ES" sz="2000"/>
        </a:p>
      </dgm:t>
    </dgm:pt>
    <dgm:pt modelId="{E5031940-BFD6-45C7-9DC2-75D509339E8F}">
      <dgm:prSet custT="1"/>
      <dgm:spPr>
        <a:effectLst>
          <a:outerShdw blurRad="50800" dist="38100" algn="l" rotWithShape="0">
            <a:prstClr val="black">
              <a:alpha val="40000"/>
            </a:prstClr>
          </a:outerShdw>
        </a:effectLst>
      </dgm:spPr>
      <dgm:t>
        <a:bodyPr/>
        <a:lstStyle/>
        <a:p>
          <a:r>
            <a:rPr lang="en" sz="2000" b="1"/>
            <a:t>Rev. 10:8-10</a:t>
          </a:r>
          <a:endParaRPr lang="es-ES" sz="2000"/>
        </a:p>
      </dgm:t>
    </dgm:pt>
    <dgm:pt modelId="{D054CE54-B16A-4CD9-91B3-693DB06AAA01}" type="parTrans" cxnId="{F81802B1-1BCD-43AE-92E8-605FF2BC9E02}">
      <dgm:prSet/>
      <dgm:spPr/>
      <dgm:t>
        <a:bodyPr/>
        <a:lstStyle/>
        <a:p>
          <a:endParaRPr lang="es-ES" sz="2000"/>
        </a:p>
      </dgm:t>
    </dgm:pt>
    <dgm:pt modelId="{446CB66B-643E-4C4B-9FD5-0F466BB39E93}" type="sibTrans" cxnId="{F81802B1-1BCD-43AE-92E8-605FF2BC9E02}">
      <dgm:prSet/>
      <dgm:spPr/>
      <dgm:t>
        <a:bodyPr/>
        <a:lstStyle/>
        <a:p>
          <a:endParaRPr lang="es-ES" sz="2000"/>
        </a:p>
      </dgm:t>
    </dgm:pt>
    <dgm:pt modelId="{C1586E35-7A8B-4FE0-939B-4F3C5FC1FDE9}">
      <dgm:prSet custT="1"/>
      <dgm:spPr>
        <a:solidFill>
          <a:srgbClr val="CC9900">
            <a:tint val="40000"/>
            <a:hueOff val="0"/>
            <a:satOff val="0"/>
            <a:lumOff val="0"/>
          </a:srgbClr>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000" b="1" dirty="0"/>
            <a:t>The message would be sweet, but with bitter results.</a:t>
          </a:r>
          <a:endParaRPr lang="es-ES" sz="2000" dirty="0"/>
        </a:p>
      </dgm:t>
    </dgm:pt>
    <dgm:pt modelId="{F3825DF6-8306-41EA-9183-33A599A7CFD0}" type="parTrans" cxnId="{FA8A89E5-5842-4D86-9092-C9A99EBE66EC}">
      <dgm:prSet/>
      <dgm:spPr/>
      <dgm:t>
        <a:bodyPr/>
        <a:lstStyle/>
        <a:p>
          <a:endParaRPr lang="es-ES" sz="2000"/>
        </a:p>
      </dgm:t>
    </dgm:pt>
    <dgm:pt modelId="{6C185A75-7A8E-46B7-89FD-46F09522A02B}" type="sibTrans" cxnId="{FA8A89E5-5842-4D86-9092-C9A99EBE66EC}">
      <dgm:prSet/>
      <dgm:spPr/>
      <dgm:t>
        <a:bodyPr/>
        <a:lstStyle/>
        <a:p>
          <a:endParaRPr lang="es-ES" sz="2000"/>
        </a:p>
      </dgm:t>
    </dgm:pt>
    <dgm:pt modelId="{42CB27DA-2C11-4A7F-94D9-C1DAB75CCC4E}">
      <dgm:prSet custT="1"/>
      <dgm:spPr>
        <a:solidFill>
          <a:srgbClr val="E0C9AA"/>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000" b="1" dirty="0"/>
            <a:t>The preaching of the Second Coming resulted in a great disappointment</a:t>
          </a:r>
          <a:endParaRPr lang="es-ES" sz="2000" dirty="0"/>
        </a:p>
      </dgm:t>
    </dgm:pt>
    <dgm:pt modelId="{3D41B0C4-3B16-40D0-9D91-56B74086B22E}" type="parTrans" cxnId="{49E33022-1EAE-4D9B-B583-8F93C870D69B}">
      <dgm:prSet/>
      <dgm:spPr/>
      <dgm:t>
        <a:bodyPr/>
        <a:lstStyle/>
        <a:p>
          <a:endParaRPr lang="es-ES" sz="2000"/>
        </a:p>
      </dgm:t>
    </dgm:pt>
    <dgm:pt modelId="{1DF546A0-A19C-4CD0-B97F-51EBDDDD8B36}" type="sibTrans" cxnId="{49E33022-1EAE-4D9B-B583-8F93C870D69B}">
      <dgm:prSet/>
      <dgm:spPr/>
      <dgm:t>
        <a:bodyPr/>
        <a:lstStyle/>
        <a:p>
          <a:endParaRPr lang="es-ES" sz="2000"/>
        </a:p>
      </dgm:t>
    </dgm:pt>
    <dgm:pt modelId="{BF52D1B9-49C4-481C-881D-B81625BC563B}">
      <dgm:prSet custT="1"/>
      <dgm:spPr>
        <a:solidFill>
          <a:schemeClr val="accent1">
            <a:lumMod val="40000"/>
            <a:lumOff val="60000"/>
          </a:schemeClr>
        </a:solidFill>
        <a:effectLst>
          <a:outerShdw blurRad="50800" dist="38100" algn="l" rotWithShape="0">
            <a:prstClr val="black">
              <a:alpha val="40000"/>
            </a:prstClr>
          </a:outerShdw>
        </a:effectLst>
      </dgm:spPr>
      <dgm:t>
        <a:bodyPr/>
        <a:lstStyle/>
        <a:p>
          <a:r>
            <a:rPr lang="en" sz="2000" b="1"/>
            <a:t>Rev. 10:11</a:t>
          </a:r>
          <a:endParaRPr lang="es-ES" sz="2000"/>
        </a:p>
      </dgm:t>
    </dgm:pt>
    <dgm:pt modelId="{1ABD4014-DDB7-4C73-AD41-988460C052C4}" type="parTrans" cxnId="{564E56F8-D605-4E67-B24B-4E5784BAD267}">
      <dgm:prSet/>
      <dgm:spPr/>
      <dgm:t>
        <a:bodyPr/>
        <a:lstStyle/>
        <a:p>
          <a:endParaRPr lang="es-ES" sz="2000"/>
        </a:p>
      </dgm:t>
    </dgm:pt>
    <dgm:pt modelId="{2C0994C2-99B2-40E1-8C8A-B05B93F46DE3}" type="sibTrans" cxnId="{564E56F8-D605-4E67-B24B-4E5784BAD267}">
      <dgm:prSet/>
      <dgm:spPr/>
      <dgm:t>
        <a:bodyPr/>
        <a:lstStyle/>
        <a:p>
          <a:endParaRPr lang="es-ES" sz="2000"/>
        </a:p>
      </dgm:t>
    </dgm:pt>
    <dgm:pt modelId="{0999E507-5679-46FF-9A16-45BC58759ECD}">
      <dgm:prSet custT="1"/>
      <dgm:spPr>
        <a:solidFill>
          <a:srgbClr val="FFD9FF"/>
        </a:solidFill>
        <a:effectLst>
          <a:outerShdw blurRad="50800" dist="38100" algn="l" rotWithShape="0">
            <a:prstClr val="black">
              <a:alpha val="40000"/>
            </a:prstClr>
          </a:outerShdw>
        </a:effectLst>
      </dgm:spPr>
      <dgm:t>
        <a:bodyPr/>
        <a:lstStyle/>
        <a:p>
          <a:r>
            <a:rPr lang="en" sz="2000" b="1" dirty="0"/>
            <a:t>It is necessary to prophesy again</a:t>
          </a:r>
          <a:endParaRPr lang="es-ES" sz="2000" dirty="0"/>
        </a:p>
      </dgm:t>
    </dgm:pt>
    <dgm:pt modelId="{71C41964-AD50-44BB-8C28-3190BD9D2352}" type="parTrans" cxnId="{4797D2FF-CAF2-46AA-8F37-1FF924A6F788}">
      <dgm:prSet/>
      <dgm:spPr/>
      <dgm:t>
        <a:bodyPr/>
        <a:lstStyle/>
        <a:p>
          <a:endParaRPr lang="es-ES" sz="2000"/>
        </a:p>
      </dgm:t>
    </dgm:pt>
    <dgm:pt modelId="{D91289C5-435B-4CD4-B06A-60950D88C0E6}" type="sibTrans" cxnId="{4797D2FF-CAF2-46AA-8F37-1FF924A6F788}">
      <dgm:prSet/>
      <dgm:spPr/>
      <dgm:t>
        <a:bodyPr/>
        <a:lstStyle/>
        <a:p>
          <a:endParaRPr lang="es-ES" sz="2000"/>
        </a:p>
      </dgm:t>
    </dgm:pt>
    <dgm:pt modelId="{BDFF20C9-12FA-414C-888F-3CB410A2DA09}">
      <dgm:prSet custT="1"/>
      <dgm:spPr>
        <a:solidFill>
          <a:srgbClr val="FFB7FF"/>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1600" b="1" dirty="0"/>
            <a:t>The Adventist Church, emerging from the great disappointment, must preach the last message to the world</a:t>
          </a:r>
          <a:endParaRPr lang="es-ES" sz="1600" dirty="0"/>
        </a:p>
      </dgm:t>
    </dgm:pt>
    <dgm:pt modelId="{144079D3-D990-4796-B855-43B26522A92D}" type="parTrans" cxnId="{61DE9BA1-DCBD-4CCF-8FC0-FAA6C0D4F083}">
      <dgm:prSet/>
      <dgm:spPr/>
      <dgm:t>
        <a:bodyPr/>
        <a:lstStyle/>
        <a:p>
          <a:endParaRPr lang="es-ES" sz="2000"/>
        </a:p>
      </dgm:t>
    </dgm:pt>
    <dgm:pt modelId="{88CEC4B0-014B-4EAF-B268-E0955787E912}" type="sibTrans" cxnId="{61DE9BA1-DCBD-4CCF-8FC0-FAA6C0D4F083}">
      <dgm:prSet/>
      <dgm:spPr/>
      <dgm:t>
        <a:bodyPr/>
        <a:lstStyle/>
        <a:p>
          <a:endParaRPr lang="es-ES" sz="2000"/>
        </a:p>
      </dgm:t>
    </dgm:pt>
    <dgm:pt modelId="{1848CDDA-2D81-4E7B-93E9-A894C76F0840}" type="pres">
      <dgm:prSet presAssocID="{4DC4BD72-D6C5-4EEE-89B0-50E332613CDF}" presName="Name0" presStyleCnt="0">
        <dgm:presLayoutVars>
          <dgm:chPref val="3"/>
          <dgm:dir/>
          <dgm:animLvl val="lvl"/>
          <dgm:resizeHandles/>
        </dgm:presLayoutVars>
      </dgm:prSet>
      <dgm:spPr/>
    </dgm:pt>
    <dgm:pt modelId="{BAF1F578-BFD9-46A3-AD18-343844750654}" type="pres">
      <dgm:prSet presAssocID="{2D1F89D6-D46C-4489-A264-13628B1C611D}" presName="horFlow" presStyleCnt="0"/>
      <dgm:spPr/>
    </dgm:pt>
    <dgm:pt modelId="{B504D2F0-1CEE-4CBA-B954-216E599D52CD}" type="pres">
      <dgm:prSet presAssocID="{2D1F89D6-D46C-4489-A264-13628B1C611D}" presName="bigChev" presStyleLbl="node1" presStyleIdx="0" presStyleCnt="6"/>
      <dgm:spPr>
        <a:prstGeom prst="homePlate">
          <a:avLst/>
        </a:prstGeom>
      </dgm:spPr>
    </dgm:pt>
    <dgm:pt modelId="{D91531AE-F93A-4FFD-970F-802A667804D8}" type="pres">
      <dgm:prSet presAssocID="{BBE11322-3B21-47AA-835D-7639038F3EF2}" presName="parTrans" presStyleCnt="0"/>
      <dgm:spPr/>
    </dgm:pt>
    <dgm:pt modelId="{C8B72FA7-E8CB-4013-80A0-9D5E6A002848}" type="pres">
      <dgm:prSet presAssocID="{15072EAF-846A-4BF6-8FEE-871E0ECFE234}" presName="node" presStyleLbl="alignAccFollowNode1" presStyleIdx="0" presStyleCnt="12" custScaleX="317654">
        <dgm:presLayoutVars>
          <dgm:bulletEnabled val="1"/>
        </dgm:presLayoutVars>
      </dgm:prSet>
      <dgm:spPr/>
    </dgm:pt>
    <dgm:pt modelId="{CE20772D-8C04-4337-8834-D8ED7FB5D8FB}" type="pres">
      <dgm:prSet presAssocID="{5E9256CC-513E-4B26-833E-0C54F48D8DFF}" presName="sibTrans" presStyleCnt="0"/>
      <dgm:spPr/>
    </dgm:pt>
    <dgm:pt modelId="{B78DAFC8-513C-47D1-A7C6-CC415AE74AC5}" type="pres">
      <dgm:prSet presAssocID="{C6DD7877-609B-490A-B90B-8F0F62ED3564}" presName="node" presStyleLbl="alignAccFollowNode1" presStyleIdx="1" presStyleCnt="12" custScaleX="462383">
        <dgm:presLayoutVars>
          <dgm:bulletEnabled val="1"/>
        </dgm:presLayoutVars>
      </dgm:prSet>
      <dgm:spPr>
        <a:xfrm>
          <a:off x="5511009" y="58699"/>
          <a:ext cx="6195216" cy="535938"/>
        </a:xfrm>
        <a:prstGeom prst="chevron">
          <a:avLst/>
        </a:prstGeom>
      </dgm:spPr>
    </dgm:pt>
    <dgm:pt modelId="{5EA98F13-B8A4-4691-8E01-77B71BA0EE64}" type="pres">
      <dgm:prSet presAssocID="{2D1F89D6-D46C-4489-A264-13628B1C611D}" presName="vSp" presStyleCnt="0"/>
      <dgm:spPr/>
    </dgm:pt>
    <dgm:pt modelId="{2BAEF496-F44B-4161-85CC-70130C5832DA}" type="pres">
      <dgm:prSet presAssocID="{2AC12511-5203-4C44-9052-9BA71996284A}" presName="horFlow" presStyleCnt="0"/>
      <dgm:spPr/>
    </dgm:pt>
    <dgm:pt modelId="{704EE0B4-25FE-4B59-8134-6669E33BCEDB}" type="pres">
      <dgm:prSet presAssocID="{2AC12511-5203-4C44-9052-9BA71996284A}" presName="bigChev" presStyleLbl="node1" presStyleIdx="1" presStyleCnt="6"/>
      <dgm:spPr>
        <a:prstGeom prst="homePlate">
          <a:avLst/>
        </a:prstGeom>
      </dgm:spPr>
    </dgm:pt>
    <dgm:pt modelId="{1774F6A7-437F-4C44-BE7D-008A19E0AD65}" type="pres">
      <dgm:prSet presAssocID="{A6A1CA50-74CD-4FC4-81BA-A929775788CE}" presName="parTrans" presStyleCnt="0"/>
      <dgm:spPr/>
    </dgm:pt>
    <dgm:pt modelId="{066E6ED1-42F4-48B2-B7DC-C25A0AEF98CB}" type="pres">
      <dgm:prSet presAssocID="{0F045538-AA0A-425B-B647-160638D8E754}" presName="node" presStyleLbl="alignAccFollowNode1" presStyleIdx="2" presStyleCnt="12" custScaleX="317654">
        <dgm:presLayoutVars>
          <dgm:bulletEnabled val="1"/>
        </dgm:presLayoutVars>
      </dgm:prSet>
      <dgm:spPr>
        <a:xfrm>
          <a:off x="1442515" y="794806"/>
          <a:ext cx="4256071" cy="535938"/>
        </a:xfrm>
        <a:prstGeom prst="chevron">
          <a:avLst/>
        </a:prstGeom>
      </dgm:spPr>
    </dgm:pt>
    <dgm:pt modelId="{F7BB77E1-86F7-440E-95C6-32310CD06CA1}" type="pres">
      <dgm:prSet presAssocID="{7799A5BA-4A51-4697-933E-985B2ED5E7D2}" presName="sibTrans" presStyleCnt="0"/>
      <dgm:spPr/>
    </dgm:pt>
    <dgm:pt modelId="{D995844F-4581-47F5-BDDC-A2B3FE4A66EA}" type="pres">
      <dgm:prSet presAssocID="{BC3E51B8-C7D9-480C-A0B4-79F0475EF608}" presName="node" presStyleLbl="alignAccFollowNode1" presStyleIdx="3" presStyleCnt="12" custScaleX="462383">
        <dgm:presLayoutVars>
          <dgm:bulletEnabled val="1"/>
        </dgm:presLayoutVars>
      </dgm:prSet>
      <dgm:spPr>
        <a:xfrm>
          <a:off x="5511009" y="794806"/>
          <a:ext cx="6195216" cy="535938"/>
        </a:xfrm>
        <a:prstGeom prst="chevron">
          <a:avLst/>
        </a:prstGeom>
      </dgm:spPr>
    </dgm:pt>
    <dgm:pt modelId="{7445B237-110D-40D0-8AEE-38C86554CF6D}" type="pres">
      <dgm:prSet presAssocID="{2AC12511-5203-4C44-9052-9BA71996284A}" presName="vSp" presStyleCnt="0"/>
      <dgm:spPr/>
    </dgm:pt>
    <dgm:pt modelId="{3E9C79DF-70A6-40E7-90A7-C09BDBC65652}" type="pres">
      <dgm:prSet presAssocID="{BCD5C5C0-A5EE-4628-840B-4C822544B079}" presName="horFlow" presStyleCnt="0"/>
      <dgm:spPr/>
    </dgm:pt>
    <dgm:pt modelId="{39634240-70F3-43A5-AB93-9A22F11A441F}" type="pres">
      <dgm:prSet presAssocID="{BCD5C5C0-A5EE-4628-840B-4C822544B079}" presName="bigChev" presStyleLbl="node1" presStyleIdx="2" presStyleCnt="6"/>
      <dgm:spPr>
        <a:prstGeom prst="homePlate">
          <a:avLst/>
        </a:prstGeom>
      </dgm:spPr>
    </dgm:pt>
    <dgm:pt modelId="{CFF69733-10BB-4E4F-95F4-07ADEC3649BD}" type="pres">
      <dgm:prSet presAssocID="{23038E1B-3788-498F-99DB-E9D26AA3FD1F}" presName="parTrans" presStyleCnt="0"/>
      <dgm:spPr/>
    </dgm:pt>
    <dgm:pt modelId="{F425AAD7-6B8F-44ED-B5C5-00E99873757B}" type="pres">
      <dgm:prSet presAssocID="{DA331EB6-FD87-4276-905E-2F1A7F92E032}" presName="node" presStyleLbl="alignAccFollowNode1" presStyleIdx="4" presStyleCnt="12" custScaleX="317654">
        <dgm:presLayoutVars>
          <dgm:bulletEnabled val="1"/>
        </dgm:presLayoutVars>
      </dgm:prSet>
      <dgm:spPr>
        <a:xfrm>
          <a:off x="1442515" y="1530914"/>
          <a:ext cx="4256071" cy="535938"/>
        </a:xfrm>
        <a:prstGeom prst="chevron">
          <a:avLst/>
        </a:prstGeom>
      </dgm:spPr>
    </dgm:pt>
    <dgm:pt modelId="{98A8523D-6205-49FB-A9E7-B09FB59CE893}" type="pres">
      <dgm:prSet presAssocID="{22C4775E-C953-41A7-92AC-A58E4558CA78}" presName="sibTrans" presStyleCnt="0"/>
      <dgm:spPr/>
    </dgm:pt>
    <dgm:pt modelId="{2AEDB926-1F29-4C80-9442-6C1BCA83B336}" type="pres">
      <dgm:prSet presAssocID="{F6D3A5E0-63E2-4634-A8B1-C23944764B80}" presName="node" presStyleLbl="alignAccFollowNode1" presStyleIdx="5" presStyleCnt="12" custScaleX="462383">
        <dgm:presLayoutVars>
          <dgm:bulletEnabled val="1"/>
        </dgm:presLayoutVars>
      </dgm:prSet>
      <dgm:spPr>
        <a:xfrm>
          <a:off x="5511009" y="1530914"/>
          <a:ext cx="6195216" cy="535938"/>
        </a:xfrm>
        <a:prstGeom prst="chevron">
          <a:avLst/>
        </a:prstGeom>
      </dgm:spPr>
    </dgm:pt>
    <dgm:pt modelId="{39D57D96-09D2-4277-B213-98CE793061F1}" type="pres">
      <dgm:prSet presAssocID="{BCD5C5C0-A5EE-4628-840B-4C822544B079}" presName="vSp" presStyleCnt="0"/>
      <dgm:spPr/>
    </dgm:pt>
    <dgm:pt modelId="{55FC9472-6363-4573-B100-0CC9A6F66039}" type="pres">
      <dgm:prSet presAssocID="{512E59D0-7FFC-4DA0-8C04-080136E22D5F}" presName="horFlow" presStyleCnt="0"/>
      <dgm:spPr/>
    </dgm:pt>
    <dgm:pt modelId="{07A0168A-CA14-4016-A8E3-CD7F90403E49}" type="pres">
      <dgm:prSet presAssocID="{512E59D0-7FFC-4DA0-8C04-080136E22D5F}" presName="bigChev" presStyleLbl="node1" presStyleIdx="3" presStyleCnt="6"/>
      <dgm:spPr>
        <a:prstGeom prst="homePlate">
          <a:avLst/>
        </a:prstGeom>
      </dgm:spPr>
    </dgm:pt>
    <dgm:pt modelId="{C474C3C1-6F69-494D-9904-E61B11403792}" type="pres">
      <dgm:prSet presAssocID="{903F5B69-891A-4404-8B01-10A210464D3C}" presName="parTrans" presStyleCnt="0"/>
      <dgm:spPr/>
    </dgm:pt>
    <dgm:pt modelId="{9433F3A0-7D63-4520-89B7-6DCBA2E973B0}" type="pres">
      <dgm:prSet presAssocID="{1489F927-E95F-4928-B62F-5F62B0C20930}" presName="node" presStyleLbl="alignAccFollowNode1" presStyleIdx="6" presStyleCnt="12" custScaleX="317654">
        <dgm:presLayoutVars>
          <dgm:bulletEnabled val="1"/>
        </dgm:presLayoutVars>
      </dgm:prSet>
      <dgm:spPr>
        <a:xfrm>
          <a:off x="1442515" y="2267022"/>
          <a:ext cx="4256071" cy="535938"/>
        </a:xfrm>
        <a:prstGeom prst="chevron">
          <a:avLst/>
        </a:prstGeom>
      </dgm:spPr>
    </dgm:pt>
    <dgm:pt modelId="{0CB0C9F0-B8D6-478C-A088-0B1DBCD1FCF7}" type="pres">
      <dgm:prSet presAssocID="{144435BC-7F97-437B-AB36-BE5DC8ACCF70}" presName="sibTrans" presStyleCnt="0"/>
      <dgm:spPr/>
    </dgm:pt>
    <dgm:pt modelId="{EAD4DC71-380D-4B87-8680-105A395D156D}" type="pres">
      <dgm:prSet presAssocID="{F4B3CAF8-17D9-4974-8356-A4FFBF45BE3C}" presName="node" presStyleLbl="alignAccFollowNode1" presStyleIdx="7" presStyleCnt="12" custScaleX="462383">
        <dgm:presLayoutVars>
          <dgm:bulletEnabled val="1"/>
        </dgm:presLayoutVars>
      </dgm:prSet>
      <dgm:spPr>
        <a:xfrm>
          <a:off x="5511009" y="2267022"/>
          <a:ext cx="6195216" cy="535938"/>
        </a:xfrm>
        <a:prstGeom prst="chevron">
          <a:avLst/>
        </a:prstGeom>
      </dgm:spPr>
    </dgm:pt>
    <dgm:pt modelId="{1783354F-A3A3-4CED-A3DE-58287579FC3B}" type="pres">
      <dgm:prSet presAssocID="{512E59D0-7FFC-4DA0-8C04-080136E22D5F}" presName="vSp" presStyleCnt="0"/>
      <dgm:spPr/>
    </dgm:pt>
    <dgm:pt modelId="{F1520876-9C32-45CF-9928-1C34603E365C}" type="pres">
      <dgm:prSet presAssocID="{E5031940-BFD6-45C7-9DC2-75D509339E8F}" presName="horFlow" presStyleCnt="0"/>
      <dgm:spPr/>
    </dgm:pt>
    <dgm:pt modelId="{7F396D00-BF1E-41BB-BEAA-5FB3E6555BCB}" type="pres">
      <dgm:prSet presAssocID="{E5031940-BFD6-45C7-9DC2-75D509339E8F}" presName="bigChev" presStyleLbl="node1" presStyleIdx="4" presStyleCnt="6"/>
      <dgm:spPr>
        <a:prstGeom prst="homePlate">
          <a:avLst/>
        </a:prstGeom>
      </dgm:spPr>
    </dgm:pt>
    <dgm:pt modelId="{86BDD7FF-16CD-4359-8DB8-64FD459F5CBF}" type="pres">
      <dgm:prSet presAssocID="{F3825DF6-8306-41EA-9183-33A599A7CFD0}" presName="parTrans" presStyleCnt="0"/>
      <dgm:spPr/>
    </dgm:pt>
    <dgm:pt modelId="{A4FBB3A0-6784-4BC7-B94C-B07231FE45A1}" type="pres">
      <dgm:prSet presAssocID="{C1586E35-7A8B-4FE0-939B-4F3C5FC1FDE9}" presName="node" presStyleLbl="alignAccFollowNode1" presStyleIdx="8" presStyleCnt="12" custScaleX="317654">
        <dgm:presLayoutVars>
          <dgm:bulletEnabled val="1"/>
        </dgm:presLayoutVars>
      </dgm:prSet>
      <dgm:spPr>
        <a:xfrm>
          <a:off x="1442515" y="3003129"/>
          <a:ext cx="4256071" cy="535938"/>
        </a:xfrm>
        <a:prstGeom prst="chevron">
          <a:avLst/>
        </a:prstGeom>
      </dgm:spPr>
    </dgm:pt>
    <dgm:pt modelId="{0986CDAA-CFDD-4C16-B875-55F8C9A7C755}" type="pres">
      <dgm:prSet presAssocID="{6C185A75-7A8E-46B7-89FD-46F09522A02B}" presName="sibTrans" presStyleCnt="0"/>
      <dgm:spPr/>
    </dgm:pt>
    <dgm:pt modelId="{55DCF0FC-3EC7-4627-A9E4-CDD56FDF0A68}" type="pres">
      <dgm:prSet presAssocID="{42CB27DA-2C11-4A7F-94D9-C1DAB75CCC4E}" presName="node" presStyleLbl="alignAccFollowNode1" presStyleIdx="9" presStyleCnt="12" custScaleX="462383">
        <dgm:presLayoutVars>
          <dgm:bulletEnabled val="1"/>
        </dgm:presLayoutVars>
      </dgm:prSet>
      <dgm:spPr>
        <a:xfrm>
          <a:off x="5511009" y="3003129"/>
          <a:ext cx="6195216" cy="535938"/>
        </a:xfrm>
        <a:prstGeom prst="chevron">
          <a:avLst/>
        </a:prstGeom>
      </dgm:spPr>
    </dgm:pt>
    <dgm:pt modelId="{17DF335A-5337-4BED-85D0-445BA137EF77}" type="pres">
      <dgm:prSet presAssocID="{E5031940-BFD6-45C7-9DC2-75D509339E8F}" presName="vSp" presStyleCnt="0"/>
      <dgm:spPr/>
    </dgm:pt>
    <dgm:pt modelId="{FC08CFAC-5E16-49A0-8FD9-8DB8CB8A5AB1}" type="pres">
      <dgm:prSet presAssocID="{BF52D1B9-49C4-481C-881D-B81625BC563B}" presName="horFlow" presStyleCnt="0"/>
      <dgm:spPr/>
    </dgm:pt>
    <dgm:pt modelId="{865356DF-A827-4835-99B4-0D4D5469A65C}" type="pres">
      <dgm:prSet presAssocID="{BF52D1B9-49C4-481C-881D-B81625BC563B}" presName="bigChev" presStyleLbl="node1" presStyleIdx="5" presStyleCnt="6"/>
      <dgm:spPr>
        <a:prstGeom prst="homePlate">
          <a:avLst/>
        </a:prstGeom>
      </dgm:spPr>
    </dgm:pt>
    <dgm:pt modelId="{FD63C96F-BDF5-424D-9B14-05259A545EAF}" type="pres">
      <dgm:prSet presAssocID="{71C41964-AD50-44BB-8C28-3190BD9D2352}" presName="parTrans" presStyleCnt="0"/>
      <dgm:spPr/>
    </dgm:pt>
    <dgm:pt modelId="{5019C4F0-F75B-44B2-A743-C4AF556FBE5F}" type="pres">
      <dgm:prSet presAssocID="{0999E507-5679-46FF-9A16-45BC58759ECD}" presName="node" presStyleLbl="alignAccFollowNode1" presStyleIdx="10" presStyleCnt="12" custScaleX="317654">
        <dgm:presLayoutVars>
          <dgm:bulletEnabled val="1"/>
        </dgm:presLayoutVars>
      </dgm:prSet>
      <dgm:spPr/>
    </dgm:pt>
    <dgm:pt modelId="{F6DD98EC-A305-46E4-A1B0-A52FA73D2689}" type="pres">
      <dgm:prSet presAssocID="{D91289C5-435B-4CD4-B06A-60950D88C0E6}" presName="sibTrans" presStyleCnt="0"/>
      <dgm:spPr/>
    </dgm:pt>
    <dgm:pt modelId="{61F0C66F-F50F-4433-994E-17CE4823D1AD}" type="pres">
      <dgm:prSet presAssocID="{BDFF20C9-12FA-414C-888F-3CB410A2DA09}" presName="node" presStyleLbl="alignAccFollowNode1" presStyleIdx="11" presStyleCnt="12" custScaleX="462383">
        <dgm:presLayoutVars>
          <dgm:bulletEnabled val="1"/>
        </dgm:presLayoutVars>
      </dgm:prSet>
      <dgm:spPr>
        <a:xfrm>
          <a:off x="5511009" y="3739237"/>
          <a:ext cx="6195216" cy="535938"/>
        </a:xfrm>
        <a:prstGeom prst="chevron">
          <a:avLst/>
        </a:prstGeom>
      </dgm:spPr>
    </dgm:pt>
  </dgm:ptLst>
  <dgm:cxnLst>
    <dgm:cxn modelId="{7EE0DC00-5B67-4128-81F5-BEE93A7FF3EE}" type="presOf" srcId="{C6DD7877-609B-490A-B90B-8F0F62ED3564}" destId="{B78DAFC8-513C-47D1-A7C6-CC415AE74AC5}" srcOrd="0" destOrd="0" presId="urn:microsoft.com/office/officeart/2005/8/layout/lProcess3"/>
    <dgm:cxn modelId="{C74BEF01-9145-4F20-AC57-1230F30354CE}" type="presOf" srcId="{42CB27DA-2C11-4A7F-94D9-C1DAB75CCC4E}" destId="{55DCF0FC-3EC7-4627-A9E4-CDD56FDF0A68}" srcOrd="0" destOrd="0" presId="urn:microsoft.com/office/officeart/2005/8/layout/lProcess3"/>
    <dgm:cxn modelId="{9A5C0006-6017-44C1-93EB-A26740D091C8}" srcId="{4DC4BD72-D6C5-4EEE-89B0-50E332613CDF}" destId="{512E59D0-7FFC-4DA0-8C04-080136E22D5F}" srcOrd="3" destOrd="0" parTransId="{6A8724E2-5885-4429-A641-BEA132A2F231}" sibTransId="{FFDBAF24-2AAF-4CBA-A2E1-6D968B18D47A}"/>
    <dgm:cxn modelId="{32650E08-81EE-4D5C-B83B-9237AD7D7E9A}" type="presOf" srcId="{BDFF20C9-12FA-414C-888F-3CB410A2DA09}" destId="{61F0C66F-F50F-4433-994E-17CE4823D1AD}" srcOrd="0" destOrd="0" presId="urn:microsoft.com/office/officeart/2005/8/layout/lProcess3"/>
    <dgm:cxn modelId="{703A2E16-2960-4D75-BC53-61DE8A705030}" type="presOf" srcId="{F6D3A5E0-63E2-4634-A8B1-C23944764B80}" destId="{2AEDB926-1F29-4C80-9442-6C1BCA83B336}" srcOrd="0" destOrd="0" presId="urn:microsoft.com/office/officeart/2005/8/layout/lProcess3"/>
    <dgm:cxn modelId="{49E33022-1EAE-4D9B-B583-8F93C870D69B}" srcId="{E5031940-BFD6-45C7-9DC2-75D509339E8F}" destId="{42CB27DA-2C11-4A7F-94D9-C1DAB75CCC4E}" srcOrd="1" destOrd="0" parTransId="{3D41B0C4-3B16-40D0-9D91-56B74086B22E}" sibTransId="{1DF546A0-A19C-4CD0-B97F-51EBDDDD8B36}"/>
    <dgm:cxn modelId="{28B4EF30-6A5D-4525-AFFC-ADF6541E6402}" srcId="{BCD5C5C0-A5EE-4628-840B-4C822544B079}" destId="{F6D3A5E0-63E2-4634-A8B1-C23944764B80}" srcOrd="1" destOrd="0" parTransId="{2262A66B-744B-4C65-87C4-B8B1B4A2ADD5}" sibTransId="{2869F3C5-E4F6-40B4-BD88-DAB980AC2935}"/>
    <dgm:cxn modelId="{451E0134-1088-4FAE-9FA4-B103F8FDF9C4}" srcId="{2D1F89D6-D46C-4489-A264-13628B1C611D}" destId="{C6DD7877-609B-490A-B90B-8F0F62ED3564}" srcOrd="1" destOrd="0" parTransId="{9FCE3951-529A-4300-9E4A-189EE2270A24}" sibTransId="{D1EDEA40-A0B3-4279-9E9C-0D4C2EEF1887}"/>
    <dgm:cxn modelId="{CF54CC36-786E-4E1F-9065-EE11367B075C}" type="presOf" srcId="{0F045538-AA0A-425B-B647-160638D8E754}" destId="{066E6ED1-42F4-48B2-B7DC-C25A0AEF98CB}" srcOrd="0" destOrd="0" presId="urn:microsoft.com/office/officeart/2005/8/layout/lProcess3"/>
    <dgm:cxn modelId="{C9489B5C-2DB7-47AD-9C10-E8E0C21290CA}" type="presOf" srcId="{F4B3CAF8-17D9-4974-8356-A4FFBF45BE3C}" destId="{EAD4DC71-380D-4B87-8680-105A395D156D}" srcOrd="0" destOrd="0" presId="urn:microsoft.com/office/officeart/2005/8/layout/lProcess3"/>
    <dgm:cxn modelId="{45DB5742-D50C-40D5-94B0-7FA42FB277FB}" type="presOf" srcId="{BF52D1B9-49C4-481C-881D-B81625BC563B}" destId="{865356DF-A827-4835-99B4-0D4D5469A65C}" srcOrd="0" destOrd="0" presId="urn:microsoft.com/office/officeart/2005/8/layout/lProcess3"/>
    <dgm:cxn modelId="{E85D8E53-FA74-4842-B8F7-E3407E1A0A1F}" srcId="{512E59D0-7FFC-4DA0-8C04-080136E22D5F}" destId="{1489F927-E95F-4928-B62F-5F62B0C20930}" srcOrd="0" destOrd="0" parTransId="{903F5B69-891A-4404-8B01-10A210464D3C}" sibTransId="{144435BC-7F97-437B-AB36-BE5DC8ACCF70}"/>
    <dgm:cxn modelId="{1CF1AF76-E64F-4684-A3F8-0F9DB0C14687}" type="presOf" srcId="{E5031940-BFD6-45C7-9DC2-75D509339E8F}" destId="{7F396D00-BF1E-41BB-BEAA-5FB3E6555BCB}" srcOrd="0" destOrd="0" presId="urn:microsoft.com/office/officeart/2005/8/layout/lProcess3"/>
    <dgm:cxn modelId="{22797477-8917-46F3-BFB6-80D82EF9C2ED}" srcId="{2AC12511-5203-4C44-9052-9BA71996284A}" destId="{BC3E51B8-C7D9-480C-A0B4-79F0475EF608}" srcOrd="1" destOrd="0" parTransId="{CE0E4DC7-8EB7-40C0-94BB-0EC5ED7DB332}" sibTransId="{EBE2E7A0-F6DB-4EF6-96BE-43352C69B47E}"/>
    <dgm:cxn modelId="{119AA87A-46D1-49A0-8C1B-D096DF79944E}" type="presOf" srcId="{0999E507-5679-46FF-9A16-45BC58759ECD}" destId="{5019C4F0-F75B-44B2-A743-C4AF556FBE5F}" srcOrd="0" destOrd="0" presId="urn:microsoft.com/office/officeart/2005/8/layout/lProcess3"/>
    <dgm:cxn modelId="{CAA6AF8C-7E16-46E8-8E82-E1E065F4AAEA}" srcId="{2D1F89D6-D46C-4489-A264-13628B1C611D}" destId="{15072EAF-846A-4BF6-8FEE-871E0ECFE234}" srcOrd="0" destOrd="0" parTransId="{BBE11322-3B21-47AA-835D-7639038F3EF2}" sibTransId="{5E9256CC-513E-4B26-833E-0C54F48D8DFF}"/>
    <dgm:cxn modelId="{EE14DB92-E5EB-4678-9C24-DA059E666241}" type="presOf" srcId="{DA331EB6-FD87-4276-905E-2F1A7F92E032}" destId="{F425AAD7-6B8F-44ED-B5C5-00E99873757B}" srcOrd="0" destOrd="0" presId="urn:microsoft.com/office/officeart/2005/8/layout/lProcess3"/>
    <dgm:cxn modelId="{944EEE97-7D47-4D10-95AE-5CAC63E9A379}" type="presOf" srcId="{512E59D0-7FFC-4DA0-8C04-080136E22D5F}" destId="{07A0168A-CA14-4016-A8E3-CD7F90403E49}" srcOrd="0" destOrd="0" presId="urn:microsoft.com/office/officeart/2005/8/layout/lProcess3"/>
    <dgm:cxn modelId="{61DE9BA1-DCBD-4CCF-8FC0-FAA6C0D4F083}" srcId="{BF52D1B9-49C4-481C-881D-B81625BC563B}" destId="{BDFF20C9-12FA-414C-888F-3CB410A2DA09}" srcOrd="1" destOrd="0" parTransId="{144079D3-D990-4796-B855-43B26522A92D}" sibTransId="{88CEC4B0-014B-4EAF-B268-E0955787E912}"/>
    <dgm:cxn modelId="{B82635AD-C6F2-4838-966F-17CBD99E848C}" type="presOf" srcId="{1489F927-E95F-4928-B62F-5F62B0C20930}" destId="{9433F3A0-7D63-4520-89B7-6DCBA2E973B0}" srcOrd="0" destOrd="0" presId="urn:microsoft.com/office/officeart/2005/8/layout/lProcess3"/>
    <dgm:cxn modelId="{E7C59EAF-E1A3-42DF-8FC9-1950E6DEA5BB}" type="presOf" srcId="{4DC4BD72-D6C5-4EEE-89B0-50E332613CDF}" destId="{1848CDDA-2D81-4E7B-93E9-A894C76F0840}" srcOrd="0" destOrd="0" presId="urn:microsoft.com/office/officeart/2005/8/layout/lProcess3"/>
    <dgm:cxn modelId="{1209A3AF-5B3C-4385-A793-04FC6FF57DF3}" type="presOf" srcId="{BC3E51B8-C7D9-480C-A0B4-79F0475EF608}" destId="{D995844F-4581-47F5-BDDC-A2B3FE4A66EA}" srcOrd="0" destOrd="0" presId="urn:microsoft.com/office/officeart/2005/8/layout/lProcess3"/>
    <dgm:cxn modelId="{F81802B1-1BCD-43AE-92E8-605FF2BC9E02}" srcId="{4DC4BD72-D6C5-4EEE-89B0-50E332613CDF}" destId="{E5031940-BFD6-45C7-9DC2-75D509339E8F}" srcOrd="4" destOrd="0" parTransId="{D054CE54-B16A-4CD9-91B3-693DB06AAA01}" sibTransId="{446CB66B-643E-4C4B-9FD5-0F466BB39E93}"/>
    <dgm:cxn modelId="{EA5B04B6-D98D-40BB-AB26-A85D29BCB1F7}" type="presOf" srcId="{2AC12511-5203-4C44-9052-9BA71996284A}" destId="{704EE0B4-25FE-4B59-8134-6669E33BCEDB}" srcOrd="0" destOrd="0" presId="urn:microsoft.com/office/officeart/2005/8/layout/lProcess3"/>
    <dgm:cxn modelId="{B889BDC0-9A67-44B7-A1F6-09422D03EC43}" type="presOf" srcId="{15072EAF-846A-4BF6-8FEE-871E0ECFE234}" destId="{C8B72FA7-E8CB-4013-80A0-9D5E6A002848}" srcOrd="0" destOrd="0" presId="urn:microsoft.com/office/officeart/2005/8/layout/lProcess3"/>
    <dgm:cxn modelId="{941165CE-4EB1-4940-B220-9ED02E5BA409}" srcId="{4DC4BD72-D6C5-4EEE-89B0-50E332613CDF}" destId="{BCD5C5C0-A5EE-4628-840B-4C822544B079}" srcOrd="2" destOrd="0" parTransId="{EC48A763-5DBD-4E1F-9AE3-D9E728E57D48}" sibTransId="{D0240443-3DAE-4925-9BFC-26D12DC28E19}"/>
    <dgm:cxn modelId="{1A2281D1-7AF0-4FC0-8320-890E0D8DFAD8}" srcId="{4DC4BD72-D6C5-4EEE-89B0-50E332613CDF}" destId="{2AC12511-5203-4C44-9052-9BA71996284A}" srcOrd="1" destOrd="0" parTransId="{9DE3C900-15B6-48FB-833F-D74CA73343F9}" sibTransId="{F5CC23AC-EAB2-4AEA-8858-5C85E690363D}"/>
    <dgm:cxn modelId="{5FF629D3-CB2F-48EF-956D-522FDB555FE7}" srcId="{BCD5C5C0-A5EE-4628-840B-4C822544B079}" destId="{DA331EB6-FD87-4276-905E-2F1A7F92E032}" srcOrd="0" destOrd="0" parTransId="{23038E1B-3788-498F-99DB-E9D26AA3FD1F}" sibTransId="{22C4775E-C953-41A7-92AC-A58E4558CA78}"/>
    <dgm:cxn modelId="{9E0987E1-CA2F-406F-BC10-41D1B62A0164}" srcId="{4DC4BD72-D6C5-4EEE-89B0-50E332613CDF}" destId="{2D1F89D6-D46C-4489-A264-13628B1C611D}" srcOrd="0" destOrd="0" parTransId="{BCCD4AC7-F09B-4D5A-A696-3DA6FAFB8D8F}" sibTransId="{F1A06AAD-2604-45AE-892E-EEEA0C224D6D}"/>
    <dgm:cxn modelId="{DDD080E3-FDCF-47C3-902D-7121D1DBFD8C}" type="presOf" srcId="{2D1F89D6-D46C-4489-A264-13628B1C611D}" destId="{B504D2F0-1CEE-4CBA-B954-216E599D52CD}" srcOrd="0" destOrd="0" presId="urn:microsoft.com/office/officeart/2005/8/layout/lProcess3"/>
    <dgm:cxn modelId="{FA8A89E5-5842-4D86-9092-C9A99EBE66EC}" srcId="{E5031940-BFD6-45C7-9DC2-75D509339E8F}" destId="{C1586E35-7A8B-4FE0-939B-4F3C5FC1FDE9}" srcOrd="0" destOrd="0" parTransId="{F3825DF6-8306-41EA-9183-33A599A7CFD0}" sibTransId="{6C185A75-7A8E-46B7-89FD-46F09522A02B}"/>
    <dgm:cxn modelId="{C3DDCEF2-A4CF-42F5-B68C-A9FCDFCFF8C2}" srcId="{512E59D0-7FFC-4DA0-8C04-080136E22D5F}" destId="{F4B3CAF8-17D9-4974-8356-A4FFBF45BE3C}" srcOrd="1" destOrd="0" parTransId="{4915D2D8-7FED-46EA-BF73-B481931167F9}" sibTransId="{515FAE70-9A62-4C47-A37D-005F7C77E538}"/>
    <dgm:cxn modelId="{D014C6F5-5711-4D2E-9512-F740CA8FE2F4}" type="presOf" srcId="{C1586E35-7A8B-4FE0-939B-4F3C5FC1FDE9}" destId="{A4FBB3A0-6784-4BC7-B94C-B07231FE45A1}" srcOrd="0" destOrd="0" presId="urn:microsoft.com/office/officeart/2005/8/layout/lProcess3"/>
    <dgm:cxn modelId="{564E56F8-D605-4E67-B24B-4E5784BAD267}" srcId="{4DC4BD72-D6C5-4EEE-89B0-50E332613CDF}" destId="{BF52D1B9-49C4-481C-881D-B81625BC563B}" srcOrd="5" destOrd="0" parTransId="{1ABD4014-DDB7-4C73-AD41-988460C052C4}" sibTransId="{2C0994C2-99B2-40E1-8C8A-B05B93F46DE3}"/>
    <dgm:cxn modelId="{B5E350FA-EF2D-43F5-98CC-236834CA3DC7}" srcId="{2AC12511-5203-4C44-9052-9BA71996284A}" destId="{0F045538-AA0A-425B-B647-160638D8E754}" srcOrd="0" destOrd="0" parTransId="{A6A1CA50-74CD-4FC4-81BA-A929775788CE}" sibTransId="{7799A5BA-4A51-4697-933E-985B2ED5E7D2}"/>
    <dgm:cxn modelId="{4CEF7BFD-03B4-46CD-A91A-94FB8E055EED}" type="presOf" srcId="{BCD5C5C0-A5EE-4628-840B-4C822544B079}" destId="{39634240-70F3-43A5-AB93-9A22F11A441F}" srcOrd="0" destOrd="0" presId="urn:microsoft.com/office/officeart/2005/8/layout/lProcess3"/>
    <dgm:cxn modelId="{4797D2FF-CAF2-46AA-8F37-1FF924A6F788}" srcId="{BF52D1B9-49C4-481C-881D-B81625BC563B}" destId="{0999E507-5679-46FF-9A16-45BC58759ECD}" srcOrd="0" destOrd="0" parTransId="{71C41964-AD50-44BB-8C28-3190BD9D2352}" sibTransId="{D91289C5-435B-4CD4-B06A-60950D88C0E6}"/>
    <dgm:cxn modelId="{7C6B0B7B-E757-472B-891F-C4E158F71A61}" type="presParOf" srcId="{1848CDDA-2D81-4E7B-93E9-A894C76F0840}" destId="{BAF1F578-BFD9-46A3-AD18-343844750654}" srcOrd="0" destOrd="0" presId="urn:microsoft.com/office/officeart/2005/8/layout/lProcess3"/>
    <dgm:cxn modelId="{D15598D6-11FA-47C1-B354-0AEC60A6E92D}" type="presParOf" srcId="{BAF1F578-BFD9-46A3-AD18-343844750654}" destId="{B504D2F0-1CEE-4CBA-B954-216E599D52CD}" srcOrd="0" destOrd="0" presId="urn:microsoft.com/office/officeart/2005/8/layout/lProcess3"/>
    <dgm:cxn modelId="{7A49AE9F-8CA7-4B0C-AE33-2108A1DA7493}" type="presParOf" srcId="{BAF1F578-BFD9-46A3-AD18-343844750654}" destId="{D91531AE-F93A-4FFD-970F-802A667804D8}" srcOrd="1" destOrd="0" presId="urn:microsoft.com/office/officeart/2005/8/layout/lProcess3"/>
    <dgm:cxn modelId="{2D2641A9-98F4-42A9-983C-4B7F71B5FCDB}" type="presParOf" srcId="{BAF1F578-BFD9-46A3-AD18-343844750654}" destId="{C8B72FA7-E8CB-4013-80A0-9D5E6A002848}" srcOrd="2" destOrd="0" presId="urn:microsoft.com/office/officeart/2005/8/layout/lProcess3"/>
    <dgm:cxn modelId="{68E9D404-FB70-4C09-91F2-136DC4C2DE1B}" type="presParOf" srcId="{BAF1F578-BFD9-46A3-AD18-343844750654}" destId="{CE20772D-8C04-4337-8834-D8ED7FB5D8FB}" srcOrd="3" destOrd="0" presId="urn:microsoft.com/office/officeart/2005/8/layout/lProcess3"/>
    <dgm:cxn modelId="{0E575AF4-D092-438E-A305-42F5B7D44EBB}" type="presParOf" srcId="{BAF1F578-BFD9-46A3-AD18-343844750654}" destId="{B78DAFC8-513C-47D1-A7C6-CC415AE74AC5}" srcOrd="4" destOrd="0" presId="urn:microsoft.com/office/officeart/2005/8/layout/lProcess3"/>
    <dgm:cxn modelId="{3287AABC-E71D-488C-9999-06A9A89FFC5D}" type="presParOf" srcId="{1848CDDA-2D81-4E7B-93E9-A894C76F0840}" destId="{5EA98F13-B8A4-4691-8E01-77B71BA0EE64}" srcOrd="1" destOrd="0" presId="urn:microsoft.com/office/officeart/2005/8/layout/lProcess3"/>
    <dgm:cxn modelId="{B51046AD-1771-4B7C-B1C7-A8EEC94AC4C2}" type="presParOf" srcId="{1848CDDA-2D81-4E7B-93E9-A894C76F0840}" destId="{2BAEF496-F44B-4161-85CC-70130C5832DA}" srcOrd="2" destOrd="0" presId="urn:microsoft.com/office/officeart/2005/8/layout/lProcess3"/>
    <dgm:cxn modelId="{DB2B0554-817E-4FB4-BF42-35F0636E0CFC}" type="presParOf" srcId="{2BAEF496-F44B-4161-85CC-70130C5832DA}" destId="{704EE0B4-25FE-4B59-8134-6669E33BCEDB}" srcOrd="0" destOrd="0" presId="urn:microsoft.com/office/officeart/2005/8/layout/lProcess3"/>
    <dgm:cxn modelId="{B9E24459-324E-4C0C-9565-2CD597F85508}" type="presParOf" srcId="{2BAEF496-F44B-4161-85CC-70130C5832DA}" destId="{1774F6A7-437F-4C44-BE7D-008A19E0AD65}" srcOrd="1" destOrd="0" presId="urn:microsoft.com/office/officeart/2005/8/layout/lProcess3"/>
    <dgm:cxn modelId="{74F27613-64C5-4D61-9515-DA3DD794C31F}" type="presParOf" srcId="{2BAEF496-F44B-4161-85CC-70130C5832DA}" destId="{066E6ED1-42F4-48B2-B7DC-C25A0AEF98CB}" srcOrd="2" destOrd="0" presId="urn:microsoft.com/office/officeart/2005/8/layout/lProcess3"/>
    <dgm:cxn modelId="{70DE6D59-8433-4C29-98DB-BAE7396DAC37}" type="presParOf" srcId="{2BAEF496-F44B-4161-85CC-70130C5832DA}" destId="{F7BB77E1-86F7-440E-95C6-32310CD06CA1}" srcOrd="3" destOrd="0" presId="urn:microsoft.com/office/officeart/2005/8/layout/lProcess3"/>
    <dgm:cxn modelId="{A6A85B88-3FBD-4E06-8033-069E8B177EAB}" type="presParOf" srcId="{2BAEF496-F44B-4161-85CC-70130C5832DA}" destId="{D995844F-4581-47F5-BDDC-A2B3FE4A66EA}" srcOrd="4" destOrd="0" presId="urn:microsoft.com/office/officeart/2005/8/layout/lProcess3"/>
    <dgm:cxn modelId="{8C4848B8-9B1A-4E88-89C8-8A385E00FBD9}" type="presParOf" srcId="{1848CDDA-2D81-4E7B-93E9-A894C76F0840}" destId="{7445B237-110D-40D0-8AEE-38C86554CF6D}" srcOrd="3" destOrd="0" presId="urn:microsoft.com/office/officeart/2005/8/layout/lProcess3"/>
    <dgm:cxn modelId="{5EDE276A-C1B5-4D4E-AB7E-3EE4BBFA2AEE}" type="presParOf" srcId="{1848CDDA-2D81-4E7B-93E9-A894C76F0840}" destId="{3E9C79DF-70A6-40E7-90A7-C09BDBC65652}" srcOrd="4" destOrd="0" presId="urn:microsoft.com/office/officeart/2005/8/layout/lProcess3"/>
    <dgm:cxn modelId="{ED1805F7-C987-4E8A-A385-39AC4C0845B2}" type="presParOf" srcId="{3E9C79DF-70A6-40E7-90A7-C09BDBC65652}" destId="{39634240-70F3-43A5-AB93-9A22F11A441F}" srcOrd="0" destOrd="0" presId="urn:microsoft.com/office/officeart/2005/8/layout/lProcess3"/>
    <dgm:cxn modelId="{10F8BC7F-5119-4720-A45A-192545D1D84F}" type="presParOf" srcId="{3E9C79DF-70A6-40E7-90A7-C09BDBC65652}" destId="{CFF69733-10BB-4E4F-95F4-07ADEC3649BD}" srcOrd="1" destOrd="0" presId="urn:microsoft.com/office/officeart/2005/8/layout/lProcess3"/>
    <dgm:cxn modelId="{9CD19C64-D079-4D73-966E-B7D0E3BFFA68}" type="presParOf" srcId="{3E9C79DF-70A6-40E7-90A7-C09BDBC65652}" destId="{F425AAD7-6B8F-44ED-B5C5-00E99873757B}" srcOrd="2" destOrd="0" presId="urn:microsoft.com/office/officeart/2005/8/layout/lProcess3"/>
    <dgm:cxn modelId="{2999484E-B618-4195-9E86-830B0493753F}" type="presParOf" srcId="{3E9C79DF-70A6-40E7-90A7-C09BDBC65652}" destId="{98A8523D-6205-49FB-A9E7-B09FB59CE893}" srcOrd="3" destOrd="0" presId="urn:microsoft.com/office/officeart/2005/8/layout/lProcess3"/>
    <dgm:cxn modelId="{9F5C5F3F-3AB1-47CA-9A08-87DF90EB2D1E}" type="presParOf" srcId="{3E9C79DF-70A6-40E7-90A7-C09BDBC65652}" destId="{2AEDB926-1F29-4C80-9442-6C1BCA83B336}" srcOrd="4" destOrd="0" presId="urn:microsoft.com/office/officeart/2005/8/layout/lProcess3"/>
    <dgm:cxn modelId="{0BB259E3-0E81-4995-B39C-107C09A2189B}" type="presParOf" srcId="{1848CDDA-2D81-4E7B-93E9-A894C76F0840}" destId="{39D57D96-09D2-4277-B213-98CE793061F1}" srcOrd="5" destOrd="0" presId="urn:microsoft.com/office/officeart/2005/8/layout/lProcess3"/>
    <dgm:cxn modelId="{FB5D6AD0-C642-4A9A-A84F-D7FD806E4685}" type="presParOf" srcId="{1848CDDA-2D81-4E7B-93E9-A894C76F0840}" destId="{55FC9472-6363-4573-B100-0CC9A6F66039}" srcOrd="6" destOrd="0" presId="urn:microsoft.com/office/officeart/2005/8/layout/lProcess3"/>
    <dgm:cxn modelId="{B826BF93-8623-42E5-801B-FEC5CD0BCFDA}" type="presParOf" srcId="{55FC9472-6363-4573-B100-0CC9A6F66039}" destId="{07A0168A-CA14-4016-A8E3-CD7F90403E49}" srcOrd="0" destOrd="0" presId="urn:microsoft.com/office/officeart/2005/8/layout/lProcess3"/>
    <dgm:cxn modelId="{4AE603A9-6CC5-4D6A-9B6E-6057F6971E7A}" type="presParOf" srcId="{55FC9472-6363-4573-B100-0CC9A6F66039}" destId="{C474C3C1-6F69-494D-9904-E61B11403792}" srcOrd="1" destOrd="0" presId="urn:microsoft.com/office/officeart/2005/8/layout/lProcess3"/>
    <dgm:cxn modelId="{D6CC98D7-770C-4FD7-BE27-371CDF7CD619}" type="presParOf" srcId="{55FC9472-6363-4573-B100-0CC9A6F66039}" destId="{9433F3A0-7D63-4520-89B7-6DCBA2E973B0}" srcOrd="2" destOrd="0" presId="urn:microsoft.com/office/officeart/2005/8/layout/lProcess3"/>
    <dgm:cxn modelId="{94F98BAE-C66B-460E-919A-31F853893851}" type="presParOf" srcId="{55FC9472-6363-4573-B100-0CC9A6F66039}" destId="{0CB0C9F0-B8D6-478C-A088-0B1DBCD1FCF7}" srcOrd="3" destOrd="0" presId="urn:microsoft.com/office/officeart/2005/8/layout/lProcess3"/>
    <dgm:cxn modelId="{67303EF7-C675-4D79-BC2B-A992E2D07136}" type="presParOf" srcId="{55FC9472-6363-4573-B100-0CC9A6F66039}" destId="{EAD4DC71-380D-4B87-8680-105A395D156D}" srcOrd="4" destOrd="0" presId="urn:microsoft.com/office/officeart/2005/8/layout/lProcess3"/>
    <dgm:cxn modelId="{E3826500-7FD5-4565-9924-8EC7AAE37872}" type="presParOf" srcId="{1848CDDA-2D81-4E7B-93E9-A894C76F0840}" destId="{1783354F-A3A3-4CED-A3DE-58287579FC3B}" srcOrd="7" destOrd="0" presId="urn:microsoft.com/office/officeart/2005/8/layout/lProcess3"/>
    <dgm:cxn modelId="{2E66513B-7449-4A4F-AD56-C3E7C9B352E5}" type="presParOf" srcId="{1848CDDA-2D81-4E7B-93E9-A894C76F0840}" destId="{F1520876-9C32-45CF-9928-1C34603E365C}" srcOrd="8" destOrd="0" presId="urn:microsoft.com/office/officeart/2005/8/layout/lProcess3"/>
    <dgm:cxn modelId="{9140131D-2BA8-4811-AF34-4F6F4497C4D3}" type="presParOf" srcId="{F1520876-9C32-45CF-9928-1C34603E365C}" destId="{7F396D00-BF1E-41BB-BEAA-5FB3E6555BCB}" srcOrd="0" destOrd="0" presId="urn:microsoft.com/office/officeart/2005/8/layout/lProcess3"/>
    <dgm:cxn modelId="{6152053E-17AD-428B-99B0-B68DFF36A0DC}" type="presParOf" srcId="{F1520876-9C32-45CF-9928-1C34603E365C}" destId="{86BDD7FF-16CD-4359-8DB8-64FD459F5CBF}" srcOrd="1" destOrd="0" presId="urn:microsoft.com/office/officeart/2005/8/layout/lProcess3"/>
    <dgm:cxn modelId="{F61E7FD2-153E-40E7-84E0-3756CDB6A375}" type="presParOf" srcId="{F1520876-9C32-45CF-9928-1C34603E365C}" destId="{A4FBB3A0-6784-4BC7-B94C-B07231FE45A1}" srcOrd="2" destOrd="0" presId="urn:microsoft.com/office/officeart/2005/8/layout/lProcess3"/>
    <dgm:cxn modelId="{58468DD0-E41D-44D5-85A2-F7A750A035A4}" type="presParOf" srcId="{F1520876-9C32-45CF-9928-1C34603E365C}" destId="{0986CDAA-CFDD-4C16-B875-55F8C9A7C755}" srcOrd="3" destOrd="0" presId="urn:microsoft.com/office/officeart/2005/8/layout/lProcess3"/>
    <dgm:cxn modelId="{852213C4-AA2F-42FC-9DE6-7F9D1C813760}" type="presParOf" srcId="{F1520876-9C32-45CF-9928-1C34603E365C}" destId="{55DCF0FC-3EC7-4627-A9E4-CDD56FDF0A68}" srcOrd="4" destOrd="0" presId="urn:microsoft.com/office/officeart/2005/8/layout/lProcess3"/>
    <dgm:cxn modelId="{88FF22D9-79AA-454D-8333-68EEB4BC8DBB}" type="presParOf" srcId="{1848CDDA-2D81-4E7B-93E9-A894C76F0840}" destId="{17DF335A-5337-4BED-85D0-445BA137EF77}" srcOrd="9" destOrd="0" presId="urn:microsoft.com/office/officeart/2005/8/layout/lProcess3"/>
    <dgm:cxn modelId="{67146653-26F0-4910-863A-B5A3F7135ADA}" type="presParOf" srcId="{1848CDDA-2D81-4E7B-93E9-A894C76F0840}" destId="{FC08CFAC-5E16-49A0-8FD9-8DB8CB8A5AB1}" srcOrd="10" destOrd="0" presId="urn:microsoft.com/office/officeart/2005/8/layout/lProcess3"/>
    <dgm:cxn modelId="{A4A17FF4-8F3D-481C-B31F-CAD5E4F6F193}" type="presParOf" srcId="{FC08CFAC-5E16-49A0-8FD9-8DB8CB8A5AB1}" destId="{865356DF-A827-4835-99B4-0D4D5469A65C}" srcOrd="0" destOrd="0" presId="urn:microsoft.com/office/officeart/2005/8/layout/lProcess3"/>
    <dgm:cxn modelId="{AB295A3C-0C25-42C9-BA9F-584A64B218EB}" type="presParOf" srcId="{FC08CFAC-5E16-49A0-8FD9-8DB8CB8A5AB1}" destId="{FD63C96F-BDF5-424D-9B14-05259A545EAF}" srcOrd="1" destOrd="0" presId="urn:microsoft.com/office/officeart/2005/8/layout/lProcess3"/>
    <dgm:cxn modelId="{9E1719C7-FAB8-48BE-84F6-CE3865C167FA}" type="presParOf" srcId="{FC08CFAC-5E16-49A0-8FD9-8DB8CB8A5AB1}" destId="{5019C4F0-F75B-44B2-A743-C4AF556FBE5F}" srcOrd="2" destOrd="0" presId="urn:microsoft.com/office/officeart/2005/8/layout/lProcess3"/>
    <dgm:cxn modelId="{7F57AEC4-4F99-4111-8F66-D391FB435E6A}" type="presParOf" srcId="{FC08CFAC-5E16-49A0-8FD9-8DB8CB8A5AB1}" destId="{F6DD98EC-A305-46E4-A1B0-A52FA73D2689}" srcOrd="3" destOrd="0" presId="urn:microsoft.com/office/officeart/2005/8/layout/lProcess3"/>
    <dgm:cxn modelId="{715187BA-CD55-43BD-B194-CFEBB418D8EC}" type="presParOf" srcId="{FC08CFAC-5E16-49A0-8FD9-8DB8CB8A5AB1}" destId="{61F0C66F-F50F-4433-994E-17CE4823D1A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4D2F0-1CEE-4CBA-B954-216E599D52CD}">
      <dsp:nvSpPr>
        <dsp:cNvPr id="0" name=""/>
        <dsp:cNvSpPr/>
      </dsp:nvSpPr>
      <dsp:spPr>
        <a:xfrm>
          <a:off x="38099" y="3814"/>
          <a:ext cx="1614271" cy="645708"/>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10:1</a:t>
          </a:r>
          <a:endParaRPr lang="es-ES" sz="2000" kern="1200"/>
        </a:p>
      </dsp:txBody>
      <dsp:txXfrm>
        <a:off x="38099" y="3814"/>
        <a:ext cx="1452844" cy="645708"/>
      </dsp:txXfrm>
    </dsp:sp>
    <dsp:sp modelId="{C8B72FA7-E8CB-4013-80A0-9D5E6A002848}">
      <dsp:nvSpPr>
        <dsp:cNvPr id="0" name=""/>
        <dsp:cNvSpPr/>
      </dsp:nvSpPr>
      <dsp:spPr>
        <a:xfrm>
          <a:off x="1442515" y="58699"/>
          <a:ext cx="4256071" cy="535938"/>
        </a:xfrm>
        <a:prstGeom prst="chevron">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A strong angel</a:t>
          </a:r>
          <a:endParaRPr lang="es-ES" sz="2000" kern="1200"/>
        </a:p>
      </dsp:txBody>
      <dsp:txXfrm>
        <a:off x="1710484" y="58699"/>
        <a:ext cx="3720133" cy="535938"/>
      </dsp:txXfrm>
    </dsp:sp>
    <dsp:sp modelId="{B78DAFC8-513C-47D1-A7C6-CC415AE74AC5}">
      <dsp:nvSpPr>
        <dsp:cNvPr id="0" name=""/>
        <dsp:cNvSpPr/>
      </dsp:nvSpPr>
      <dsp:spPr>
        <a:xfrm>
          <a:off x="5511009" y="58699"/>
          <a:ext cx="6195216" cy="535938"/>
        </a:xfrm>
        <a:prstGeom prst="chevron">
          <a:avLst/>
        </a:prstGeom>
        <a:solidFill>
          <a:srgbClr val="A8C8E0"/>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Christ himself</a:t>
          </a:r>
        </a:p>
      </dsp:txBody>
      <dsp:txXfrm>
        <a:off x="5778978" y="58699"/>
        <a:ext cx="5659278" cy="535938"/>
      </dsp:txXfrm>
    </dsp:sp>
    <dsp:sp modelId="{704EE0B4-25FE-4B59-8134-6669E33BCEDB}">
      <dsp:nvSpPr>
        <dsp:cNvPr id="0" name=""/>
        <dsp:cNvSpPr/>
      </dsp:nvSpPr>
      <dsp:spPr>
        <a:xfrm>
          <a:off x="38099" y="739921"/>
          <a:ext cx="1614271" cy="645708"/>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10:2</a:t>
          </a:r>
          <a:endParaRPr lang="es-ES" sz="2000" kern="1200"/>
        </a:p>
      </dsp:txBody>
      <dsp:txXfrm>
        <a:off x="38099" y="739921"/>
        <a:ext cx="1452844" cy="645708"/>
      </dsp:txXfrm>
    </dsp:sp>
    <dsp:sp modelId="{066E6ED1-42F4-48B2-B7DC-C25A0AEF98CB}">
      <dsp:nvSpPr>
        <dsp:cNvPr id="0" name=""/>
        <dsp:cNvSpPr/>
      </dsp:nvSpPr>
      <dsp:spPr>
        <a:xfrm>
          <a:off x="1442515" y="794806"/>
          <a:ext cx="4256071" cy="535938"/>
        </a:xfrm>
        <a:prstGeom prst="chevron">
          <a:avLst/>
        </a:prstGeom>
        <a:solidFill>
          <a:srgbClr val="CC0000">
            <a:tint val="40000"/>
            <a:hueOff val="0"/>
            <a:satOff val="0"/>
            <a:lumOff val="0"/>
          </a:srgbClr>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Bring a message to preach on land and </a:t>
          </a:r>
          <a:r>
            <a:rPr lang="en" sz="2000" b="1" kern="1200" dirty="0">
              <a:solidFill>
                <a:prstClr val="black">
                  <a:hueOff val="0"/>
                  <a:satOff val="0"/>
                  <a:lumOff val="0"/>
                  <a:alphaOff val="0"/>
                </a:prstClr>
              </a:solidFill>
              <a:latin typeface="Aptos" panose="02110004020202020204"/>
              <a:ea typeface="+mn-ea"/>
              <a:cs typeface="+mn-cs"/>
            </a:rPr>
            <a:t>sea</a:t>
          </a:r>
        </a:p>
      </dsp:txBody>
      <dsp:txXfrm>
        <a:off x="1710484" y="794806"/>
        <a:ext cx="3720133" cy="535938"/>
      </dsp:txXfrm>
    </dsp:sp>
    <dsp:sp modelId="{D995844F-4581-47F5-BDDC-A2B3FE4A66EA}">
      <dsp:nvSpPr>
        <dsp:cNvPr id="0" name=""/>
        <dsp:cNvSpPr/>
      </dsp:nvSpPr>
      <dsp:spPr>
        <a:xfrm>
          <a:off x="5511009" y="794806"/>
          <a:ext cx="6195216" cy="535938"/>
        </a:xfrm>
        <a:prstGeom prst="chevron">
          <a:avLst/>
        </a:prstGeom>
        <a:solidFill>
          <a:srgbClr val="E0AAAA"/>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The message of the book of Daniel</a:t>
          </a:r>
        </a:p>
      </dsp:txBody>
      <dsp:txXfrm>
        <a:off x="5778978" y="794806"/>
        <a:ext cx="5659278" cy="535938"/>
      </dsp:txXfrm>
    </dsp:sp>
    <dsp:sp modelId="{39634240-70F3-43A5-AB93-9A22F11A441F}">
      <dsp:nvSpPr>
        <dsp:cNvPr id="0" name=""/>
        <dsp:cNvSpPr/>
      </dsp:nvSpPr>
      <dsp:spPr>
        <a:xfrm>
          <a:off x="38099" y="1476029"/>
          <a:ext cx="1614271" cy="645708"/>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10:3-4</a:t>
          </a:r>
          <a:endParaRPr lang="es-ES" sz="2000" kern="1200"/>
        </a:p>
      </dsp:txBody>
      <dsp:txXfrm>
        <a:off x="38099" y="1476029"/>
        <a:ext cx="1452844" cy="645708"/>
      </dsp:txXfrm>
    </dsp:sp>
    <dsp:sp modelId="{F425AAD7-6B8F-44ED-B5C5-00E99873757B}">
      <dsp:nvSpPr>
        <dsp:cNvPr id="0" name=""/>
        <dsp:cNvSpPr/>
      </dsp:nvSpPr>
      <dsp:spPr>
        <a:xfrm>
          <a:off x="1442515" y="1530914"/>
          <a:ext cx="4256071" cy="535938"/>
        </a:xfrm>
        <a:prstGeom prst="chevron">
          <a:avLst/>
        </a:prstGeom>
        <a:solidFill>
          <a:srgbClr val="FFFF66">
            <a:tint val="40000"/>
            <a:hueOff val="0"/>
            <a:satOff val="0"/>
            <a:lumOff val="0"/>
          </a:srgbClr>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The interpretation is “sealed”</a:t>
          </a:r>
        </a:p>
      </dsp:txBody>
      <dsp:txXfrm>
        <a:off x="1710484" y="1530914"/>
        <a:ext cx="3720133" cy="535938"/>
      </dsp:txXfrm>
    </dsp:sp>
    <dsp:sp modelId="{2AEDB926-1F29-4C80-9442-6C1BCA83B336}">
      <dsp:nvSpPr>
        <dsp:cNvPr id="0" name=""/>
        <dsp:cNvSpPr/>
      </dsp:nvSpPr>
      <dsp:spPr>
        <a:xfrm>
          <a:off x="5511009" y="1530914"/>
          <a:ext cx="6195216" cy="535938"/>
        </a:xfrm>
        <a:prstGeom prst="chevron">
          <a:avLst/>
        </a:prstGeom>
        <a:solidFill>
          <a:srgbClr val="FFFFAF"/>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It was not yet time to know Daniel's interpretation</a:t>
          </a:r>
          <a:endParaRPr lang="es-ES" sz="2000" kern="1200" dirty="0"/>
        </a:p>
      </dsp:txBody>
      <dsp:txXfrm>
        <a:off x="5778978" y="1530914"/>
        <a:ext cx="5659278" cy="535938"/>
      </dsp:txXfrm>
    </dsp:sp>
    <dsp:sp modelId="{07A0168A-CA14-4016-A8E3-CD7F90403E49}">
      <dsp:nvSpPr>
        <dsp:cNvPr id="0" name=""/>
        <dsp:cNvSpPr/>
      </dsp:nvSpPr>
      <dsp:spPr>
        <a:xfrm>
          <a:off x="38099" y="2212137"/>
          <a:ext cx="1614271" cy="64570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10:5-7</a:t>
          </a:r>
          <a:endParaRPr lang="es-ES" sz="2000" kern="1200"/>
        </a:p>
      </dsp:txBody>
      <dsp:txXfrm>
        <a:off x="38099" y="2212137"/>
        <a:ext cx="1452844" cy="645708"/>
      </dsp:txXfrm>
    </dsp:sp>
    <dsp:sp modelId="{9433F3A0-7D63-4520-89B7-6DCBA2E973B0}">
      <dsp:nvSpPr>
        <dsp:cNvPr id="0" name=""/>
        <dsp:cNvSpPr/>
      </dsp:nvSpPr>
      <dsp:spPr>
        <a:xfrm>
          <a:off x="1442515" y="2267022"/>
          <a:ext cx="4256071" cy="535938"/>
        </a:xfrm>
        <a:prstGeom prst="chevron">
          <a:avLst/>
        </a:prstGeom>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An oath is interposed, like that of Daniel 12:7</a:t>
          </a:r>
        </a:p>
      </dsp:txBody>
      <dsp:txXfrm>
        <a:off x="1710484" y="2267022"/>
        <a:ext cx="3720133" cy="535938"/>
      </dsp:txXfrm>
    </dsp:sp>
    <dsp:sp modelId="{EAD4DC71-380D-4B87-8680-105A395D156D}">
      <dsp:nvSpPr>
        <dsp:cNvPr id="0" name=""/>
        <dsp:cNvSpPr/>
      </dsp:nvSpPr>
      <dsp:spPr>
        <a:xfrm>
          <a:off x="5511009" y="2267022"/>
          <a:ext cx="6195216" cy="535938"/>
        </a:xfrm>
        <a:prstGeom prst="chevron">
          <a:avLst/>
        </a:prstGeom>
        <a:solidFill>
          <a:srgbClr val="B8D0B8"/>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message is for the end time</a:t>
          </a:r>
        </a:p>
      </dsp:txBody>
      <dsp:txXfrm>
        <a:off x="5778978" y="2267022"/>
        <a:ext cx="5659278" cy="535938"/>
      </dsp:txXfrm>
    </dsp:sp>
    <dsp:sp modelId="{7F396D00-BF1E-41BB-BEAA-5FB3E6555BCB}">
      <dsp:nvSpPr>
        <dsp:cNvPr id="0" name=""/>
        <dsp:cNvSpPr/>
      </dsp:nvSpPr>
      <dsp:spPr>
        <a:xfrm>
          <a:off x="38099" y="2948244"/>
          <a:ext cx="1614271" cy="645708"/>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10:8-10</a:t>
          </a:r>
          <a:endParaRPr lang="es-ES" sz="2000" kern="1200"/>
        </a:p>
      </dsp:txBody>
      <dsp:txXfrm>
        <a:off x="38099" y="2948244"/>
        <a:ext cx="1452844" cy="645708"/>
      </dsp:txXfrm>
    </dsp:sp>
    <dsp:sp modelId="{A4FBB3A0-6784-4BC7-B94C-B07231FE45A1}">
      <dsp:nvSpPr>
        <dsp:cNvPr id="0" name=""/>
        <dsp:cNvSpPr/>
      </dsp:nvSpPr>
      <dsp:spPr>
        <a:xfrm>
          <a:off x="1442515" y="3003129"/>
          <a:ext cx="4256071" cy="535938"/>
        </a:xfrm>
        <a:prstGeom prst="chevron">
          <a:avLst/>
        </a:prstGeom>
        <a:solidFill>
          <a:srgbClr val="CC9900">
            <a:tint val="40000"/>
            <a:hueOff val="0"/>
            <a:satOff val="0"/>
            <a:lumOff val="0"/>
          </a:srgbClr>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message would be sweet, but with bitter results.</a:t>
          </a:r>
          <a:endParaRPr lang="es-ES" sz="2000" kern="1200" dirty="0"/>
        </a:p>
      </dsp:txBody>
      <dsp:txXfrm>
        <a:off x="1710484" y="3003129"/>
        <a:ext cx="3720133" cy="535938"/>
      </dsp:txXfrm>
    </dsp:sp>
    <dsp:sp modelId="{55DCF0FC-3EC7-4627-A9E4-CDD56FDF0A68}">
      <dsp:nvSpPr>
        <dsp:cNvPr id="0" name=""/>
        <dsp:cNvSpPr/>
      </dsp:nvSpPr>
      <dsp:spPr>
        <a:xfrm>
          <a:off x="5511009" y="3003129"/>
          <a:ext cx="6195216" cy="535938"/>
        </a:xfrm>
        <a:prstGeom prst="chevron">
          <a:avLst/>
        </a:prstGeom>
        <a:solidFill>
          <a:srgbClr val="E0C9AA"/>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preaching of the Second Coming resulted in a great disappointment</a:t>
          </a:r>
          <a:endParaRPr lang="es-ES" sz="2000" kern="1200" dirty="0"/>
        </a:p>
      </dsp:txBody>
      <dsp:txXfrm>
        <a:off x="5778978" y="3003129"/>
        <a:ext cx="5659278" cy="535938"/>
      </dsp:txXfrm>
    </dsp:sp>
    <dsp:sp modelId="{865356DF-A827-4835-99B4-0D4D5469A65C}">
      <dsp:nvSpPr>
        <dsp:cNvPr id="0" name=""/>
        <dsp:cNvSpPr/>
      </dsp:nvSpPr>
      <dsp:spPr>
        <a:xfrm>
          <a:off x="38099" y="3684352"/>
          <a:ext cx="1614271" cy="645708"/>
        </a:xfrm>
        <a:prstGeom prst="homePlate">
          <a:avLst/>
        </a:prstGeom>
        <a:solidFill>
          <a:schemeClr val="accent1">
            <a:lumMod val="40000"/>
            <a:lumOff val="60000"/>
          </a:schemeClr>
        </a:soli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10:11</a:t>
          </a:r>
          <a:endParaRPr lang="es-ES" sz="2000" kern="1200"/>
        </a:p>
      </dsp:txBody>
      <dsp:txXfrm>
        <a:off x="38099" y="3684352"/>
        <a:ext cx="1452844" cy="645708"/>
      </dsp:txXfrm>
    </dsp:sp>
    <dsp:sp modelId="{5019C4F0-F75B-44B2-A743-C4AF556FBE5F}">
      <dsp:nvSpPr>
        <dsp:cNvPr id="0" name=""/>
        <dsp:cNvSpPr/>
      </dsp:nvSpPr>
      <dsp:spPr>
        <a:xfrm>
          <a:off x="1442515" y="3739237"/>
          <a:ext cx="4256071" cy="535938"/>
        </a:xfrm>
        <a:prstGeom prst="chevron">
          <a:avLst/>
        </a:prstGeom>
        <a:solidFill>
          <a:srgbClr val="FFD9FF"/>
        </a:solidFill>
        <a:ln w="12700" cap="flat" cmpd="sng" algn="ctr">
          <a:solidFill>
            <a:schemeClr val="accent2">
              <a:tint val="40000"/>
              <a:alpha val="90000"/>
              <a:hueOff val="0"/>
              <a:satOff val="0"/>
              <a:lumOff val="0"/>
              <a:alphaOff val="0"/>
            </a:scheme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It is necessary to prophesy again</a:t>
          </a:r>
          <a:endParaRPr lang="es-ES" sz="2000" kern="1200" dirty="0"/>
        </a:p>
      </dsp:txBody>
      <dsp:txXfrm>
        <a:off x="1710484" y="3739237"/>
        <a:ext cx="3720133" cy="535938"/>
      </dsp:txXfrm>
    </dsp:sp>
    <dsp:sp modelId="{61F0C66F-F50F-4433-994E-17CE4823D1AD}">
      <dsp:nvSpPr>
        <dsp:cNvPr id="0" name=""/>
        <dsp:cNvSpPr/>
      </dsp:nvSpPr>
      <dsp:spPr>
        <a:xfrm>
          <a:off x="5511009" y="3739237"/>
          <a:ext cx="6195216" cy="535938"/>
        </a:xfrm>
        <a:prstGeom prst="chevron">
          <a:avLst/>
        </a:prstGeom>
        <a:solidFill>
          <a:srgbClr val="FFB7FF"/>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711200">
            <a:lnSpc>
              <a:spcPct val="90000"/>
            </a:lnSpc>
            <a:spcBef>
              <a:spcPct val="0"/>
            </a:spcBef>
            <a:spcAft>
              <a:spcPct val="35000"/>
            </a:spcAft>
            <a:buNone/>
          </a:pPr>
          <a:r>
            <a:rPr lang="en" sz="1600" b="1" kern="1200" dirty="0"/>
            <a:t>The Adventist Church, emerging from the great disappointment, must preach the last message to the world</a:t>
          </a:r>
          <a:endParaRPr lang="es-ES" sz="1600" kern="1200" dirty="0"/>
        </a:p>
      </dsp:txBody>
      <dsp:txXfrm>
        <a:off x="5778978" y="3739237"/>
        <a:ext cx="5659278" cy="5359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CB1BB-5016-C9C3-C2EF-FFF7B86EFB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E4570A2-CF0E-30D5-906E-6811274D1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AB14AB-A250-81E8-8DC0-E7558A3104DD}"/>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D5D1D72E-9D99-3024-467E-00252DB0E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A64D9D-7EE3-C3DF-984E-661EB98F2BD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5828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BF7C7-13FD-3A75-F026-A01E8F54202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C9EBFB-D8ED-636F-1769-6F782395FFF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CCCADC-D14A-E671-4A64-1EB44539279B}"/>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85EC31DF-3DC3-D783-AF6C-778B58E240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FF421F-BD5F-A3E1-CFF4-95C29DF695F0}"/>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5274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00BB60-6E90-F078-6101-366542133E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6F0C71-3D94-DD2C-9EED-211E40F35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9E0116-CAA0-B854-4D8A-BAF2F91A89BD}"/>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D6C15564-8B17-F07C-31DB-4F71110932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83EFD1-26A1-9180-D8F0-91788B78C878}"/>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74645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57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7159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69374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684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821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3054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099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9499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8DB79-CD20-F0AC-7EB7-919631AC8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2EA237-90D5-98D0-6960-70228D49B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8B0733-1928-68D3-AEDA-FAE516ECBFF8}"/>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2436A3E8-DB9D-B6BB-4616-87D145CC9F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CB86A8-E95D-2295-85E4-124268020B3E}"/>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90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294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765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8220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8BC38-B51D-36F6-4D59-9A3B96E8A4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0C78C18-44C4-2A36-A7F8-0C99F00630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AA1869-000C-281A-557F-5F11A192EB4F}"/>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3CCE23D7-CA49-231D-4946-DA6473CDE7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727186-0061-FD75-8649-5A9535ED5137}"/>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87116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A07BC-4B32-AD5A-9BAF-DF45D33675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9637AC-BF66-7A19-B11A-D407459953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D8A5F8E-0F9B-4C2A-4029-24957377644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5C7CDC-2155-8F6B-CE95-DB0625F44EDC}"/>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6" name="Marcador de pie de página 5">
            <a:extLst>
              <a:ext uri="{FF2B5EF4-FFF2-40B4-BE49-F238E27FC236}">
                <a16:creationId xmlns:a16="http://schemas.microsoft.com/office/drawing/2014/main" id="{1A875B6B-D418-3B21-7916-4FA6EAE063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F28756-094E-2ECA-2D8D-0C4326DB54C2}"/>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9311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73BAA-53E7-DCAE-F379-F65A96DA0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A6F52E-231E-EF90-280B-402D7D92D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BE8AB8-A7F7-8A66-487A-2DDB9D991C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53DF89D-D6BF-4566-42A9-61A0295C6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722B2A-4BD5-044A-7BB1-9CEA5C9E0E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C742D46-949C-0475-343D-A34E130936D7}"/>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8" name="Marcador de pie de página 7">
            <a:extLst>
              <a:ext uri="{FF2B5EF4-FFF2-40B4-BE49-F238E27FC236}">
                <a16:creationId xmlns:a16="http://schemas.microsoft.com/office/drawing/2014/main" id="{61CCAE49-86C5-090B-92E0-6543AB668B6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D50FC3-29C5-1C29-6640-761ABA382C0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5040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AF1B2-7759-15DE-229C-5FFA173CBC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ADD3F9-36A0-60F6-A254-4F199871C664}"/>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4" name="Marcador de pie de página 3">
            <a:extLst>
              <a:ext uri="{FF2B5EF4-FFF2-40B4-BE49-F238E27FC236}">
                <a16:creationId xmlns:a16="http://schemas.microsoft.com/office/drawing/2014/main" id="{E43BF0C5-E1B2-7CD9-71E4-2AEB5F18E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58BF2C5-0D5C-DD10-4F2C-1E5B0140376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9930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D855D0-16A8-1907-9BB7-B8A1754EE030}"/>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3" name="Marcador de pie de página 2">
            <a:extLst>
              <a:ext uri="{FF2B5EF4-FFF2-40B4-BE49-F238E27FC236}">
                <a16:creationId xmlns:a16="http://schemas.microsoft.com/office/drawing/2014/main" id="{1E28383E-1031-0B53-8F93-960DAD1BCBD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F5F1BD7-6B9D-3169-B71E-27D12448FEF9}"/>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0650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D3AE3-ED41-0D9A-5992-202665DDCD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F5D684-2480-8408-AE12-2D348E363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1A2CA17-AAD2-9D66-69E1-2477A688B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36C80-E3BD-1ED5-E959-DEBBC810264F}"/>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6" name="Marcador de pie de página 5">
            <a:extLst>
              <a:ext uri="{FF2B5EF4-FFF2-40B4-BE49-F238E27FC236}">
                <a16:creationId xmlns:a16="http://schemas.microsoft.com/office/drawing/2014/main" id="{520B4668-0400-869E-B081-01BCE68CA3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772EB8-C753-9408-95B7-DC54096A712D}"/>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316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C2EB5-E901-A5FE-5DC8-D2BB47BC86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5DB231-807B-2471-14CC-F201B9A33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C2ECBCD-C25F-70ED-702D-7CE2D8224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0C1A12-EFA0-20DC-7972-A4207D516FEB}"/>
              </a:ext>
            </a:extLst>
          </p:cNvPr>
          <p:cNvSpPr>
            <a:spLocks noGrp="1"/>
          </p:cNvSpPr>
          <p:nvPr>
            <p:ph type="dt" sz="half" idx="10"/>
          </p:nvPr>
        </p:nvSpPr>
        <p:spPr/>
        <p:txBody>
          <a:bodyPr/>
          <a:lstStyle/>
          <a:p>
            <a:fld id="{B75760C0-ED13-4E68-AB1F-538F00CBBCFD}" type="datetimeFigureOut">
              <a:rPr lang="es-ES" smtClean="0"/>
              <a:t>08/04/2025</a:t>
            </a:fld>
            <a:endParaRPr lang="es-ES"/>
          </a:p>
        </p:txBody>
      </p:sp>
      <p:sp>
        <p:nvSpPr>
          <p:cNvPr id="6" name="Marcador de pie de página 5">
            <a:extLst>
              <a:ext uri="{FF2B5EF4-FFF2-40B4-BE49-F238E27FC236}">
                <a16:creationId xmlns:a16="http://schemas.microsoft.com/office/drawing/2014/main" id="{4D792B37-0A46-F156-2C4F-7FF5F4E925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525F0B-D4AE-1EC0-A31E-20C781380ECE}"/>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7459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68391C-C0AD-9136-1845-9384030E5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205031-27E0-5987-616E-B2F4C3CA0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8AECE7-0846-6C2C-A33C-7F4ED3B13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5760C0-ED13-4E68-AB1F-538F00CBBCFD}" type="datetimeFigureOut">
              <a:rPr lang="es-ES" smtClean="0"/>
              <a:t>08/04/2025</a:t>
            </a:fld>
            <a:endParaRPr lang="es-ES"/>
          </a:p>
        </p:txBody>
      </p:sp>
      <p:sp>
        <p:nvSpPr>
          <p:cNvPr id="5" name="Marcador de pie de página 4">
            <a:extLst>
              <a:ext uri="{FF2B5EF4-FFF2-40B4-BE49-F238E27FC236}">
                <a16:creationId xmlns:a16="http://schemas.microsoft.com/office/drawing/2014/main" id="{CA68F061-163D-FDF9-FE61-E8A90F591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90A5197-5DA5-D2C3-7003-788F77CA7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BFDC9F-3FF3-44AD-8CBD-2207766177D9}" type="slidenum">
              <a:rPr lang="es-ES" smtClean="0"/>
              <a:t>‹Nº›</a:t>
            </a:fld>
            <a:endParaRPr lang="es-ES"/>
          </a:p>
        </p:txBody>
      </p:sp>
    </p:spTree>
    <p:extLst>
      <p:ext uri="{BB962C8B-B14F-4D97-AF65-F5344CB8AC3E}">
        <p14:creationId xmlns:p14="http://schemas.microsoft.com/office/powerpoint/2010/main" val="380786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08/04/2025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23627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8690B-B41B-191A-50AA-B543E1B9E794}"/>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6888" y="4752802"/>
            <a:ext cx="11695175" cy="149559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83110" y="6038850"/>
            <a:ext cx="7225780" cy="42645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descr="Imagen que contiene tabla, agua, humo, grande&#10;&#10;El contenido generado por IA puede ser incorrecto.">
            <a:extLst>
              <a:ext uri="{FF2B5EF4-FFF2-40B4-BE49-F238E27FC236}">
                <a16:creationId xmlns:a16="http://schemas.microsoft.com/office/drawing/2014/main" id="{F838EE10-1E54-D508-C9A0-DE2B7FFA5F4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2" b="-2"/>
          <a:stretch/>
        </p:blipFill>
        <p:spPr>
          <a:xfrm>
            <a:off x="246888"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7" name="Imagen 6" descr="Imagen que contiene viendo, café, grupo, cama&#10;&#10;El contenido generado por IA puede ser incorrecto.">
            <a:extLst>
              <a:ext uri="{FF2B5EF4-FFF2-40B4-BE49-F238E27FC236}">
                <a16:creationId xmlns:a16="http://schemas.microsoft.com/office/drawing/2014/main" id="{6899A633-9804-893A-3DF2-5124685C172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200400"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21" name="Imagen 20" descr="Una manada de vacas en el agua&#10;&#10;El contenido generado por IA puede ser incorrecto.">
            <a:extLst>
              <a:ext uri="{FF2B5EF4-FFF2-40B4-BE49-F238E27FC236}">
                <a16:creationId xmlns:a16="http://schemas.microsoft.com/office/drawing/2014/main" id="{A8DC1523-AABB-EEB5-F7BD-E89EC3C5D096}"/>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r="-4" b="-4"/>
          <a:stretch/>
        </p:blipFill>
        <p:spPr>
          <a:xfrm>
            <a:off x="6153912"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9" name="Imagen 8" descr="Imagen que contiene exterior, agua, roca, papalote&#10;&#10;El contenido generado por IA puede ser incorrecto.">
            <a:extLst>
              <a:ext uri="{FF2B5EF4-FFF2-40B4-BE49-F238E27FC236}">
                <a16:creationId xmlns:a16="http://schemas.microsoft.com/office/drawing/2014/main" id="{03A4B64D-AFCF-F2FD-0574-F88B9703D95F}"/>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p:blipFill>
        <p:spPr>
          <a:xfrm>
            <a:off x="9107424"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sp>
        <p:nvSpPr>
          <p:cNvPr id="3" name="CuadroTexto 2">
            <a:extLst>
              <a:ext uri="{FF2B5EF4-FFF2-40B4-BE49-F238E27FC236}">
                <a16:creationId xmlns:a16="http://schemas.microsoft.com/office/drawing/2014/main" id="{33602EB9-924C-8A3F-236B-920050958FDC}"/>
              </a:ext>
            </a:extLst>
          </p:cNvPr>
          <p:cNvSpPr txBox="1"/>
          <p:nvPr/>
        </p:nvSpPr>
        <p:spPr>
          <a:xfrm>
            <a:off x="246888" y="4964063"/>
            <a:ext cx="11695175"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 sz="5400" b="1" dirty="0">
                <a:ln w="22225">
                  <a:solidFill>
                    <a:schemeClr val="accent2"/>
                  </a:solidFill>
                  <a:prstDash val="solid"/>
                </a:ln>
                <a:solidFill>
                  <a:schemeClr val="accent2">
                    <a:lumMod val="40000"/>
                    <a:lumOff val="60000"/>
                  </a:schemeClr>
                </a:solidFill>
              </a:rPr>
              <a:t>THE NATIONS: PART 2</a:t>
            </a:r>
          </a:p>
        </p:txBody>
      </p:sp>
      <p:sp>
        <p:nvSpPr>
          <p:cNvPr id="4" name="CuadroTexto 3">
            <a:extLst>
              <a:ext uri="{FF2B5EF4-FFF2-40B4-BE49-F238E27FC236}">
                <a16:creationId xmlns:a16="http://schemas.microsoft.com/office/drawing/2014/main" id="{BDDDF76C-1A63-0B34-7EFC-A27D33FA0332}"/>
              </a:ext>
            </a:extLst>
          </p:cNvPr>
          <p:cNvSpPr txBox="1"/>
          <p:nvPr/>
        </p:nvSpPr>
        <p:spPr>
          <a:xfrm>
            <a:off x="2483110" y="6082798"/>
            <a:ext cx="7225780" cy="369332"/>
          </a:xfrm>
          <a:prstGeom prst="rect">
            <a:avLst/>
          </a:prstGeom>
          <a:noFill/>
        </p:spPr>
        <p:txBody>
          <a:bodyPr wrap="square" rtlCol="0">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rPr>
              <a:t>Lesson 5 for May 3, 2025</a:t>
            </a:r>
          </a:p>
        </p:txBody>
      </p:sp>
    </p:spTree>
    <p:extLst>
      <p:ext uri="{BB962C8B-B14F-4D97-AF65-F5344CB8AC3E}">
        <p14:creationId xmlns:p14="http://schemas.microsoft.com/office/powerpoint/2010/main" val="16884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826A3B8-0096-6604-F778-06F67093DD00}"/>
              </a:ext>
            </a:extLst>
          </p:cNvPr>
          <p:cNvSpPr>
            <a:spLocks noGrp="1" noRot="1" noMove="1" noResize="1" noEditPoints="1" noAdjustHandles="1" noChangeArrowheads="1" noChangeShapeType="1"/>
          </p:cNvSpPr>
          <p:nvPr/>
        </p:nvSpPr>
        <p:spPr>
          <a:xfrm>
            <a:off x="0" y="0"/>
            <a:ext cx="12192000" cy="1080676"/>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AB9BC92-7C29-F320-7994-D6821AC28BDA}"/>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dirty="0">
                <a:ln/>
                <a:solidFill>
                  <a:schemeClr val="accent6"/>
                </a:solidFill>
                <a:effectLst>
                  <a:outerShdw blurRad="38100" dir="2700000" algn="tl">
                    <a:srgbClr val="000000"/>
                  </a:outerShdw>
                </a:effectLst>
              </a:rPr>
              <a:t>THE EARTH </a:t>
            </a:r>
            <a:r>
              <a:rPr lang="en" sz="4400" b="1" spc="600" dirty="0">
                <a:ln/>
                <a:solidFill>
                  <a:schemeClr val="accent1"/>
                </a:solidFill>
                <a:effectLst>
                  <a:outerShdw blurRad="38100" dir="2700000" algn="tl">
                    <a:srgbClr val="000000"/>
                  </a:outerShdw>
                </a:effectLst>
              </a:rPr>
              <a:t>AND</a:t>
            </a:r>
            <a:r>
              <a:rPr lang="en" sz="4400" b="1" spc="600" dirty="0">
                <a:ln/>
                <a:solidFill>
                  <a:schemeClr val="accent3"/>
                </a:solidFill>
                <a:effectLst>
                  <a:outerShdw blurRad="38100" dir="2700000" algn="tl">
                    <a:srgbClr val="000000"/>
                  </a:outerShdw>
                </a:effectLst>
              </a:rPr>
              <a:t> </a:t>
            </a:r>
            <a:r>
              <a:rPr lang="en" sz="4400" b="1" spc="600" dirty="0">
                <a:ln/>
                <a:solidFill>
                  <a:schemeClr val="tx2">
                    <a:lumMod val="40000"/>
                    <a:lumOff val="60000"/>
                  </a:schemeClr>
                </a:solidFill>
                <a:effectLst>
                  <a:outerShdw blurRad="38100" dir="2700000" algn="tl">
                    <a:srgbClr val="000000"/>
                  </a:outerShdw>
                </a:effectLst>
              </a:rPr>
              <a:t>THE SEA</a:t>
            </a:r>
          </a:p>
        </p:txBody>
      </p:sp>
      <p:sp>
        <p:nvSpPr>
          <p:cNvPr id="5" name="CuadroTexto 4">
            <a:extLst>
              <a:ext uri="{FF2B5EF4-FFF2-40B4-BE49-F238E27FC236}">
                <a16:creationId xmlns:a16="http://schemas.microsoft.com/office/drawing/2014/main" id="{B4663945-6108-5B26-2BA0-C16257B690DA}"/>
              </a:ext>
            </a:extLst>
          </p:cNvPr>
          <p:cNvSpPr txBox="1"/>
          <p:nvPr/>
        </p:nvSpPr>
        <p:spPr>
          <a:xfrm>
            <a:off x="0" y="664666"/>
            <a:ext cx="1219200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1"/>
                </a:solidFill>
                <a:latin typeface="Comic Sans MS" panose="030F0702030302020204" pitchFamily="66" charset="0"/>
              </a:rPr>
              <a:t>“[…] I saw a beast rising out of the sea […] I saw another beast rising out of the earth […]” </a:t>
            </a:r>
            <a:r>
              <a:rPr lang="en" sz="1200" b="1" dirty="0">
                <a:solidFill>
                  <a:schemeClr val="accent1"/>
                </a:solidFill>
                <a:latin typeface="Comic Sans MS" panose="030F0702030302020204" pitchFamily="66" charset="0"/>
              </a:rPr>
              <a:t>(Revelation 13:1, 11)</a:t>
            </a:r>
            <a:endParaRPr lang="es-ES" sz="1600"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114B87B7-E26F-6DFF-6D8C-EA43BD5FCFB0}"/>
              </a:ext>
            </a:extLst>
          </p:cNvPr>
          <p:cNvSpPr txBox="1"/>
          <p:nvPr/>
        </p:nvSpPr>
        <p:spPr>
          <a:xfrm>
            <a:off x="1663434" y="1069693"/>
            <a:ext cx="7427812" cy="1323439"/>
          </a:xfrm>
          <a:prstGeom prst="rect">
            <a:avLst/>
          </a:prstGeom>
          <a:noFill/>
        </p:spPr>
        <p:txBody>
          <a:bodyPr wrap="square" rtlCol="0">
            <a:spAutoFit/>
          </a:bodyPr>
          <a:lstStyle/>
          <a:p>
            <a:pPr>
              <a:spcBef>
                <a:spcPts val="600"/>
              </a:spcBef>
            </a:pPr>
            <a:r>
              <a:rPr lang="en" sz="2000" b="1" dirty="0"/>
              <a:t>As we saw, the sea represents wars and disorder. Revelation 17:15 expands on this concept by saying that the waters represent nations, multitudes who are not guided by God but are under the authority of the evil one.</a:t>
            </a:r>
          </a:p>
        </p:txBody>
      </p:sp>
      <p:pic>
        <p:nvPicPr>
          <p:cNvPr id="4" name="Imagen 3" descr="Un dibujo de una vaca&#10;&#10;El contenido generado por IA puede ser incorrecto.">
            <a:extLst>
              <a:ext uri="{FF2B5EF4-FFF2-40B4-BE49-F238E27FC236}">
                <a16:creationId xmlns:a16="http://schemas.microsoft.com/office/drawing/2014/main" id="{B0E67C76-2EFF-AF1E-01F2-49EEF8C39D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5644" y="3282770"/>
            <a:ext cx="3625979" cy="3446992"/>
          </a:xfrm>
          <a:prstGeom prst="snip2DiagRect">
            <a:avLst/>
          </a:prstGeom>
          <a:solidFill>
            <a:srgbClr val="FFFFFF">
              <a:shade val="85000"/>
            </a:srgbClr>
          </a:solidFill>
          <a:ln w="889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 perro&#10;&#10;El contenido generado por IA puede ser incorrecto.">
            <a:extLst>
              <a:ext uri="{FF2B5EF4-FFF2-40B4-BE49-F238E27FC236}">
                <a16:creationId xmlns:a16="http://schemas.microsoft.com/office/drawing/2014/main" id="{5D9C107E-D08F-1E57-0659-4F0EB758B5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24483" y="1203920"/>
            <a:ext cx="2913682" cy="3220720"/>
          </a:xfrm>
          <a:prstGeom prst="rect">
            <a:avLst/>
          </a:prstGeom>
          <a:effectLst>
            <a:innerShdw blurRad="114300">
              <a:prstClr val="black"/>
            </a:innerShdw>
          </a:effectLst>
        </p:spPr>
      </p:pic>
      <p:pic>
        <p:nvPicPr>
          <p:cNvPr id="12" name="Imagen 11" descr="Un gato encima de una oveja&#10;&#10;El contenido generado por IA puede ser incorrecto.">
            <a:extLst>
              <a:ext uri="{FF2B5EF4-FFF2-40B4-BE49-F238E27FC236}">
                <a16:creationId xmlns:a16="http://schemas.microsoft.com/office/drawing/2014/main" id="{D0FB452C-B2A5-0A97-E8D8-5F90466E74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4482" y="4547884"/>
            <a:ext cx="2913682" cy="2110902"/>
          </a:xfrm>
          <a:prstGeom prst="roundRect">
            <a:avLst>
              <a:gd name="adj" fmla="val 11111"/>
            </a:avLst>
          </a:prstGeom>
          <a:ln w="762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B924F3ED-B0F5-4ADE-AA90-A30446885891}"/>
              </a:ext>
            </a:extLst>
          </p:cNvPr>
          <p:cNvSpPr txBox="1"/>
          <p:nvPr/>
        </p:nvSpPr>
        <p:spPr>
          <a:xfrm>
            <a:off x="3890152" y="3243034"/>
            <a:ext cx="5081151" cy="1631216"/>
          </a:xfrm>
          <a:prstGeom prst="rect">
            <a:avLst/>
          </a:prstGeom>
          <a:noFill/>
        </p:spPr>
        <p:txBody>
          <a:bodyPr wrap="square">
            <a:spAutoFit/>
          </a:bodyPr>
          <a:lstStyle/>
          <a:p>
            <a:pPr>
              <a:spcBef>
                <a:spcPts val="600"/>
              </a:spcBef>
            </a:pPr>
            <a:r>
              <a:rPr lang="en" sz="2000" b="1" dirty="0"/>
              <a:t>The earth, on the other hand, is depopwulated. It is a territory where the faithful church is taken when unconverted multitudes seek to destroy it (Rev. 12:15-16); a land of freedom (the United States).</a:t>
            </a:r>
          </a:p>
        </p:txBody>
      </p:sp>
      <p:pic>
        <p:nvPicPr>
          <p:cNvPr id="16" name="Imagen 15" descr="Imagen que contiene agua, exterior, hombre, ola&#10;&#10;El contenido generado por IA puede ser incorrecto.">
            <a:extLst>
              <a:ext uri="{FF2B5EF4-FFF2-40B4-BE49-F238E27FC236}">
                <a16:creationId xmlns:a16="http://schemas.microsoft.com/office/drawing/2014/main" id="{5FBC369E-B4B0-6E1A-89BB-5E82B8B71A4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136187" y="1192226"/>
            <a:ext cx="1489248" cy="1770869"/>
          </a:xfrm>
          <a:prstGeom prst="rect">
            <a:avLst/>
          </a:prstGeom>
          <a:ln w="38100" cap="sq">
            <a:solidFill>
              <a:srgbClr val="AD4A5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FD16239-9854-345D-26D8-2D16DA89E889}"/>
              </a:ext>
            </a:extLst>
          </p:cNvPr>
          <p:cNvSpPr txBox="1"/>
          <p:nvPr/>
        </p:nvSpPr>
        <p:spPr>
          <a:xfrm>
            <a:off x="1678614" y="2358864"/>
            <a:ext cx="7345867" cy="707886"/>
          </a:xfrm>
          <a:prstGeom prst="rect">
            <a:avLst/>
          </a:prstGeom>
          <a:noFill/>
        </p:spPr>
        <p:txBody>
          <a:bodyPr wrap="square">
            <a:spAutoFit/>
          </a:bodyPr>
          <a:lstStyle/>
          <a:p>
            <a:pPr>
              <a:spcBef>
                <a:spcPts val="600"/>
              </a:spcBef>
            </a:pPr>
            <a:r>
              <a:rPr lang="en" sz="2000" b="1" dirty="0"/>
              <a:t>From the sea comes the beast that fights against God's people at the end of time (Rev. 13:1, 17).</a:t>
            </a:r>
          </a:p>
        </p:txBody>
      </p:sp>
      <p:sp>
        <p:nvSpPr>
          <p:cNvPr id="9" name="CuadroTexto 8">
            <a:extLst>
              <a:ext uri="{FF2B5EF4-FFF2-40B4-BE49-F238E27FC236}">
                <a16:creationId xmlns:a16="http://schemas.microsoft.com/office/drawing/2014/main" id="{D942E5C2-E9BD-73E0-F74F-622144FE5195}"/>
              </a:ext>
            </a:extLst>
          </p:cNvPr>
          <p:cNvSpPr txBox="1"/>
          <p:nvPr/>
        </p:nvSpPr>
        <p:spPr>
          <a:xfrm>
            <a:off x="3890151" y="5027570"/>
            <a:ext cx="5081151" cy="1631216"/>
          </a:xfrm>
          <a:prstGeom prst="rect">
            <a:avLst/>
          </a:prstGeom>
          <a:noFill/>
        </p:spPr>
        <p:txBody>
          <a:bodyPr wrap="square">
            <a:spAutoFit/>
          </a:bodyPr>
          <a:lstStyle/>
          <a:p>
            <a:pPr>
              <a:spcBef>
                <a:spcPts val="600"/>
              </a:spcBef>
            </a:pPr>
            <a:r>
              <a:rPr lang="en" sz="2000" b="1" dirty="0"/>
              <a:t>From the earth arises the lamb-like beast (initially faithful to God), but speaking like the Dragon, who will persecute the faithful church during the final conflict on Earth.        (Rev. 13:11-15).</a:t>
            </a:r>
          </a:p>
        </p:txBody>
      </p:sp>
    </p:spTree>
    <p:extLst>
      <p:ext uri="{BB962C8B-B14F-4D97-AF65-F5344CB8AC3E}">
        <p14:creationId xmlns:p14="http://schemas.microsoft.com/office/powerpoint/2010/main" val="29634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strips(upRight)">
                                      <p:cBhvr>
                                        <p:cTn id="43" dur="500"/>
                                        <p:tgtEl>
                                          <p:spTgt spid="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900" decel="100000" fill="hold"/>
                                        <p:tgtEl>
                                          <p:spTgt spid="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A50D3-763D-CD72-4FCD-6A43FEA788AB}"/>
              </a:ext>
            </a:extLst>
          </p:cNvPr>
          <p:cNvSpPr txBox="1"/>
          <p:nvPr/>
        </p:nvSpPr>
        <p:spPr>
          <a:xfrm>
            <a:off x="2500008" y="0"/>
            <a:ext cx="9691991"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THE REMNANT PEOPLE</a:t>
            </a:r>
          </a:p>
        </p:txBody>
      </p:sp>
      <p:sp>
        <p:nvSpPr>
          <p:cNvPr id="5" name="CuadroTexto 4">
            <a:extLst>
              <a:ext uri="{FF2B5EF4-FFF2-40B4-BE49-F238E27FC236}">
                <a16:creationId xmlns:a16="http://schemas.microsoft.com/office/drawing/2014/main" id="{BF091534-2D27-A465-4BFB-544B21DCEE52}"/>
              </a:ext>
            </a:extLst>
          </p:cNvPr>
          <p:cNvSpPr txBox="1"/>
          <p:nvPr/>
        </p:nvSpPr>
        <p:spPr>
          <a:xfrm>
            <a:off x="2921641" y="678849"/>
            <a:ext cx="8848725" cy="646331"/>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Then I was told, “You must prophesy again about many peoples, nations, languages and kings</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10:11)</a:t>
            </a:r>
          </a:p>
        </p:txBody>
      </p:sp>
      <p:sp>
        <p:nvSpPr>
          <p:cNvPr id="6" name="CuadroTexto 5">
            <a:extLst>
              <a:ext uri="{FF2B5EF4-FFF2-40B4-BE49-F238E27FC236}">
                <a16:creationId xmlns:a16="http://schemas.microsoft.com/office/drawing/2014/main" id="{EBF83183-21BC-FD18-E4B5-F6B93C397DF3}"/>
              </a:ext>
            </a:extLst>
          </p:cNvPr>
          <p:cNvSpPr txBox="1"/>
          <p:nvPr/>
        </p:nvSpPr>
        <p:spPr>
          <a:xfrm>
            <a:off x="3468721" y="1411064"/>
            <a:ext cx="829627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Revelation 13 shows us the powers that will attack God's people from land and sea. Revelation 10 shows us God's people preaching the last message on both land and sea.</a:t>
            </a:r>
          </a:p>
        </p:txBody>
      </p:sp>
      <p:graphicFrame>
        <p:nvGraphicFramePr>
          <p:cNvPr id="8" name="Diagrama 7">
            <a:extLst>
              <a:ext uri="{FF2B5EF4-FFF2-40B4-BE49-F238E27FC236}">
                <a16:creationId xmlns:a16="http://schemas.microsoft.com/office/drawing/2014/main" id="{B42BE94E-C644-C3C1-3401-12D4228A945C}"/>
              </a:ext>
            </a:extLst>
          </p:cNvPr>
          <p:cNvGraphicFramePr/>
          <p:nvPr>
            <p:extLst>
              <p:ext uri="{D42A27DB-BD31-4B8C-83A1-F6EECF244321}">
                <p14:modId xmlns:p14="http://schemas.microsoft.com/office/powerpoint/2010/main" val="3785102427"/>
              </p:ext>
            </p:extLst>
          </p:nvPr>
        </p:nvGraphicFramePr>
        <p:xfrm>
          <a:off x="223838" y="2428875"/>
          <a:ext cx="11744325" cy="433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14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graphicEl>
                                              <a:dgm id="{B504D2F0-1CEE-4CBA-B954-216E599D52CD}"/>
                                            </p:graphicEl>
                                          </p:spTgt>
                                        </p:tgtEl>
                                        <p:attrNameLst>
                                          <p:attrName>style.visibility</p:attrName>
                                        </p:attrNameLst>
                                      </p:cBhvr>
                                      <p:to>
                                        <p:strVal val="visible"/>
                                      </p:to>
                                    </p:set>
                                    <p:animEffect transition="in" filter="wipe(left)">
                                      <p:cBhvr>
                                        <p:cTn id="39" dur="500"/>
                                        <p:tgtEl>
                                          <p:spTgt spid="8">
                                            <p:graphicEl>
                                              <a:dgm id="{B504D2F0-1CEE-4CBA-B954-216E599D52C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graphicEl>
                                              <a:dgm id="{C8B72FA7-E8CB-4013-80A0-9D5E6A002848}"/>
                                            </p:graphicEl>
                                          </p:spTgt>
                                        </p:tgtEl>
                                        <p:attrNameLst>
                                          <p:attrName>style.visibility</p:attrName>
                                        </p:attrNameLst>
                                      </p:cBhvr>
                                      <p:to>
                                        <p:strVal val="visible"/>
                                      </p:to>
                                    </p:set>
                                    <p:animEffect transition="in" filter="wipe(left)">
                                      <p:cBhvr>
                                        <p:cTn id="44" dur="500"/>
                                        <p:tgtEl>
                                          <p:spTgt spid="8">
                                            <p:graphicEl>
                                              <a:dgm id="{C8B72FA7-E8CB-4013-80A0-9D5E6A00284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graphicEl>
                                              <a:dgm id="{B78DAFC8-513C-47D1-A7C6-CC415AE74AC5}"/>
                                            </p:graphicEl>
                                          </p:spTgt>
                                        </p:tgtEl>
                                        <p:attrNameLst>
                                          <p:attrName>style.visibility</p:attrName>
                                        </p:attrNameLst>
                                      </p:cBhvr>
                                      <p:to>
                                        <p:strVal val="visible"/>
                                      </p:to>
                                    </p:set>
                                    <p:animEffect transition="in" filter="wipe(left)">
                                      <p:cBhvr>
                                        <p:cTn id="49" dur="500"/>
                                        <p:tgtEl>
                                          <p:spTgt spid="8">
                                            <p:graphicEl>
                                              <a:dgm id="{B78DAFC8-513C-47D1-A7C6-CC415AE74AC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704EE0B4-25FE-4B59-8134-6669E33BCEDB}"/>
                                            </p:graphicEl>
                                          </p:spTgt>
                                        </p:tgtEl>
                                        <p:attrNameLst>
                                          <p:attrName>style.visibility</p:attrName>
                                        </p:attrNameLst>
                                      </p:cBhvr>
                                      <p:to>
                                        <p:strVal val="visible"/>
                                      </p:to>
                                    </p:set>
                                    <p:animEffect transition="in" filter="wipe(left)">
                                      <p:cBhvr>
                                        <p:cTn id="54" dur="500"/>
                                        <p:tgtEl>
                                          <p:spTgt spid="8">
                                            <p:graphicEl>
                                              <a:dgm id="{704EE0B4-25FE-4B59-8134-6669E33BCEDB}"/>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graphicEl>
                                              <a:dgm id="{066E6ED1-42F4-48B2-B7DC-C25A0AEF98CB}"/>
                                            </p:graphicEl>
                                          </p:spTgt>
                                        </p:tgtEl>
                                        <p:attrNameLst>
                                          <p:attrName>style.visibility</p:attrName>
                                        </p:attrNameLst>
                                      </p:cBhvr>
                                      <p:to>
                                        <p:strVal val="visible"/>
                                      </p:to>
                                    </p:set>
                                    <p:animEffect transition="in" filter="wipe(left)">
                                      <p:cBhvr>
                                        <p:cTn id="59" dur="500"/>
                                        <p:tgtEl>
                                          <p:spTgt spid="8">
                                            <p:graphicEl>
                                              <a:dgm id="{066E6ED1-42F4-48B2-B7DC-C25A0AEF98CB}"/>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D995844F-4581-47F5-BDDC-A2B3FE4A66EA}"/>
                                            </p:graphicEl>
                                          </p:spTgt>
                                        </p:tgtEl>
                                        <p:attrNameLst>
                                          <p:attrName>style.visibility</p:attrName>
                                        </p:attrNameLst>
                                      </p:cBhvr>
                                      <p:to>
                                        <p:strVal val="visible"/>
                                      </p:to>
                                    </p:set>
                                    <p:animEffect transition="in" filter="wipe(left)">
                                      <p:cBhvr>
                                        <p:cTn id="64" dur="500"/>
                                        <p:tgtEl>
                                          <p:spTgt spid="8">
                                            <p:graphicEl>
                                              <a:dgm id="{D995844F-4581-47F5-BDDC-A2B3FE4A66E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graphicEl>
                                              <a:dgm id="{39634240-70F3-43A5-AB93-9A22F11A441F}"/>
                                            </p:graphicEl>
                                          </p:spTgt>
                                        </p:tgtEl>
                                        <p:attrNameLst>
                                          <p:attrName>style.visibility</p:attrName>
                                        </p:attrNameLst>
                                      </p:cBhvr>
                                      <p:to>
                                        <p:strVal val="visible"/>
                                      </p:to>
                                    </p:set>
                                    <p:animEffect transition="in" filter="wipe(left)">
                                      <p:cBhvr>
                                        <p:cTn id="69" dur="500"/>
                                        <p:tgtEl>
                                          <p:spTgt spid="8">
                                            <p:graphicEl>
                                              <a:dgm id="{39634240-70F3-43A5-AB93-9A22F11A441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
                                            <p:graphicEl>
                                              <a:dgm id="{F425AAD7-6B8F-44ED-B5C5-00E99873757B}"/>
                                            </p:graphicEl>
                                          </p:spTgt>
                                        </p:tgtEl>
                                        <p:attrNameLst>
                                          <p:attrName>style.visibility</p:attrName>
                                        </p:attrNameLst>
                                      </p:cBhvr>
                                      <p:to>
                                        <p:strVal val="visible"/>
                                      </p:to>
                                    </p:set>
                                    <p:animEffect transition="in" filter="wipe(left)">
                                      <p:cBhvr>
                                        <p:cTn id="74" dur="500"/>
                                        <p:tgtEl>
                                          <p:spTgt spid="8">
                                            <p:graphicEl>
                                              <a:dgm id="{F425AAD7-6B8F-44ED-B5C5-00E99873757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graphicEl>
                                              <a:dgm id="{2AEDB926-1F29-4C80-9442-6C1BCA83B336}"/>
                                            </p:graphicEl>
                                          </p:spTgt>
                                        </p:tgtEl>
                                        <p:attrNameLst>
                                          <p:attrName>style.visibility</p:attrName>
                                        </p:attrNameLst>
                                      </p:cBhvr>
                                      <p:to>
                                        <p:strVal val="visible"/>
                                      </p:to>
                                    </p:set>
                                    <p:animEffect transition="in" filter="wipe(left)">
                                      <p:cBhvr>
                                        <p:cTn id="79" dur="500"/>
                                        <p:tgtEl>
                                          <p:spTgt spid="8">
                                            <p:graphicEl>
                                              <a:dgm id="{2AEDB926-1F29-4C80-9442-6C1BCA83B33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graphicEl>
                                              <a:dgm id="{07A0168A-CA14-4016-A8E3-CD7F90403E49}"/>
                                            </p:graphicEl>
                                          </p:spTgt>
                                        </p:tgtEl>
                                        <p:attrNameLst>
                                          <p:attrName>style.visibility</p:attrName>
                                        </p:attrNameLst>
                                      </p:cBhvr>
                                      <p:to>
                                        <p:strVal val="visible"/>
                                      </p:to>
                                    </p:set>
                                    <p:animEffect transition="in" filter="wipe(left)">
                                      <p:cBhvr>
                                        <p:cTn id="84" dur="500"/>
                                        <p:tgtEl>
                                          <p:spTgt spid="8">
                                            <p:graphicEl>
                                              <a:dgm id="{07A0168A-CA14-4016-A8E3-CD7F90403E49}"/>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
                                            <p:graphicEl>
                                              <a:dgm id="{9433F3A0-7D63-4520-89B7-6DCBA2E973B0}"/>
                                            </p:graphicEl>
                                          </p:spTgt>
                                        </p:tgtEl>
                                        <p:attrNameLst>
                                          <p:attrName>style.visibility</p:attrName>
                                        </p:attrNameLst>
                                      </p:cBhvr>
                                      <p:to>
                                        <p:strVal val="visible"/>
                                      </p:to>
                                    </p:set>
                                    <p:animEffect transition="in" filter="wipe(left)">
                                      <p:cBhvr>
                                        <p:cTn id="89" dur="500"/>
                                        <p:tgtEl>
                                          <p:spTgt spid="8">
                                            <p:graphicEl>
                                              <a:dgm id="{9433F3A0-7D63-4520-89B7-6DCBA2E973B0}"/>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8">
                                            <p:graphicEl>
                                              <a:dgm id="{EAD4DC71-380D-4B87-8680-105A395D156D}"/>
                                            </p:graphicEl>
                                          </p:spTgt>
                                        </p:tgtEl>
                                        <p:attrNameLst>
                                          <p:attrName>style.visibility</p:attrName>
                                        </p:attrNameLst>
                                      </p:cBhvr>
                                      <p:to>
                                        <p:strVal val="visible"/>
                                      </p:to>
                                    </p:set>
                                    <p:animEffect transition="in" filter="wipe(left)">
                                      <p:cBhvr>
                                        <p:cTn id="94" dur="500"/>
                                        <p:tgtEl>
                                          <p:spTgt spid="8">
                                            <p:graphicEl>
                                              <a:dgm id="{EAD4DC71-380D-4B87-8680-105A395D156D}"/>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8">
                                            <p:graphicEl>
                                              <a:dgm id="{7F396D00-BF1E-41BB-BEAA-5FB3E6555BCB}"/>
                                            </p:graphicEl>
                                          </p:spTgt>
                                        </p:tgtEl>
                                        <p:attrNameLst>
                                          <p:attrName>style.visibility</p:attrName>
                                        </p:attrNameLst>
                                      </p:cBhvr>
                                      <p:to>
                                        <p:strVal val="visible"/>
                                      </p:to>
                                    </p:set>
                                    <p:animEffect transition="in" filter="wipe(left)">
                                      <p:cBhvr>
                                        <p:cTn id="99" dur="500"/>
                                        <p:tgtEl>
                                          <p:spTgt spid="8">
                                            <p:graphicEl>
                                              <a:dgm id="{7F396D00-BF1E-41BB-BEAA-5FB3E6555BCB}"/>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graphicEl>
                                              <a:dgm id="{A4FBB3A0-6784-4BC7-B94C-B07231FE45A1}"/>
                                            </p:graphicEl>
                                          </p:spTgt>
                                        </p:tgtEl>
                                        <p:attrNameLst>
                                          <p:attrName>style.visibility</p:attrName>
                                        </p:attrNameLst>
                                      </p:cBhvr>
                                      <p:to>
                                        <p:strVal val="visible"/>
                                      </p:to>
                                    </p:set>
                                    <p:animEffect transition="in" filter="wipe(left)">
                                      <p:cBhvr>
                                        <p:cTn id="104" dur="500"/>
                                        <p:tgtEl>
                                          <p:spTgt spid="8">
                                            <p:graphicEl>
                                              <a:dgm id="{A4FBB3A0-6784-4BC7-B94C-B07231FE45A1}"/>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
                                            <p:graphicEl>
                                              <a:dgm id="{55DCF0FC-3EC7-4627-A9E4-CDD56FDF0A68}"/>
                                            </p:graphicEl>
                                          </p:spTgt>
                                        </p:tgtEl>
                                        <p:attrNameLst>
                                          <p:attrName>style.visibility</p:attrName>
                                        </p:attrNameLst>
                                      </p:cBhvr>
                                      <p:to>
                                        <p:strVal val="visible"/>
                                      </p:to>
                                    </p:set>
                                    <p:animEffect transition="in" filter="wipe(left)">
                                      <p:cBhvr>
                                        <p:cTn id="109" dur="500"/>
                                        <p:tgtEl>
                                          <p:spTgt spid="8">
                                            <p:graphicEl>
                                              <a:dgm id="{55DCF0FC-3EC7-4627-A9E4-CDD56FDF0A68}"/>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graphicEl>
                                              <a:dgm id="{865356DF-A827-4835-99B4-0D4D5469A65C}"/>
                                            </p:graphicEl>
                                          </p:spTgt>
                                        </p:tgtEl>
                                        <p:attrNameLst>
                                          <p:attrName>style.visibility</p:attrName>
                                        </p:attrNameLst>
                                      </p:cBhvr>
                                      <p:to>
                                        <p:strVal val="visible"/>
                                      </p:to>
                                    </p:set>
                                    <p:animEffect transition="in" filter="wipe(left)">
                                      <p:cBhvr>
                                        <p:cTn id="114" dur="500"/>
                                        <p:tgtEl>
                                          <p:spTgt spid="8">
                                            <p:graphicEl>
                                              <a:dgm id="{865356DF-A827-4835-99B4-0D4D5469A65C}"/>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8">
                                            <p:graphicEl>
                                              <a:dgm id="{5019C4F0-F75B-44B2-A743-C4AF556FBE5F}"/>
                                            </p:graphicEl>
                                          </p:spTgt>
                                        </p:tgtEl>
                                        <p:attrNameLst>
                                          <p:attrName>style.visibility</p:attrName>
                                        </p:attrNameLst>
                                      </p:cBhvr>
                                      <p:to>
                                        <p:strVal val="visible"/>
                                      </p:to>
                                    </p:set>
                                    <p:animEffect transition="in" filter="wipe(left)">
                                      <p:cBhvr>
                                        <p:cTn id="119" dur="500"/>
                                        <p:tgtEl>
                                          <p:spTgt spid="8">
                                            <p:graphicEl>
                                              <a:dgm id="{5019C4F0-F75B-44B2-A743-C4AF556FBE5F}"/>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
                                            <p:graphicEl>
                                              <a:dgm id="{61F0C66F-F50F-4433-994E-17CE4823D1AD}"/>
                                            </p:graphicEl>
                                          </p:spTgt>
                                        </p:tgtEl>
                                        <p:attrNameLst>
                                          <p:attrName>style.visibility</p:attrName>
                                        </p:attrNameLst>
                                      </p:cBhvr>
                                      <p:to>
                                        <p:strVal val="visible"/>
                                      </p:to>
                                    </p:set>
                                    <p:animEffect transition="in" filter="wipe(left)">
                                      <p:cBhvr>
                                        <p:cTn id="124" dur="500"/>
                                        <p:tgtEl>
                                          <p:spTgt spid="8">
                                            <p:graphicEl>
                                              <a:dgm id="{61F0C66F-F50F-4433-994E-17CE4823D1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3CDB4E0D-408D-5316-D976-A0AC41FA15F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011F33-F9B5-3B43-5A6C-713E06E8B6E9}"/>
              </a:ext>
            </a:extLst>
          </p:cNvPr>
          <p:cNvSpPr txBox="1"/>
          <p:nvPr/>
        </p:nvSpPr>
        <p:spPr>
          <a:xfrm>
            <a:off x="738187" y="438567"/>
            <a:ext cx="10715626" cy="5339923"/>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message of Revelation 14, proclaiming that the hour of God's judgment is come, is given in the time of the end. The angel of Revelation 10 is represented as having one foot on the sea and one foot on the land, showing that the message will be carried to distant lands, the ocean will be crossed, and the islands of the sea will hear the proclamation of the last message of warning to our world. […]</a:t>
            </a:r>
          </a:p>
          <a:p>
            <a:pPr>
              <a:spcBef>
                <a:spcPts val="600"/>
              </a:spcBef>
            </a:pPr>
            <a:r>
              <a:rPr lang="en-US" sz="2400" b="1" dirty="0">
                <a:latin typeface="Constantia" panose="02030602050306030303" pitchFamily="18" charset="0"/>
              </a:rPr>
              <a:t>Not one cloud has fallen upon the church that God has not prepared for; not one opposing force has risen to counterwork the work of God that He has not foreseen. All has taken place as He has predicted through His prophets. He has not left His church forsaken in darkness, but has traced in prophetic declarations what would occur, and through His providence, acting in its appointed place in the world's history, He has brought about that which His Holy Spirit inspired the prophets to foretell. All His purposes will be fulfilled and established”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8FD1B866-AA1A-D2E0-FB3B-35AE0C67F830}"/>
              </a:ext>
            </a:extLst>
          </p:cNvPr>
          <p:cNvSpPr txBox="1"/>
          <p:nvPr/>
        </p:nvSpPr>
        <p:spPr>
          <a:xfrm>
            <a:off x="6826287" y="6250156"/>
            <a:ext cx="4439870" cy="338554"/>
          </a:xfrm>
          <a:prstGeom prst="rect">
            <a:avLst/>
          </a:prstGeom>
          <a:noFill/>
        </p:spPr>
        <p:txBody>
          <a:bodyPr wrap="none" rtlCol="0">
            <a:spAutoFit/>
          </a:bodyPr>
          <a:lstStyle/>
          <a:p>
            <a:pPr algn="r"/>
            <a:r>
              <a:rPr lang="en" sz="1600" b="1" dirty="0"/>
              <a:t>EGW (Christ Triumphant, November 29)</a:t>
            </a:r>
          </a:p>
        </p:txBody>
      </p:sp>
    </p:spTree>
    <p:extLst>
      <p:ext uri="{BB962C8B-B14F-4D97-AF65-F5344CB8AC3E}">
        <p14:creationId xmlns:p14="http://schemas.microsoft.com/office/powerpoint/2010/main" val="35239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B2E5D6-CE3A-909B-7CA0-3D542CA98389}"/>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12">
            <a:extLst>
              <a:ext uri="{FF2B5EF4-FFF2-40B4-BE49-F238E27FC236}">
                <a16:creationId xmlns:a16="http://schemas.microsoft.com/office/drawing/2014/main" id="{C41184B8-5DA7-7ED6-A854-73372A81A9D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06441" y="544957"/>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14">
            <a:extLst>
              <a:ext uri="{FF2B5EF4-FFF2-40B4-BE49-F238E27FC236}">
                <a16:creationId xmlns:a16="http://schemas.microsoft.com/office/drawing/2014/main" id="{B5EC25E9-3485-BEB3-23CC-827D8F0582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5998176" y="-5309023"/>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07809"/>
            <a:ext cx="5283676" cy="66054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76E1F876-8EDB-68EB-210D-7DB044D9318C}"/>
              </a:ext>
            </a:extLst>
          </p:cNvPr>
          <p:cNvPicPr>
            <a:picLocks noChangeAspect="1"/>
          </p:cNvPicPr>
          <p:nvPr/>
        </p:nvPicPr>
        <p:blipFill rotWithShape="1">
          <a:blip r:embed="rId2">
            <a:extLst>
              <a:ext uri="{28A0092B-C50C-407E-A947-70E740481C1C}">
                <a14:useLocalDpi xmlns:a14="http://schemas.microsoft.com/office/drawing/2010/main" val="0"/>
              </a:ext>
            </a:extLst>
          </a:blip>
          <a:srcRect t="4255" b="-78"/>
          <a:stretch/>
        </p:blipFill>
        <p:spPr>
          <a:xfrm>
            <a:off x="519365" y="278211"/>
            <a:ext cx="4903314" cy="6264612"/>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7F49DED0-DC3C-1AE0-78C9-16A5A99AA7AB}"/>
              </a:ext>
            </a:extLst>
          </p:cNvPr>
          <p:cNvSpPr txBox="1"/>
          <p:nvPr/>
        </p:nvSpPr>
        <p:spPr>
          <a:xfrm>
            <a:off x="5942044" y="1028025"/>
            <a:ext cx="5869594" cy="480131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“Be still, and know that I am God; I will be exalted among the nations, I will be exalted in the earth!”</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Psalm</a:t>
            </a:r>
            <a:r>
              <a:rPr kumimoji="0" lang="es-ES" sz="32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46:10, </a:t>
            </a:r>
            <a:r>
              <a:rPr kumimoji="0" lang="es-ES" sz="2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NKJV</a:t>
            </a:r>
            <a:endParaRPr kumimoji="0" lang="es-ES" sz="32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1746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E5D764-724A-DDF4-BF61-866AC4E0129E}"/>
              </a:ext>
            </a:extLst>
          </p:cNvPr>
          <p:cNvSpPr txBox="1"/>
          <p:nvPr/>
        </p:nvSpPr>
        <p:spPr>
          <a:xfrm>
            <a:off x="7277100" y="3743325"/>
            <a:ext cx="4914900" cy="3016210"/>
          </a:xfrm>
          <a:prstGeom prst="rect">
            <a:avLst/>
          </a:prstGeom>
          <a:noFill/>
        </p:spPr>
        <p:txBody>
          <a:bodyPr wrap="square" rtlCol="0">
            <a:spAutoFit/>
          </a:bodyPr>
          <a:lstStyle/>
          <a:p>
            <a:pPr>
              <a:spcBef>
                <a:spcPts val="600"/>
              </a:spcBef>
            </a:pPr>
            <a:r>
              <a:rPr lang="en" sz="2000" b="1" dirty="0">
                <a:solidFill>
                  <a:srgbClr val="95E973"/>
                </a:solidFill>
                <a:effectLst>
                  <a:outerShdw blurRad="38100" dist="38100" dir="2700000" algn="tl">
                    <a:srgbClr val="000000">
                      <a:alpha val="43137"/>
                    </a:srgbClr>
                  </a:outerShdw>
                </a:effectLst>
              </a:rPr>
              <a:t>The knowledge of good and evil</a:t>
            </a:r>
          </a:p>
          <a:p>
            <a:pPr>
              <a:spcBef>
                <a:spcPts val="1800"/>
              </a:spcBef>
            </a:pPr>
            <a:r>
              <a:rPr lang="en" sz="2000" b="1" dirty="0">
                <a:solidFill>
                  <a:srgbClr val="77E3F5"/>
                </a:solidFill>
                <a:effectLst>
                  <a:outerShdw blurRad="38100" dist="38100" dir="2700000" algn="tl">
                    <a:srgbClr val="000000">
                      <a:alpha val="43137"/>
                    </a:srgbClr>
                  </a:outerShdw>
                </a:effectLst>
              </a:rPr>
              <a:t>Knowledge of history:</a:t>
            </a:r>
          </a:p>
          <a:p>
            <a:pPr lvl="1">
              <a:spcBef>
                <a:spcPts val="600"/>
              </a:spcBef>
            </a:pPr>
            <a:r>
              <a:rPr lang="en" sz="2000" b="1" dirty="0">
                <a:solidFill>
                  <a:schemeClr val="bg1"/>
                </a:solidFill>
                <a:effectLst>
                  <a:outerShdw blurRad="38100" dist="38100" dir="2700000" algn="tl">
                    <a:srgbClr val="000000">
                      <a:alpha val="43137"/>
                    </a:srgbClr>
                  </a:outerShdw>
                </a:effectLst>
              </a:rPr>
              <a:t>Precious metals</a:t>
            </a:r>
          </a:p>
          <a:p>
            <a:pPr lvl="1">
              <a:spcBef>
                <a:spcPts val="600"/>
              </a:spcBef>
            </a:pPr>
            <a:r>
              <a:rPr lang="en" sz="2000" b="1" dirty="0">
                <a:solidFill>
                  <a:schemeClr val="bg1"/>
                </a:solidFill>
                <a:effectLst>
                  <a:outerShdw blurRad="38100" dist="38100" dir="2700000" algn="tl">
                    <a:srgbClr val="000000">
                      <a:alpha val="43137"/>
                    </a:srgbClr>
                  </a:outerShdw>
                </a:effectLst>
              </a:rPr>
              <a:t>Fantastic Beasts</a:t>
            </a:r>
          </a:p>
          <a:p>
            <a:pPr>
              <a:spcBef>
                <a:spcPts val="1800"/>
              </a:spcBef>
            </a:pPr>
            <a:r>
              <a:rPr lang="en" sz="2000" b="1" dirty="0">
                <a:solidFill>
                  <a:srgbClr val="FCAADF"/>
                </a:solidFill>
                <a:effectLst>
                  <a:outerShdw blurRad="38100" dist="38100" dir="2700000" algn="tl">
                    <a:srgbClr val="000000">
                      <a:alpha val="43137"/>
                    </a:srgbClr>
                  </a:outerShdw>
                </a:effectLst>
              </a:rPr>
              <a:t>The knowledge of the end time:</a:t>
            </a:r>
          </a:p>
          <a:p>
            <a:pPr lvl="1">
              <a:spcBef>
                <a:spcPts val="600"/>
              </a:spcBef>
            </a:pPr>
            <a:r>
              <a:rPr lang="en" sz="2000" b="1" dirty="0">
                <a:solidFill>
                  <a:schemeClr val="bg1"/>
                </a:solidFill>
                <a:effectLst>
                  <a:outerShdw blurRad="38100" dist="38100" dir="2700000" algn="tl">
                    <a:srgbClr val="000000">
                      <a:alpha val="43137"/>
                    </a:srgbClr>
                  </a:outerShdw>
                </a:effectLst>
              </a:rPr>
              <a:t>The land and the sea</a:t>
            </a:r>
          </a:p>
          <a:p>
            <a:pPr lvl="1">
              <a:spcBef>
                <a:spcPts val="600"/>
              </a:spcBef>
            </a:pPr>
            <a:r>
              <a:rPr lang="en" sz="2000" b="1" dirty="0">
                <a:solidFill>
                  <a:schemeClr val="bg1"/>
                </a:solidFill>
                <a:effectLst>
                  <a:outerShdw blurRad="38100" dist="38100" dir="2700000" algn="tl">
                    <a:srgbClr val="000000">
                      <a:alpha val="43137"/>
                    </a:srgbClr>
                  </a:outerShdw>
                </a:effectLst>
              </a:rPr>
              <a:t>The remnant people</a:t>
            </a:r>
          </a:p>
        </p:txBody>
      </p:sp>
      <p:sp>
        <p:nvSpPr>
          <p:cNvPr id="3" name="CuadroTexto 2">
            <a:extLst>
              <a:ext uri="{FF2B5EF4-FFF2-40B4-BE49-F238E27FC236}">
                <a16:creationId xmlns:a16="http://schemas.microsoft.com/office/drawing/2014/main" id="{EA66925F-0C8B-8E63-6C13-EDE13BBC3E52}"/>
              </a:ext>
            </a:extLst>
          </p:cNvPr>
          <p:cNvSpPr txBox="1"/>
          <p:nvPr/>
        </p:nvSpPr>
        <p:spPr>
          <a:xfrm>
            <a:off x="361950" y="98465"/>
            <a:ext cx="7656638" cy="707886"/>
          </a:xfrm>
          <a:prstGeom prst="rect">
            <a:avLst/>
          </a:prstGeom>
          <a:noFill/>
        </p:spPr>
        <p:txBody>
          <a:bodyPr wrap="square" rtlCol="0">
            <a:spAutoFit/>
          </a:bodyPr>
          <a:lstStyle/>
          <a:p>
            <a:pPr>
              <a:spcBef>
                <a:spcPts val="600"/>
              </a:spcBef>
            </a:pPr>
            <a:r>
              <a:rPr lang="en" sz="2000" b="1" dirty="0"/>
              <a:t>God wants us to know the development of the history of the open conflict between good and evil, between Christ and Satan.</a:t>
            </a:r>
          </a:p>
        </p:txBody>
      </p:sp>
      <p:pic>
        <p:nvPicPr>
          <p:cNvPr id="7" name="Imagen 6" descr="Un dibujo de una persona&#10;&#10;El contenido generado por IA puede ser incorrecto.">
            <a:extLst>
              <a:ext uri="{FF2B5EF4-FFF2-40B4-BE49-F238E27FC236}">
                <a16:creationId xmlns:a16="http://schemas.microsoft.com/office/drawing/2014/main" id="{20AE99FB-036E-D0E3-666D-92F69247E8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99" y="3086100"/>
            <a:ext cx="6366826" cy="358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BB298C3-D7E1-90F5-E606-56167AD166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8588" y="165140"/>
            <a:ext cx="4021613" cy="3016210"/>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13" name="Imagen 12" descr="Forma, Icono&#10;&#10;El contenido generado por IA puede ser incorrecto.">
            <a:extLst>
              <a:ext uri="{FF2B5EF4-FFF2-40B4-BE49-F238E27FC236}">
                <a16:creationId xmlns:a16="http://schemas.microsoft.com/office/drawing/2014/main" id="{16C85FCC-1515-D7F8-A41C-0B84237566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264" y="4705665"/>
            <a:ext cx="293491" cy="307738"/>
          </a:xfrm>
          <a:prstGeom prst="rect">
            <a:avLst/>
          </a:prstGeom>
        </p:spPr>
      </p:pic>
      <p:pic>
        <p:nvPicPr>
          <p:cNvPr id="18" name="Imagen 17" descr="Icono&#10;&#10;El contenido generado por IA puede ser incorrecto.">
            <a:extLst>
              <a:ext uri="{FF2B5EF4-FFF2-40B4-BE49-F238E27FC236}">
                <a16:creationId xmlns:a16="http://schemas.microsoft.com/office/drawing/2014/main" id="{DC820B57-0FA3-9E3C-C859-8EA9B2C86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2264" y="6005444"/>
            <a:ext cx="290642" cy="307738"/>
          </a:xfrm>
          <a:prstGeom prst="rect">
            <a:avLst/>
          </a:prstGeom>
        </p:spPr>
      </p:pic>
      <p:pic>
        <p:nvPicPr>
          <p:cNvPr id="23" name="Imagen 22" descr="Icono&#10;&#10;El contenido generado por IA puede ser incorrecto.">
            <a:extLst>
              <a:ext uri="{FF2B5EF4-FFF2-40B4-BE49-F238E27FC236}">
                <a16:creationId xmlns:a16="http://schemas.microsoft.com/office/drawing/2014/main" id="{E7036C4A-DE9E-0894-E3A0-31B7F09D53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2264" y="5083707"/>
            <a:ext cx="291279" cy="307777"/>
          </a:xfrm>
          <a:prstGeom prst="rect">
            <a:avLst/>
          </a:prstGeom>
        </p:spPr>
      </p:pic>
      <p:pic>
        <p:nvPicPr>
          <p:cNvPr id="25" name="Imagen 24" descr="Imagen que contiene Icono&#10;&#10;El contenido generado por IA puede ser incorrecto.">
            <a:extLst>
              <a:ext uri="{FF2B5EF4-FFF2-40B4-BE49-F238E27FC236}">
                <a16:creationId xmlns:a16="http://schemas.microsoft.com/office/drawing/2014/main" id="{8F0B4DA0-9A6A-074D-C88B-5CCB2B9C47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2264" y="6386286"/>
            <a:ext cx="292986" cy="307777"/>
          </a:xfrm>
          <a:prstGeom prst="rect">
            <a:avLst/>
          </a:prstGeom>
        </p:spPr>
      </p:pic>
      <p:pic>
        <p:nvPicPr>
          <p:cNvPr id="27" name="Imagen 26" descr="Icono&#10;&#10;El contenido generado por IA puede ser incorrecto.">
            <a:extLst>
              <a:ext uri="{FF2B5EF4-FFF2-40B4-BE49-F238E27FC236}">
                <a16:creationId xmlns:a16="http://schemas.microsoft.com/office/drawing/2014/main" id="{F0F2F935-3F6F-56F8-B6C7-67FB68F02B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05911" y="4290868"/>
            <a:ext cx="354970" cy="390525"/>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F1784E0A-BA96-EC48-3163-721321F553E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05911" y="3750589"/>
            <a:ext cx="354681" cy="390525"/>
          </a:xfrm>
          <a:prstGeom prst="rect">
            <a:avLst/>
          </a:prstGeom>
        </p:spPr>
      </p:pic>
      <p:pic>
        <p:nvPicPr>
          <p:cNvPr id="34" name="Imagen 33" descr="Un dibujo de una persona&#10;&#10;El contenido generado por IA puede ser incorrecto.">
            <a:extLst>
              <a:ext uri="{FF2B5EF4-FFF2-40B4-BE49-F238E27FC236}">
                <a16:creationId xmlns:a16="http://schemas.microsoft.com/office/drawing/2014/main" id="{3C70585B-803E-69DB-6CCD-285C1893E5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05911" y="5586206"/>
            <a:ext cx="357085" cy="390525"/>
          </a:xfrm>
          <a:prstGeom prst="rect">
            <a:avLst/>
          </a:prstGeom>
        </p:spPr>
      </p:pic>
      <p:sp>
        <p:nvSpPr>
          <p:cNvPr id="5" name="CuadroTexto 4">
            <a:extLst>
              <a:ext uri="{FF2B5EF4-FFF2-40B4-BE49-F238E27FC236}">
                <a16:creationId xmlns:a16="http://schemas.microsoft.com/office/drawing/2014/main" id="{428E42D4-7E8A-E66C-00B4-E25DC3691620}"/>
              </a:ext>
            </a:extLst>
          </p:cNvPr>
          <p:cNvSpPr txBox="1"/>
          <p:nvPr/>
        </p:nvSpPr>
        <p:spPr>
          <a:xfrm>
            <a:off x="361948" y="1522337"/>
            <a:ext cx="7656638" cy="1323439"/>
          </a:xfrm>
          <a:prstGeom prst="rect">
            <a:avLst/>
          </a:prstGeom>
          <a:noFill/>
        </p:spPr>
        <p:txBody>
          <a:bodyPr wrap="square">
            <a:spAutoFit/>
          </a:bodyPr>
          <a:lstStyle/>
          <a:p>
            <a:pPr>
              <a:spcBef>
                <a:spcPts val="600"/>
              </a:spcBef>
            </a:pPr>
            <a:r>
              <a:rPr lang="en" sz="2000" b="1" dirty="0"/>
              <a:t>The main source of this knowledge is found in the Book of Daniel, with John—in the Book of Revelation—being the one who received the most information about the final stage of the conflict.</a:t>
            </a:r>
          </a:p>
        </p:txBody>
      </p:sp>
      <p:sp>
        <p:nvSpPr>
          <p:cNvPr id="8" name="CuadroTexto 7">
            <a:extLst>
              <a:ext uri="{FF2B5EF4-FFF2-40B4-BE49-F238E27FC236}">
                <a16:creationId xmlns:a16="http://schemas.microsoft.com/office/drawing/2014/main" id="{50788DBA-7168-7883-F51C-5DAAA58DFA4A}"/>
              </a:ext>
            </a:extLst>
          </p:cNvPr>
          <p:cNvSpPr txBox="1"/>
          <p:nvPr/>
        </p:nvSpPr>
        <p:spPr>
          <a:xfrm>
            <a:off x="361948" y="810401"/>
            <a:ext cx="7656638" cy="707886"/>
          </a:xfrm>
          <a:prstGeom prst="rect">
            <a:avLst/>
          </a:prstGeom>
          <a:noFill/>
        </p:spPr>
        <p:txBody>
          <a:bodyPr wrap="square">
            <a:spAutoFit/>
          </a:bodyPr>
          <a:lstStyle/>
          <a:p>
            <a:pPr>
              <a:spcBef>
                <a:spcPts val="600"/>
              </a:spcBef>
            </a:pPr>
            <a:r>
              <a:rPr lang="en" sz="2000" b="1" dirty="0"/>
              <a:t>For this reason, he showed the prophets the different stages of the conflict, especially those related to the role of nations.</a:t>
            </a:r>
          </a:p>
        </p:txBody>
      </p:sp>
    </p:spTree>
    <p:extLst>
      <p:ext uri="{BB962C8B-B14F-4D97-AF65-F5344CB8AC3E}">
        <p14:creationId xmlns:p14="http://schemas.microsoft.com/office/powerpoint/2010/main" val="171589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 calcmode="lin" valueType="num">
                                      <p:cBhvr>
                                        <p:cTn id="39" dur="500" fill="hold"/>
                                        <p:tgtEl>
                                          <p:spTgt spid="29"/>
                                        </p:tgtEl>
                                        <p:attrNameLst>
                                          <p:attrName>style.rotation</p:attrName>
                                        </p:attrNameLst>
                                      </p:cBhvr>
                                      <p:tavLst>
                                        <p:tav tm="0">
                                          <p:val>
                                            <p:fltVal val="360"/>
                                          </p:val>
                                        </p:tav>
                                        <p:tav tm="100000">
                                          <p:val>
                                            <p:fltVal val="0"/>
                                          </p:val>
                                        </p:tav>
                                      </p:tavLst>
                                    </p:anim>
                                    <p:animEffect transition="in" filter="fade">
                                      <p:cBhvr>
                                        <p:cTn id="40" dur="500"/>
                                        <p:tgtEl>
                                          <p:spTgt spid="2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 calcmode="lin" valueType="num">
                                      <p:cBhvr>
                                        <p:cTn id="51" dur="500" fill="hold"/>
                                        <p:tgtEl>
                                          <p:spTgt spid="27"/>
                                        </p:tgtEl>
                                        <p:attrNameLst>
                                          <p:attrName>style.rotation</p:attrName>
                                        </p:attrNameLst>
                                      </p:cBhvr>
                                      <p:tavLst>
                                        <p:tav tm="0">
                                          <p:val>
                                            <p:fltVal val="360"/>
                                          </p:val>
                                        </p:tav>
                                        <p:tav tm="100000">
                                          <p:val>
                                            <p:fltVal val="0"/>
                                          </p:val>
                                        </p:tav>
                                      </p:tavLst>
                                    </p:anim>
                                    <p:animEffect transition="in" filter="fade">
                                      <p:cBhvr>
                                        <p:cTn id="52" dur="500"/>
                                        <p:tgtEl>
                                          <p:spTgt spid="27"/>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1000"/>
                            </p:stCondLst>
                            <p:childTnLst>
                              <p:par>
                                <p:cTn id="58" presetID="23" presetClass="entr" presetSubtype="272"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strVal val="2/3*#ppt_w"/>
                                          </p:val>
                                        </p:tav>
                                        <p:tav tm="100000">
                                          <p:val>
                                            <p:strVal val="#ppt_w"/>
                                          </p:val>
                                        </p:tav>
                                      </p:tavLst>
                                    </p:anim>
                                    <p:anim calcmode="lin" valueType="num">
                                      <p:cBhvr>
                                        <p:cTn id="61" dur="500" fill="hold"/>
                                        <p:tgtEl>
                                          <p:spTgt spid="13"/>
                                        </p:tgtEl>
                                        <p:attrNameLst>
                                          <p:attrName>ppt_h</p:attrName>
                                        </p:attrNameLst>
                                      </p:cBhvr>
                                      <p:tavLst>
                                        <p:tav tm="0">
                                          <p:val>
                                            <p:strVal val="2/3*#ppt_h"/>
                                          </p:val>
                                        </p:tav>
                                        <p:tav tm="100000">
                                          <p:val>
                                            <p:strVal val="#ppt_h"/>
                                          </p:val>
                                        </p:tav>
                                      </p:tavLst>
                                    </p:anim>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par>
                          <p:cTn id="66" fill="hold">
                            <p:stCondLst>
                              <p:cond delay="2000"/>
                            </p:stCondLst>
                            <p:childTnLst>
                              <p:par>
                                <p:cTn id="67" presetID="23" presetClass="entr" presetSubtype="272"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2/3*#ppt_w"/>
                                          </p:val>
                                        </p:tav>
                                        <p:tav tm="100000">
                                          <p:val>
                                            <p:strVal val="#ppt_w"/>
                                          </p:val>
                                        </p:tav>
                                      </p:tavLst>
                                    </p:anim>
                                    <p:anim calcmode="lin" valueType="num">
                                      <p:cBhvr>
                                        <p:cTn id="70" dur="500" fill="hold"/>
                                        <p:tgtEl>
                                          <p:spTgt spid="23"/>
                                        </p:tgtEl>
                                        <p:attrNameLst>
                                          <p:attrName>ppt_h</p:attrName>
                                        </p:attrNameLst>
                                      </p:cBhvr>
                                      <p:tavLst>
                                        <p:tav tm="0">
                                          <p:val>
                                            <p:strVal val="2/3*#ppt_h"/>
                                          </p:val>
                                        </p:tav>
                                        <p:tav tm="100000">
                                          <p:val>
                                            <p:strVal val="#ppt_h"/>
                                          </p:val>
                                        </p:tav>
                                      </p:tavLst>
                                    </p:anim>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 calcmode="lin" valueType="num">
                                      <p:cBhvr>
                                        <p:cTn id="81" dur="500" fill="hold"/>
                                        <p:tgtEl>
                                          <p:spTgt spid="34"/>
                                        </p:tgtEl>
                                        <p:attrNameLst>
                                          <p:attrName>style.rotation</p:attrName>
                                        </p:attrNameLst>
                                      </p:cBhvr>
                                      <p:tavLst>
                                        <p:tav tm="0">
                                          <p:val>
                                            <p:fltVal val="360"/>
                                          </p:val>
                                        </p:tav>
                                        <p:tav tm="100000">
                                          <p:val>
                                            <p:fltVal val="0"/>
                                          </p:val>
                                        </p:tav>
                                      </p:tavLst>
                                    </p:anim>
                                    <p:animEffect transition="in" filter="fade">
                                      <p:cBhvr>
                                        <p:cTn id="82" dur="500"/>
                                        <p:tgtEl>
                                          <p:spTgt spid="3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23" presetClass="entr" presetSubtype="272"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strVal val="2/3*#ppt_w"/>
                                          </p:val>
                                        </p:tav>
                                        <p:tav tm="100000">
                                          <p:val>
                                            <p:strVal val="#ppt_w"/>
                                          </p:val>
                                        </p:tav>
                                      </p:tavLst>
                                    </p:anim>
                                    <p:anim calcmode="lin" valueType="num">
                                      <p:cBhvr>
                                        <p:cTn id="91" dur="500" fill="hold"/>
                                        <p:tgtEl>
                                          <p:spTgt spid="18"/>
                                        </p:tgtEl>
                                        <p:attrNameLst>
                                          <p:attrName>ppt_h</p:attrName>
                                        </p:attrNameLst>
                                      </p:cBhvr>
                                      <p:tavLst>
                                        <p:tav tm="0">
                                          <p:val>
                                            <p:strVal val="2/3*#ppt_h"/>
                                          </p:val>
                                        </p:tav>
                                        <p:tav tm="100000">
                                          <p:val>
                                            <p:strVal val="#ppt_h"/>
                                          </p:val>
                                        </p:tav>
                                      </p:tavLst>
                                    </p:anim>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2000"/>
                            </p:stCondLst>
                            <p:childTnLst>
                              <p:par>
                                <p:cTn id="97" presetID="23" presetClass="entr" presetSubtype="272"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strVal val="2/3*#ppt_w"/>
                                          </p:val>
                                        </p:tav>
                                        <p:tav tm="100000">
                                          <p:val>
                                            <p:strVal val="#ppt_w"/>
                                          </p:val>
                                        </p:tav>
                                      </p:tavLst>
                                    </p:anim>
                                    <p:anim calcmode="lin" valueType="num">
                                      <p:cBhvr>
                                        <p:cTn id="100" dur="500" fill="hold"/>
                                        <p:tgtEl>
                                          <p:spTgt spid="25"/>
                                        </p:tgtEl>
                                        <p:attrNameLst>
                                          <p:attrName>ppt_h</p:attrName>
                                        </p:attrNameLst>
                                      </p:cBhvr>
                                      <p:tavLst>
                                        <p:tav tm="0">
                                          <p:val>
                                            <p:strVal val="2/3*#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6" end="6"/>
                                            </p:txEl>
                                          </p:spTgt>
                                        </p:tgtEl>
                                        <p:attrNameLst>
                                          <p:attrName>style.visibility</p:attrName>
                                        </p:attrNameLst>
                                      </p:cBhvr>
                                      <p:to>
                                        <p:strVal val="visible"/>
                                      </p:to>
                                    </p:set>
                                    <p:animEffect transition="in" filter="wipe(left)">
                                      <p:cBhvr>
                                        <p:cTn id="10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E95A400D-E565-B044-5BB9-5130FFE66D29}"/>
              </a:ext>
            </a:extLst>
          </p:cNvPr>
          <p:cNvSpPr>
            <a:spLocks noGrp="1" noRot="1" noMove="1" noResize="1" noEditPoints="1" noAdjustHandles="1" noChangeArrowheads="1" noChangeShapeType="1"/>
          </p:cNvSpPr>
          <p:nvPr/>
        </p:nvSpPr>
        <p:spPr>
          <a:xfrm>
            <a:off x="0" y="0"/>
            <a:ext cx="12191999" cy="13176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B6C809A-4DA5-425F-4D27-EEA1209E8E1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KNOWLEDGE OF GOOD AND EVIL</a:t>
            </a:r>
          </a:p>
        </p:txBody>
      </p:sp>
      <p:sp>
        <p:nvSpPr>
          <p:cNvPr id="5" name="CuadroTexto 4">
            <a:extLst>
              <a:ext uri="{FF2B5EF4-FFF2-40B4-BE49-F238E27FC236}">
                <a16:creationId xmlns:a16="http://schemas.microsoft.com/office/drawing/2014/main" id="{1BDED7EF-B8A9-FA6A-C3CB-12C2CC5015D4}"/>
              </a:ext>
            </a:extLst>
          </p:cNvPr>
          <p:cNvSpPr txBox="1"/>
          <p:nvPr/>
        </p:nvSpPr>
        <p:spPr>
          <a:xfrm>
            <a:off x="1604961" y="647997"/>
            <a:ext cx="89820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For God knows that when you eat from it your eyes will be opened, and you will be like God, knowing good and evil.”</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(Genesis 3:5)</a:t>
            </a:r>
          </a:p>
        </p:txBody>
      </p:sp>
      <p:sp>
        <p:nvSpPr>
          <p:cNvPr id="6" name="CuadroTexto 5">
            <a:extLst>
              <a:ext uri="{FF2B5EF4-FFF2-40B4-BE49-F238E27FC236}">
                <a16:creationId xmlns:a16="http://schemas.microsoft.com/office/drawing/2014/main" id="{35082FD5-65BE-54E2-6B4D-2B2E34C402BB}"/>
              </a:ext>
            </a:extLst>
          </p:cNvPr>
          <p:cNvSpPr txBox="1"/>
          <p:nvPr/>
        </p:nvSpPr>
        <p:spPr>
          <a:xfrm>
            <a:off x="3714750" y="1417438"/>
            <a:ext cx="5600699" cy="1015663"/>
          </a:xfrm>
          <a:prstGeom prst="rect">
            <a:avLst/>
          </a:prstGeom>
          <a:noFill/>
        </p:spPr>
        <p:txBody>
          <a:bodyPr wrap="square" rtlCol="0">
            <a:spAutoFit/>
          </a:bodyPr>
          <a:lstStyle/>
          <a:p>
            <a:pPr>
              <a:spcBef>
                <a:spcPts val="600"/>
              </a:spcBef>
            </a:pPr>
            <a:r>
              <a:rPr lang="en" sz="2000" b="1" dirty="0"/>
              <a:t>Eve was tempted to become equal with God, acquiring the knowledge of good and evil. And, apparently, she succeeded (Gen. 3:5, 22).</a:t>
            </a:r>
          </a:p>
        </p:txBody>
      </p:sp>
      <p:pic>
        <p:nvPicPr>
          <p:cNvPr id="4" name="Imagen 3" descr="Imagen que contiene pasto, tabla, campo, comida&#10;&#10;El contenido generado por IA puede ser incorrecto.">
            <a:extLst>
              <a:ext uri="{FF2B5EF4-FFF2-40B4-BE49-F238E27FC236}">
                <a16:creationId xmlns:a16="http://schemas.microsoft.com/office/drawing/2014/main" id="{13FA780B-8353-EB53-D365-C1E05EF32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25" y="1417438"/>
            <a:ext cx="3505200" cy="2423517"/>
          </a:xfrm>
          <a:prstGeom prst="round2DiagRect">
            <a:avLst>
              <a:gd name="adj1" fmla="val 16667"/>
              <a:gd name="adj2" fmla="val 20830"/>
            </a:avLst>
          </a:prstGeom>
          <a:ln w="38100" cap="sq">
            <a:solidFill>
              <a:schemeClr val="accent3">
                <a:lumMod val="40000"/>
                <a:lumOff val="60000"/>
              </a:schemeClr>
            </a:solidFill>
            <a:miter lim="800000"/>
          </a:ln>
          <a:effectLst>
            <a:outerShdw blurRad="50800" dist="38100" dir="8100000" algn="tr" rotWithShape="0">
              <a:prstClr val="black">
                <a:alpha val="40000"/>
              </a:prstClr>
            </a:outerShdw>
          </a:effectLst>
        </p:spPr>
      </p:pic>
      <p:pic>
        <p:nvPicPr>
          <p:cNvPr id="8" name="Imagen 7" descr="Imagen que contiene persona, exterior, pasto, hombre&#10;&#10;El contenido generado por IA puede ser incorrecto.">
            <a:extLst>
              <a:ext uri="{FF2B5EF4-FFF2-40B4-BE49-F238E27FC236}">
                <a16:creationId xmlns:a16="http://schemas.microsoft.com/office/drawing/2014/main" id="{4EC72114-DFF2-BE36-6544-291F195B6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5450" y="1417438"/>
            <a:ext cx="2746102" cy="2746102"/>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4E20A386-CE31-DC66-94D4-E515E576C43D}"/>
              </a:ext>
            </a:extLst>
          </p:cNvPr>
          <p:cNvSpPr txBox="1"/>
          <p:nvPr/>
        </p:nvSpPr>
        <p:spPr>
          <a:xfrm>
            <a:off x="114300" y="4070483"/>
            <a:ext cx="4518720" cy="2554545"/>
          </a:xfrm>
          <a:prstGeom prst="rect">
            <a:avLst/>
          </a:prstGeom>
          <a:noFill/>
        </p:spPr>
        <p:txBody>
          <a:bodyPr wrap="square">
            <a:spAutoFit/>
          </a:bodyPr>
          <a:lstStyle/>
          <a:p>
            <a:pPr>
              <a:spcBef>
                <a:spcPts val="600"/>
              </a:spcBef>
            </a:pPr>
            <a:r>
              <a:rPr lang="en" sz="2000" b="1" dirty="0"/>
              <a:t>If you read Genesis 3, you'll see that this knowledge brought them nothing good. Perhaps the problem wasn't the knowledge itself, but the way it was acquired. God wanted to teach the couple gradually, as children are taught in school. But they learned evil through experience.</a:t>
            </a:r>
          </a:p>
        </p:txBody>
      </p:sp>
      <p:sp>
        <p:nvSpPr>
          <p:cNvPr id="12" name="CuadroTexto 11">
            <a:extLst>
              <a:ext uri="{FF2B5EF4-FFF2-40B4-BE49-F238E27FC236}">
                <a16:creationId xmlns:a16="http://schemas.microsoft.com/office/drawing/2014/main" id="{3D614B20-2C36-B2CC-A6B2-713883ED0079}"/>
              </a:ext>
            </a:extLst>
          </p:cNvPr>
          <p:cNvSpPr txBox="1"/>
          <p:nvPr/>
        </p:nvSpPr>
        <p:spPr>
          <a:xfrm>
            <a:off x="8458201" y="4202040"/>
            <a:ext cx="3619499" cy="2554545"/>
          </a:xfrm>
          <a:prstGeom prst="rect">
            <a:avLst/>
          </a:prstGeom>
          <a:noFill/>
        </p:spPr>
        <p:txBody>
          <a:bodyPr wrap="square">
            <a:spAutoFit/>
          </a:bodyPr>
          <a:lstStyle/>
          <a:p>
            <a:pPr>
              <a:spcBef>
                <a:spcPts val="600"/>
              </a:spcBef>
            </a:pPr>
            <a:r>
              <a:rPr lang="en" sz="2000" b="1" dirty="0"/>
              <a:t>This mistake was repeated by Israel when they asked for a king. Eventually, God allowed them to be subjected to other nations so they would know what it means to serve Him and what it means to serve the nations (2 Chron. 12:8).</a:t>
            </a:r>
          </a:p>
        </p:txBody>
      </p:sp>
      <p:pic>
        <p:nvPicPr>
          <p:cNvPr id="14" name="Imagen 13" descr="Un grupo de personas disfrazadas&#10;&#10;El contenido generado por IA puede ser incorrecto.">
            <a:extLst>
              <a:ext uri="{FF2B5EF4-FFF2-40B4-BE49-F238E27FC236}">
                <a16:creationId xmlns:a16="http://schemas.microsoft.com/office/drawing/2014/main" id="{703152D2-2456-C1D2-F5B2-62F12B939E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875" y="3974705"/>
            <a:ext cx="3661471" cy="2746103"/>
          </a:xfrm>
          <a:prstGeom prst="roundRect">
            <a:avLst>
              <a:gd name="adj" fmla="val 38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56C9638B-E930-7ECD-FAD4-7BA3C4CF0491}"/>
              </a:ext>
            </a:extLst>
          </p:cNvPr>
          <p:cNvSpPr txBox="1"/>
          <p:nvPr/>
        </p:nvSpPr>
        <p:spPr>
          <a:xfrm>
            <a:off x="3714750" y="2428516"/>
            <a:ext cx="5600699" cy="1323439"/>
          </a:xfrm>
          <a:prstGeom prst="rect">
            <a:avLst/>
          </a:prstGeom>
          <a:noFill/>
        </p:spPr>
        <p:txBody>
          <a:bodyPr wrap="square">
            <a:spAutoFit/>
          </a:bodyPr>
          <a:lstStyle/>
          <a:p>
            <a:pPr>
              <a:spcBef>
                <a:spcPts val="600"/>
              </a:spcBef>
            </a:pPr>
            <a:r>
              <a:rPr lang="en" sz="2000" b="1" dirty="0"/>
              <a:t>This knowledge had been clearly restricted to them by God (Gen. 2:16-17). Why did God withhold the knowledge of good and evil from the first couple?</a:t>
            </a:r>
          </a:p>
        </p:txBody>
      </p:sp>
    </p:spTree>
    <p:extLst>
      <p:ext uri="{BB962C8B-B14F-4D97-AF65-F5344CB8AC3E}">
        <p14:creationId xmlns:p14="http://schemas.microsoft.com/office/powerpoint/2010/main" val="33427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EDCED3-B8F9-2C81-1FA5-625BE97B8E5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7B6DF4C-8B72-CC31-57E5-E9E12BA6F176}"/>
              </a:ext>
            </a:extLst>
          </p:cNvPr>
          <p:cNvSpPr txBox="1"/>
          <p:nvPr/>
        </p:nvSpPr>
        <p:spPr>
          <a:xfrm>
            <a:off x="268726" y="1112124"/>
            <a:ext cx="4474724" cy="1754326"/>
          </a:xfrm>
          <a:prstGeom prst="rect">
            <a:avLst/>
          </a:prstGeom>
          <a:noFill/>
        </p:spPr>
        <p:txBody>
          <a:bodyPr wrap="square">
            <a:spAutoFit/>
            <a:scene3d>
              <a:camera prst="orthographicFront"/>
              <a:lightRig rig="threePt" dir="t"/>
            </a:scene3d>
            <a:sp3d extrusionH="57150">
              <a:bevelT w="38100" h="38100" prst="angle"/>
            </a:sp3d>
          </a:bodyPr>
          <a:lstStyle/>
          <a:p>
            <a:pPr algn="ctr"/>
            <a:r>
              <a:rPr lang="en" sz="5400" b="1" dirty="0">
                <a:ln w="9525">
                  <a:solidFill>
                    <a:schemeClr val="bg1"/>
                  </a:solidFill>
                  <a:prstDash val="solid"/>
                </a:ln>
                <a:solidFill>
                  <a:schemeClr val="accent6"/>
                </a:solidFill>
                <a:effectLst>
                  <a:outerShdw blurRad="12700" dist="38100" dir="2700000" algn="tl" rotWithShape="0">
                    <a:schemeClr val="accent6">
                      <a:lumMod val="60000"/>
                      <a:lumOff val="40000"/>
                    </a:schemeClr>
                  </a:outerShdw>
                </a:effectLst>
              </a:rPr>
              <a:t>KNOWLEDGE OF HISTORY</a:t>
            </a:r>
          </a:p>
        </p:txBody>
      </p:sp>
    </p:spTree>
    <p:extLst>
      <p:ext uri="{BB962C8B-B14F-4D97-AF65-F5344CB8AC3E}">
        <p14:creationId xmlns:p14="http://schemas.microsoft.com/office/powerpoint/2010/main" val="2972059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F7AB28-CBA5-8657-0030-D53EFA8C95C0}"/>
              </a:ext>
            </a:extLst>
          </p:cNvPr>
          <p:cNvSpPr>
            <a:spLocks noGrp="1" noRot="1" noMove="1" noResize="1" noEditPoints="1" noAdjustHandles="1" noChangeArrowheads="1" noChangeShapeType="1"/>
          </p:cNvSpPr>
          <p:nvPr/>
        </p:nvSpPr>
        <p:spPr>
          <a:xfrm>
            <a:off x="-1" y="0"/>
            <a:ext cx="12191999" cy="1350691"/>
          </a:xfrm>
          <a:prstGeom prst="rect">
            <a:avLst/>
          </a:prstGeom>
          <a:gradFill flip="none" rotWithShape="1">
            <a:gsLst>
              <a:gs pos="0">
                <a:schemeClr val="accent6">
                  <a:lumMod val="75000"/>
                </a:schemeClr>
              </a:gs>
              <a:gs pos="48000">
                <a:schemeClr val="accent6">
                  <a:lumMod val="97000"/>
                  <a:lumOff val="3000"/>
                </a:schemeClr>
              </a:gs>
              <a:gs pos="100000">
                <a:schemeClr val="accent6">
                  <a:lumMod val="40000"/>
                  <a:lumOff val="6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31B4546-0AE3-07AA-6188-7A06A3925FE5}"/>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69850" h="38100" prst="cross"/>
              <a:contourClr>
                <a:schemeClr val="accent2"/>
              </a:contourClr>
            </a:sp3d>
          </a:bodyPr>
          <a:lstStyle/>
          <a:p>
            <a:pPr algn="ctr"/>
            <a:r>
              <a:rPr lang="en" sz="4400" b="1" spc="600" dirty="0">
                <a:ln w="22225">
                  <a:noFill/>
                  <a:prstDash val="solid"/>
                </a:ln>
                <a:solidFill>
                  <a:schemeClr val="accent2">
                    <a:lumMod val="40000"/>
                    <a:lumOff val="60000"/>
                  </a:schemeClr>
                </a:solidFill>
                <a:effectLst>
                  <a:outerShdw blurRad="38100" dist="38100" dir="2700000" algn="tl">
                    <a:srgbClr val="000000">
                      <a:alpha val="43137"/>
                    </a:srgbClr>
                  </a:outerShdw>
                </a:effectLst>
              </a:rPr>
              <a:t>PRECIOUS METALS</a:t>
            </a:r>
          </a:p>
        </p:txBody>
      </p:sp>
      <p:sp>
        <p:nvSpPr>
          <p:cNvPr id="5" name="CuadroTexto 4">
            <a:extLst>
              <a:ext uri="{FF2B5EF4-FFF2-40B4-BE49-F238E27FC236}">
                <a16:creationId xmlns:a16="http://schemas.microsoft.com/office/drawing/2014/main" id="{6A0BFCB3-CB4D-4D27-29CA-4F954196C4C9}"/>
              </a:ext>
            </a:extLst>
          </p:cNvPr>
          <p:cNvSpPr txBox="1"/>
          <p:nvPr/>
        </p:nvSpPr>
        <p:spPr>
          <a:xfrm>
            <a:off x="-1" y="652373"/>
            <a:ext cx="12191999" cy="646331"/>
          </a:xfrm>
          <a:prstGeom prst="rect">
            <a:avLst/>
          </a:prstGeom>
          <a:noFill/>
        </p:spPr>
        <p:txBody>
          <a:bodyPr wrap="square">
            <a:spAutoFit/>
          </a:bodyPr>
          <a:lstStyle/>
          <a:p>
            <a:pPr algn="ctr"/>
            <a:r>
              <a:rPr lang="en" b="1" dirty="0">
                <a:solidFill>
                  <a:srgbClr val="FAF4EB"/>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AF4EB"/>
                </a:solidFill>
                <a:effectLst>
                  <a:outerShdw blurRad="38100" dist="38100" dir="2700000" algn="tl">
                    <a:srgbClr val="000000">
                      <a:alpha val="43137"/>
                    </a:srgbClr>
                  </a:outerShdw>
                </a:effectLst>
                <a:latin typeface="Comic Sans MS" panose="030F0702030302020204" pitchFamily="66" charset="0"/>
              </a:rPr>
              <a:t>This image’s head was of fine gold, its chest and arms of silver, its belly and thighs of bronze, its legs of iron, its feet partly of iron and partly of clay</a:t>
            </a:r>
            <a:r>
              <a:rPr lang="en" b="1" dirty="0">
                <a:solidFill>
                  <a:srgbClr val="FAF4EB"/>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F4EB"/>
                </a:solidFill>
                <a:effectLst>
                  <a:outerShdw blurRad="38100" dist="38100" dir="2700000" algn="tl">
                    <a:srgbClr val="000000">
                      <a:alpha val="43137"/>
                    </a:srgbClr>
                  </a:outerShdw>
                </a:effectLst>
                <a:latin typeface="Comic Sans MS" panose="030F0702030302020204" pitchFamily="66" charset="0"/>
              </a:rPr>
              <a:t>(Daniel 2:32-33)</a:t>
            </a:r>
          </a:p>
        </p:txBody>
      </p:sp>
      <p:grpSp>
        <p:nvGrpSpPr>
          <p:cNvPr id="6" name="Group 28">
            <a:extLst>
              <a:ext uri="{FF2B5EF4-FFF2-40B4-BE49-F238E27FC236}">
                <a16:creationId xmlns:a16="http://schemas.microsoft.com/office/drawing/2014/main" id="{0B78303C-18A7-74A9-16E4-0FEE7E9E2CB3}"/>
              </a:ext>
            </a:extLst>
          </p:cNvPr>
          <p:cNvGrpSpPr>
            <a:grpSpLocks/>
          </p:cNvGrpSpPr>
          <p:nvPr/>
        </p:nvGrpSpPr>
        <p:grpSpPr bwMode="auto">
          <a:xfrm>
            <a:off x="1593852" y="1506110"/>
            <a:ext cx="2892325" cy="708181"/>
            <a:chOff x="1292" y="845"/>
            <a:chExt cx="5668" cy="463"/>
          </a:xfrm>
        </p:grpSpPr>
        <p:sp>
          <p:nvSpPr>
            <p:cNvPr id="7" name="AutoShape 7">
              <a:extLst>
                <a:ext uri="{FF2B5EF4-FFF2-40B4-BE49-F238E27FC236}">
                  <a16:creationId xmlns:a16="http://schemas.microsoft.com/office/drawing/2014/main" id="{CD7DE7A9-DA41-1930-CD75-8C8AC287AA33}"/>
                </a:ext>
              </a:extLst>
            </p:cNvPr>
            <p:cNvSpPr>
              <a:spLocks noChangeArrowheads="1"/>
            </p:cNvSpPr>
            <p:nvPr/>
          </p:nvSpPr>
          <p:spPr bwMode="auto">
            <a:xfrm>
              <a:off x="1292" y="93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8" name="Text Box 8">
              <a:extLst>
                <a:ext uri="{FF2B5EF4-FFF2-40B4-BE49-F238E27FC236}">
                  <a16:creationId xmlns:a16="http://schemas.microsoft.com/office/drawing/2014/main" id="{E1C7E764-6054-98C8-E953-620746EC28B8}"/>
                </a:ext>
              </a:extLst>
            </p:cNvPr>
            <p:cNvSpPr txBox="1">
              <a:spLocks noChangeArrowheads="1"/>
            </p:cNvSpPr>
            <p:nvPr/>
          </p:nvSpPr>
          <p:spPr bwMode="auto">
            <a:xfrm>
              <a:off x="2426" y="845"/>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Babylon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(605 BC-539 BC)</a:t>
              </a:r>
            </a:p>
          </p:txBody>
        </p:sp>
      </p:grpSp>
      <p:grpSp>
        <p:nvGrpSpPr>
          <p:cNvPr id="9" name="Group 30">
            <a:extLst>
              <a:ext uri="{FF2B5EF4-FFF2-40B4-BE49-F238E27FC236}">
                <a16:creationId xmlns:a16="http://schemas.microsoft.com/office/drawing/2014/main" id="{4DFAC803-A47E-E4A2-D470-7AB88B7BC2C5}"/>
              </a:ext>
            </a:extLst>
          </p:cNvPr>
          <p:cNvGrpSpPr>
            <a:grpSpLocks/>
          </p:cNvGrpSpPr>
          <p:nvPr/>
        </p:nvGrpSpPr>
        <p:grpSpPr bwMode="auto">
          <a:xfrm>
            <a:off x="1593852" y="2369710"/>
            <a:ext cx="2892324" cy="708181"/>
            <a:chOff x="1292" y="1389"/>
            <a:chExt cx="5668" cy="463"/>
          </a:xfrm>
        </p:grpSpPr>
        <p:sp>
          <p:nvSpPr>
            <p:cNvPr id="10" name="AutoShape 12">
              <a:extLst>
                <a:ext uri="{FF2B5EF4-FFF2-40B4-BE49-F238E27FC236}">
                  <a16:creationId xmlns:a16="http://schemas.microsoft.com/office/drawing/2014/main" id="{53DE5ACA-5C5E-0603-FF7E-DF3BB7DE01D6}"/>
                </a:ext>
              </a:extLst>
            </p:cNvPr>
            <p:cNvSpPr>
              <a:spLocks noChangeArrowheads="1"/>
            </p:cNvSpPr>
            <p:nvPr/>
          </p:nvSpPr>
          <p:spPr bwMode="auto">
            <a:xfrm>
              <a:off x="1292" y="1479"/>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1" name="Text Box 13">
              <a:extLst>
                <a:ext uri="{FF2B5EF4-FFF2-40B4-BE49-F238E27FC236}">
                  <a16:creationId xmlns:a16="http://schemas.microsoft.com/office/drawing/2014/main" id="{9AE461A2-68FE-9825-E385-AC0F822A2269}"/>
                </a:ext>
              </a:extLst>
            </p:cNvPr>
            <p:cNvSpPr txBox="1">
              <a:spLocks noChangeArrowheads="1"/>
            </p:cNvSpPr>
            <p:nvPr/>
          </p:nvSpPr>
          <p:spPr bwMode="auto">
            <a:xfrm>
              <a:off x="2426" y="1389"/>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Medo-Persia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(539 BC-331 BC)</a:t>
              </a:r>
            </a:p>
          </p:txBody>
        </p:sp>
      </p:grpSp>
      <p:grpSp>
        <p:nvGrpSpPr>
          <p:cNvPr id="12" name="Group 32">
            <a:extLst>
              <a:ext uri="{FF2B5EF4-FFF2-40B4-BE49-F238E27FC236}">
                <a16:creationId xmlns:a16="http://schemas.microsoft.com/office/drawing/2014/main" id="{845B6745-C5F2-E6E2-29F4-4CFBEE65AF32}"/>
              </a:ext>
            </a:extLst>
          </p:cNvPr>
          <p:cNvGrpSpPr>
            <a:grpSpLocks/>
          </p:cNvGrpSpPr>
          <p:nvPr/>
        </p:nvGrpSpPr>
        <p:grpSpPr bwMode="auto">
          <a:xfrm>
            <a:off x="1593851" y="3676352"/>
            <a:ext cx="3019898" cy="708181"/>
            <a:chOff x="1292" y="2205"/>
            <a:chExt cx="5918" cy="463"/>
          </a:xfrm>
        </p:grpSpPr>
        <p:sp>
          <p:nvSpPr>
            <p:cNvPr id="13" name="AutoShape 16">
              <a:extLst>
                <a:ext uri="{FF2B5EF4-FFF2-40B4-BE49-F238E27FC236}">
                  <a16:creationId xmlns:a16="http://schemas.microsoft.com/office/drawing/2014/main" id="{2E984A45-B7CA-E496-0593-130FF0FDA3D1}"/>
                </a:ext>
              </a:extLst>
            </p:cNvPr>
            <p:cNvSpPr>
              <a:spLocks noChangeArrowheads="1"/>
            </p:cNvSpPr>
            <p:nvPr/>
          </p:nvSpPr>
          <p:spPr bwMode="auto">
            <a:xfrm>
              <a:off x="1292" y="229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4" name="Text Box 17">
              <a:extLst>
                <a:ext uri="{FF2B5EF4-FFF2-40B4-BE49-F238E27FC236}">
                  <a16:creationId xmlns:a16="http://schemas.microsoft.com/office/drawing/2014/main" id="{1DB8846C-476E-F863-57D2-49B9E597F079}"/>
                </a:ext>
              </a:extLst>
            </p:cNvPr>
            <p:cNvSpPr txBox="1">
              <a:spLocks noChangeArrowheads="1"/>
            </p:cNvSpPr>
            <p:nvPr/>
          </p:nvSpPr>
          <p:spPr bwMode="auto">
            <a:xfrm>
              <a:off x="2426" y="2205"/>
              <a:ext cx="478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Greece [Macedonia]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(331 BC-168 BC)</a:t>
              </a:r>
            </a:p>
          </p:txBody>
        </p:sp>
      </p:grpSp>
      <p:grpSp>
        <p:nvGrpSpPr>
          <p:cNvPr id="15" name="Group 34">
            <a:extLst>
              <a:ext uri="{FF2B5EF4-FFF2-40B4-BE49-F238E27FC236}">
                <a16:creationId xmlns:a16="http://schemas.microsoft.com/office/drawing/2014/main" id="{CFDADDDA-E0C3-CB23-7D47-878A9E7A316E}"/>
              </a:ext>
            </a:extLst>
          </p:cNvPr>
          <p:cNvGrpSpPr>
            <a:grpSpLocks/>
          </p:cNvGrpSpPr>
          <p:nvPr/>
        </p:nvGrpSpPr>
        <p:grpSpPr bwMode="auto">
          <a:xfrm>
            <a:off x="1593851" y="4673171"/>
            <a:ext cx="2892322" cy="708181"/>
            <a:chOff x="1292" y="2840"/>
            <a:chExt cx="5668" cy="463"/>
          </a:xfrm>
        </p:grpSpPr>
        <p:sp>
          <p:nvSpPr>
            <p:cNvPr id="16" name="AutoShape 20">
              <a:extLst>
                <a:ext uri="{FF2B5EF4-FFF2-40B4-BE49-F238E27FC236}">
                  <a16:creationId xmlns:a16="http://schemas.microsoft.com/office/drawing/2014/main" id="{697F1FA2-3FE4-94F5-883A-A263D6BF9929}"/>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7" name="Text Box 21">
              <a:extLst>
                <a:ext uri="{FF2B5EF4-FFF2-40B4-BE49-F238E27FC236}">
                  <a16:creationId xmlns:a16="http://schemas.microsoft.com/office/drawing/2014/main" id="{2B1C5289-AF86-DECF-005A-A23CC71E5732}"/>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(168 </a:t>
              </a:r>
              <a:r>
                <a:rPr kumimoji="0" lang="en" sz="2000" b="0" i="0" u="none" strike="noStrike" kern="0" cap="none" spc="0" normalizeH="0" baseline="0" noProof="0" dirty="0" err="1">
                  <a:ln>
                    <a:noFill/>
                  </a:ln>
                  <a:solidFill>
                    <a:srgbClr val="000000"/>
                  </a:solidFill>
                  <a:effectLst/>
                  <a:uLnTx/>
                  <a:uFillTx/>
                  <a:latin typeface="Berlin Sans FB" pitchFamily="34" charset="0"/>
                </a:rPr>
                <a:t>BC </a:t>
              </a:r>
              <a:r>
                <a:rPr kumimoji="0" lang="en" sz="2000" b="0" i="0" u="none" strike="noStrike" kern="0" cap="none" spc="0" normalizeH="0" baseline="0" noProof="0" dirty="0">
                  <a:ln>
                    <a:noFill/>
                  </a:ln>
                  <a:solidFill>
                    <a:srgbClr val="000000"/>
                  </a:solidFill>
                  <a:effectLst/>
                  <a:uLnTx/>
                  <a:uFillTx/>
                  <a:latin typeface="Berlin Sans FB" pitchFamily="34" charset="0"/>
                </a:rPr>
                <a:t>- 476 AD)</a:t>
              </a:r>
            </a:p>
          </p:txBody>
        </p:sp>
      </p:grpSp>
      <p:grpSp>
        <p:nvGrpSpPr>
          <p:cNvPr id="18" name="Group 36">
            <a:extLst>
              <a:ext uri="{FF2B5EF4-FFF2-40B4-BE49-F238E27FC236}">
                <a16:creationId xmlns:a16="http://schemas.microsoft.com/office/drawing/2014/main" id="{872CF4E6-C3C6-584C-3A33-E89F83AD6B77}"/>
              </a:ext>
            </a:extLst>
          </p:cNvPr>
          <p:cNvGrpSpPr>
            <a:grpSpLocks/>
          </p:cNvGrpSpPr>
          <p:nvPr/>
        </p:nvGrpSpPr>
        <p:grpSpPr bwMode="auto">
          <a:xfrm>
            <a:off x="1522413" y="6119259"/>
            <a:ext cx="2535119" cy="708181"/>
            <a:chOff x="1247" y="3884"/>
            <a:chExt cx="4968" cy="463"/>
          </a:xfrm>
        </p:grpSpPr>
        <p:sp>
          <p:nvSpPr>
            <p:cNvPr id="19" name="AutoShape 24">
              <a:extLst>
                <a:ext uri="{FF2B5EF4-FFF2-40B4-BE49-F238E27FC236}">
                  <a16:creationId xmlns:a16="http://schemas.microsoft.com/office/drawing/2014/main" id="{1F5C9001-B52A-32CC-5BDA-D3DAB0EAA654}"/>
                </a:ext>
              </a:extLst>
            </p:cNvPr>
            <p:cNvSpPr>
              <a:spLocks noChangeArrowheads="1"/>
            </p:cNvSpPr>
            <p:nvPr/>
          </p:nvSpPr>
          <p:spPr bwMode="auto">
            <a:xfrm>
              <a:off x="1247" y="3974"/>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0" name="Text Box 25">
              <a:extLst>
                <a:ext uri="{FF2B5EF4-FFF2-40B4-BE49-F238E27FC236}">
                  <a16:creationId xmlns:a16="http://schemas.microsoft.com/office/drawing/2014/main" id="{9884227F-EC0A-DF23-29E7-9F0C279E4EC8}"/>
                </a:ext>
              </a:extLst>
            </p:cNvPr>
            <p:cNvSpPr txBox="1">
              <a:spLocks noChangeArrowheads="1"/>
            </p:cNvSpPr>
            <p:nvPr/>
          </p:nvSpPr>
          <p:spPr bwMode="auto">
            <a:xfrm>
              <a:off x="2381" y="3884"/>
              <a:ext cx="38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Rome divided (476 AD-???)</a:t>
              </a:r>
            </a:p>
          </p:txBody>
        </p:sp>
      </p:grpSp>
      <p:pic>
        <p:nvPicPr>
          <p:cNvPr id="21" name="Picture 5" descr="Estatua">
            <a:extLst>
              <a:ext uri="{FF2B5EF4-FFF2-40B4-BE49-F238E27FC236}">
                <a16:creationId xmlns:a16="http://schemas.microsoft.com/office/drawing/2014/main" id="{5A4E3990-C05F-F1CD-6633-A9226BC494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6696" y="1404380"/>
            <a:ext cx="1578896" cy="5454371"/>
          </a:xfrm>
          <a:prstGeom prst="rect">
            <a:avLst/>
          </a:prstGeom>
          <a:noFill/>
          <a:effectLst>
            <a:outerShdw blurRad="50800" dist="38100" dir="13500000" algn="br" rotWithShape="0">
              <a:prstClr val="black">
                <a:alpha val="40000"/>
              </a:prstClr>
            </a:outerShdw>
          </a:effectLst>
        </p:spPr>
      </p:pic>
      <p:pic>
        <p:nvPicPr>
          <p:cNvPr id="23" name="Picture 4">
            <a:extLst>
              <a:ext uri="{FF2B5EF4-FFF2-40B4-BE49-F238E27FC236}">
                <a16:creationId xmlns:a16="http://schemas.microsoft.com/office/drawing/2014/main" id="{1BAA82CE-B059-3AAF-679E-8CA4D02D4D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415178" y="5377422"/>
            <a:ext cx="989116" cy="741837"/>
          </a:xfrm>
          <a:prstGeom prst="rect">
            <a:avLst/>
          </a:prstGeom>
          <a:noFill/>
        </p:spPr>
      </p:pic>
      <p:grpSp>
        <p:nvGrpSpPr>
          <p:cNvPr id="24" name="Group 34">
            <a:extLst>
              <a:ext uri="{FF2B5EF4-FFF2-40B4-BE49-F238E27FC236}">
                <a16:creationId xmlns:a16="http://schemas.microsoft.com/office/drawing/2014/main" id="{DE72B806-7202-B174-04C4-71F74F49345E}"/>
              </a:ext>
            </a:extLst>
          </p:cNvPr>
          <p:cNvGrpSpPr>
            <a:grpSpLocks/>
          </p:cNvGrpSpPr>
          <p:nvPr/>
        </p:nvGrpSpPr>
        <p:grpSpPr bwMode="auto">
          <a:xfrm>
            <a:off x="2474883" y="5514265"/>
            <a:ext cx="2313653" cy="400742"/>
            <a:chOff x="1292" y="2840"/>
            <a:chExt cx="5668" cy="262"/>
          </a:xfrm>
        </p:grpSpPr>
        <p:sp>
          <p:nvSpPr>
            <p:cNvPr id="25" name="AutoShape 20">
              <a:extLst>
                <a:ext uri="{FF2B5EF4-FFF2-40B4-BE49-F238E27FC236}">
                  <a16:creationId xmlns:a16="http://schemas.microsoft.com/office/drawing/2014/main" id="{61C7A856-AE3B-06A1-BAC4-9CF75F969C0D}"/>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6" name="Text Box 21">
              <a:extLst>
                <a:ext uri="{FF2B5EF4-FFF2-40B4-BE49-F238E27FC236}">
                  <a16:creationId xmlns:a16="http://schemas.microsoft.com/office/drawing/2014/main" id="{97E94DA8-823C-9F39-5096-AA2C9FFE9BAF}"/>
                </a:ext>
              </a:extLst>
            </p:cNvPr>
            <p:cNvSpPr txBox="1">
              <a:spLocks noChangeArrowheads="1"/>
            </p:cNvSpPr>
            <p:nvPr/>
          </p:nvSpPr>
          <p:spPr bwMode="auto">
            <a:xfrm>
              <a:off x="2426" y="2840"/>
              <a:ext cx="4534" cy="262"/>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The eternal kingdom</a:t>
              </a:r>
            </a:p>
          </p:txBody>
        </p:sp>
      </p:grpSp>
      <p:sp>
        <p:nvSpPr>
          <p:cNvPr id="27" name="CuadroTexto 26">
            <a:extLst>
              <a:ext uri="{FF2B5EF4-FFF2-40B4-BE49-F238E27FC236}">
                <a16:creationId xmlns:a16="http://schemas.microsoft.com/office/drawing/2014/main" id="{44B3E05B-2535-150C-E909-D9AE54EDACA6}"/>
              </a:ext>
            </a:extLst>
          </p:cNvPr>
          <p:cNvSpPr txBox="1"/>
          <p:nvPr/>
        </p:nvSpPr>
        <p:spPr>
          <a:xfrm>
            <a:off x="4697445" y="1353017"/>
            <a:ext cx="7480597" cy="707886"/>
          </a:xfrm>
          <a:prstGeom prst="rect">
            <a:avLst/>
          </a:prstGeom>
          <a:noFill/>
        </p:spPr>
        <p:txBody>
          <a:bodyPr wrap="square" rtlCol="0">
            <a:spAutoFit/>
          </a:bodyPr>
          <a:lstStyle/>
          <a:p>
            <a:pPr>
              <a:spcBef>
                <a:spcPts val="600"/>
              </a:spcBef>
            </a:pPr>
            <a:r>
              <a:rPr lang="en" sz="2000" b="1" dirty="0"/>
              <a:t>King Nebuchadnezzar was shown the history of the nations through a terrible-looking statue (Dan . 2:31-45).</a:t>
            </a:r>
          </a:p>
        </p:txBody>
      </p:sp>
      <p:sp>
        <p:nvSpPr>
          <p:cNvPr id="4" name="CuadroTexto 3">
            <a:extLst>
              <a:ext uri="{FF2B5EF4-FFF2-40B4-BE49-F238E27FC236}">
                <a16:creationId xmlns:a16="http://schemas.microsoft.com/office/drawing/2014/main" id="{C661DA4C-1707-419F-C79F-FB28C757841E}"/>
              </a:ext>
            </a:extLst>
          </p:cNvPr>
          <p:cNvSpPr txBox="1"/>
          <p:nvPr/>
        </p:nvSpPr>
        <p:spPr>
          <a:xfrm>
            <a:off x="4657797" y="4778844"/>
            <a:ext cx="4286474" cy="1938992"/>
          </a:xfrm>
          <a:prstGeom prst="rect">
            <a:avLst/>
          </a:prstGeom>
          <a:noFill/>
        </p:spPr>
        <p:txBody>
          <a:bodyPr wrap="square">
            <a:spAutoFit/>
          </a:bodyPr>
          <a:lstStyle/>
          <a:p>
            <a:pPr>
              <a:spcBef>
                <a:spcPts val="600"/>
              </a:spcBef>
            </a:pPr>
            <a:r>
              <a:rPr lang="en" sz="2000" b="1" dirty="0"/>
              <a:t>The prophecy already warned us, and current events prove it: humanity is rapidly degenerating, especially morally. If it was right up to this point, we can trust that what is yet to happen will be fulfilled.</a:t>
            </a:r>
          </a:p>
        </p:txBody>
      </p:sp>
      <p:pic>
        <p:nvPicPr>
          <p:cNvPr id="30" name="Imagen 29">
            <a:extLst>
              <a:ext uri="{FF2B5EF4-FFF2-40B4-BE49-F238E27FC236}">
                <a16:creationId xmlns:a16="http://schemas.microsoft.com/office/drawing/2014/main" id="{D9CFD908-270F-A9C7-3E2A-0257012AA40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44271" y="4384533"/>
            <a:ext cx="3164210" cy="2369599"/>
          </a:xfrm>
          <a:prstGeom prst="rect">
            <a:avLst/>
          </a:prstGeom>
          <a:effectLst>
            <a:outerShdw blurRad="76200" dir="18900000" sy="23000" kx="-1200000" algn="bl" rotWithShape="0">
              <a:prstClr val="black">
                <a:alpha val="20000"/>
              </a:prstClr>
            </a:outerShdw>
          </a:effectLst>
        </p:spPr>
      </p:pic>
      <p:sp>
        <p:nvSpPr>
          <p:cNvPr id="22" name="CuadroTexto 21">
            <a:extLst>
              <a:ext uri="{FF2B5EF4-FFF2-40B4-BE49-F238E27FC236}">
                <a16:creationId xmlns:a16="http://schemas.microsoft.com/office/drawing/2014/main" id="{8956362D-6E18-08B6-955B-6FC3FFDED5FB}"/>
              </a:ext>
            </a:extLst>
          </p:cNvPr>
          <p:cNvSpPr txBox="1"/>
          <p:nvPr/>
        </p:nvSpPr>
        <p:spPr>
          <a:xfrm>
            <a:off x="4683482" y="3021349"/>
            <a:ext cx="7494560" cy="1631216"/>
          </a:xfrm>
          <a:prstGeom prst="rect">
            <a:avLst/>
          </a:prstGeom>
          <a:noFill/>
        </p:spPr>
        <p:txBody>
          <a:bodyPr wrap="square">
            <a:spAutoFit/>
          </a:bodyPr>
          <a:lstStyle/>
          <a:p>
            <a:pPr>
              <a:spcBef>
                <a:spcPts val="600"/>
              </a:spcBef>
            </a:pPr>
            <a:r>
              <a:rPr lang="en" sz="2000" b="1" dirty="0"/>
              <a:t>The Industrial Revolution, along with the theories of men like Darwin and Marx, have led us to believe that humanity can improve until it achieves a perfect society without God. What happened to the peace and security hoped for at the beginning of the 20th century?</a:t>
            </a:r>
          </a:p>
        </p:txBody>
      </p:sp>
      <p:sp>
        <p:nvSpPr>
          <p:cNvPr id="29" name="CuadroTexto 28">
            <a:extLst>
              <a:ext uri="{FF2B5EF4-FFF2-40B4-BE49-F238E27FC236}">
                <a16:creationId xmlns:a16="http://schemas.microsoft.com/office/drawing/2014/main" id="{7413C75C-EF6F-E8E8-8623-AB64AC7EEF84}"/>
              </a:ext>
            </a:extLst>
          </p:cNvPr>
          <p:cNvSpPr txBox="1"/>
          <p:nvPr/>
        </p:nvSpPr>
        <p:spPr>
          <a:xfrm>
            <a:off x="4697440" y="2187183"/>
            <a:ext cx="7480602" cy="707886"/>
          </a:xfrm>
          <a:prstGeom prst="rect">
            <a:avLst/>
          </a:prstGeom>
          <a:noFill/>
        </p:spPr>
        <p:txBody>
          <a:bodyPr wrap="square">
            <a:spAutoFit/>
          </a:bodyPr>
          <a:lstStyle/>
          <a:p>
            <a:pPr>
              <a:spcBef>
                <a:spcPts val="600"/>
              </a:spcBef>
            </a:pPr>
            <a:r>
              <a:rPr lang="en" sz="2000" b="1" dirty="0"/>
              <a:t>The progressive devaluation of metals announced a progressive decline of humanity.</a:t>
            </a:r>
          </a:p>
        </p:txBody>
      </p:sp>
    </p:spTree>
    <p:extLst>
      <p:ext uri="{BB962C8B-B14F-4D97-AF65-F5344CB8AC3E}">
        <p14:creationId xmlns:p14="http://schemas.microsoft.com/office/powerpoint/2010/main" val="8069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2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ppt_h/2"/>
                                          </p:val>
                                        </p:tav>
                                        <p:tav tm="100000">
                                          <p:val>
                                            <p:strVal val="#ppt_y"/>
                                          </p:val>
                                        </p:tav>
                                      </p:tavLst>
                                    </p:anim>
                                    <p:anim calcmode="lin" valueType="num">
                                      <p:cBhvr>
                                        <p:cTn id="30" dur="500" fill="hold"/>
                                        <p:tgtEl>
                                          <p:spTgt spid="21"/>
                                        </p:tgtEl>
                                        <p:attrNameLst>
                                          <p:attrName>ppt_w</p:attrName>
                                        </p:attrNameLst>
                                      </p:cBhvr>
                                      <p:tavLst>
                                        <p:tav tm="0">
                                          <p:val>
                                            <p:strVal val="#ppt_w"/>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 presetClass="entr" presetSubtype="3"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7" grpId="0"/>
      <p:bldP spid="4" grpId="0"/>
      <p:bldP spid="2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8144A65-840C-609F-68F2-3DC478914173}"/>
              </a:ext>
            </a:extLst>
          </p:cNvPr>
          <p:cNvSpPr>
            <a:spLocks noGrp="1" noRot="1" noMove="1" noResize="1" noEditPoints="1" noAdjustHandles="1" noChangeArrowheads="1" noChangeShapeType="1"/>
          </p:cNvSpPr>
          <p:nvPr/>
        </p:nvSpPr>
        <p:spPr>
          <a:xfrm>
            <a:off x="0" y="0"/>
            <a:ext cx="12191998" cy="1297426"/>
          </a:xfrm>
          <a:prstGeom prst="rect">
            <a:avLst/>
          </a:prstGeom>
          <a:gradFill flip="none" rotWithShape="1">
            <a:gsLst>
              <a:gs pos="0">
                <a:srgbClr val="0EA665"/>
              </a:gs>
              <a:gs pos="48000">
                <a:srgbClr val="12D883"/>
              </a:gs>
              <a:gs pos="100000">
                <a:srgbClr val="71F3BA"/>
              </a:gs>
            </a:gsLst>
            <a:lin ang="162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85D1132-8620-EF56-AFDE-A89CE296B177}"/>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rgbClr val="1442EC"/>
                  </a:solidFill>
                  <a:prstDash val="solid"/>
                </a:ln>
                <a:solidFill>
                  <a:srgbClr val="FFFFFF"/>
                </a:solidFill>
                <a:effectLst>
                  <a:outerShdw blurRad="38100" dist="22860" dir="5400000" algn="tl" rotWithShape="0">
                    <a:srgbClr val="1442EC"/>
                  </a:outerShdw>
                </a:effectLst>
              </a:rPr>
              <a:t>FANTASTIC BEASTS</a:t>
            </a:r>
          </a:p>
        </p:txBody>
      </p:sp>
      <p:grpSp>
        <p:nvGrpSpPr>
          <p:cNvPr id="9" name="Group 28">
            <a:extLst>
              <a:ext uri="{FF2B5EF4-FFF2-40B4-BE49-F238E27FC236}">
                <a16:creationId xmlns:a16="http://schemas.microsoft.com/office/drawing/2014/main" id="{AF9F4DAF-C981-4811-47E6-CC8A8D61653C}"/>
              </a:ext>
            </a:extLst>
          </p:cNvPr>
          <p:cNvGrpSpPr>
            <a:grpSpLocks/>
          </p:cNvGrpSpPr>
          <p:nvPr/>
        </p:nvGrpSpPr>
        <p:grpSpPr bwMode="auto">
          <a:xfrm>
            <a:off x="2003427" y="1525432"/>
            <a:ext cx="2892325" cy="708181"/>
            <a:chOff x="1292" y="845"/>
            <a:chExt cx="5668" cy="463"/>
          </a:xfrm>
        </p:grpSpPr>
        <p:sp>
          <p:nvSpPr>
            <p:cNvPr id="10" name="AutoShape 7">
              <a:extLst>
                <a:ext uri="{FF2B5EF4-FFF2-40B4-BE49-F238E27FC236}">
                  <a16:creationId xmlns:a16="http://schemas.microsoft.com/office/drawing/2014/main" id="{310C98D5-FC9D-6D0A-D815-028500786C41}"/>
                </a:ext>
              </a:extLst>
            </p:cNvPr>
            <p:cNvSpPr>
              <a:spLocks noChangeArrowheads="1"/>
            </p:cNvSpPr>
            <p:nvPr/>
          </p:nvSpPr>
          <p:spPr bwMode="auto">
            <a:xfrm>
              <a:off x="1292" y="93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1" name="Text Box 8">
              <a:extLst>
                <a:ext uri="{FF2B5EF4-FFF2-40B4-BE49-F238E27FC236}">
                  <a16:creationId xmlns:a16="http://schemas.microsoft.com/office/drawing/2014/main" id="{24804D7A-532B-81E8-4529-4BDC1EF0C581}"/>
                </a:ext>
              </a:extLst>
            </p:cNvPr>
            <p:cNvSpPr txBox="1">
              <a:spLocks noChangeArrowheads="1"/>
            </p:cNvSpPr>
            <p:nvPr/>
          </p:nvSpPr>
          <p:spPr bwMode="auto">
            <a:xfrm>
              <a:off x="2426" y="845"/>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Babylon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(605 BC-539 BC)</a:t>
              </a:r>
            </a:p>
          </p:txBody>
        </p:sp>
      </p:grpSp>
      <p:grpSp>
        <p:nvGrpSpPr>
          <p:cNvPr id="12" name="Group 30">
            <a:extLst>
              <a:ext uri="{FF2B5EF4-FFF2-40B4-BE49-F238E27FC236}">
                <a16:creationId xmlns:a16="http://schemas.microsoft.com/office/drawing/2014/main" id="{831CAD40-2683-9FD7-C4BE-20247664E485}"/>
              </a:ext>
            </a:extLst>
          </p:cNvPr>
          <p:cNvGrpSpPr>
            <a:grpSpLocks/>
          </p:cNvGrpSpPr>
          <p:nvPr/>
        </p:nvGrpSpPr>
        <p:grpSpPr bwMode="auto">
          <a:xfrm>
            <a:off x="2003423" y="2611247"/>
            <a:ext cx="2892324" cy="708181"/>
            <a:chOff x="1292" y="1389"/>
            <a:chExt cx="5668" cy="463"/>
          </a:xfrm>
        </p:grpSpPr>
        <p:sp>
          <p:nvSpPr>
            <p:cNvPr id="13" name="AutoShape 12">
              <a:extLst>
                <a:ext uri="{FF2B5EF4-FFF2-40B4-BE49-F238E27FC236}">
                  <a16:creationId xmlns:a16="http://schemas.microsoft.com/office/drawing/2014/main" id="{6A054360-A3FE-5A9D-1E72-5223C0840C98}"/>
                </a:ext>
              </a:extLst>
            </p:cNvPr>
            <p:cNvSpPr>
              <a:spLocks noChangeArrowheads="1"/>
            </p:cNvSpPr>
            <p:nvPr/>
          </p:nvSpPr>
          <p:spPr bwMode="auto">
            <a:xfrm>
              <a:off x="1292" y="1479"/>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4" name="Text Box 13">
              <a:extLst>
                <a:ext uri="{FF2B5EF4-FFF2-40B4-BE49-F238E27FC236}">
                  <a16:creationId xmlns:a16="http://schemas.microsoft.com/office/drawing/2014/main" id="{4AE8D53F-F8E0-3D2E-C9DE-183900362900}"/>
                </a:ext>
              </a:extLst>
            </p:cNvPr>
            <p:cNvSpPr txBox="1">
              <a:spLocks noChangeArrowheads="1"/>
            </p:cNvSpPr>
            <p:nvPr/>
          </p:nvSpPr>
          <p:spPr bwMode="auto">
            <a:xfrm>
              <a:off x="2426" y="1389"/>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Medo-Persia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(539 BC-331 BC)</a:t>
              </a:r>
            </a:p>
          </p:txBody>
        </p:sp>
      </p:grpSp>
      <p:grpSp>
        <p:nvGrpSpPr>
          <p:cNvPr id="15" name="Group 32">
            <a:extLst>
              <a:ext uri="{FF2B5EF4-FFF2-40B4-BE49-F238E27FC236}">
                <a16:creationId xmlns:a16="http://schemas.microsoft.com/office/drawing/2014/main" id="{7355E75B-95DE-CEB1-9AAE-2F6956806DBF}"/>
              </a:ext>
            </a:extLst>
          </p:cNvPr>
          <p:cNvGrpSpPr>
            <a:grpSpLocks/>
          </p:cNvGrpSpPr>
          <p:nvPr/>
        </p:nvGrpSpPr>
        <p:grpSpPr bwMode="auto">
          <a:xfrm>
            <a:off x="2003423" y="3754282"/>
            <a:ext cx="2997445" cy="708181"/>
            <a:chOff x="1292" y="2205"/>
            <a:chExt cx="5874" cy="463"/>
          </a:xfrm>
        </p:grpSpPr>
        <p:sp>
          <p:nvSpPr>
            <p:cNvPr id="16" name="AutoShape 16">
              <a:extLst>
                <a:ext uri="{FF2B5EF4-FFF2-40B4-BE49-F238E27FC236}">
                  <a16:creationId xmlns:a16="http://schemas.microsoft.com/office/drawing/2014/main" id="{C24A0ADD-B032-1618-ED6F-9E5BB0C02F46}"/>
                </a:ext>
              </a:extLst>
            </p:cNvPr>
            <p:cNvSpPr>
              <a:spLocks noChangeArrowheads="1"/>
            </p:cNvSpPr>
            <p:nvPr/>
          </p:nvSpPr>
          <p:spPr bwMode="auto">
            <a:xfrm>
              <a:off x="1292" y="229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7" name="Text Box 17">
              <a:extLst>
                <a:ext uri="{FF2B5EF4-FFF2-40B4-BE49-F238E27FC236}">
                  <a16:creationId xmlns:a16="http://schemas.microsoft.com/office/drawing/2014/main" id="{E8421EE9-965E-D3D2-DCA0-B0326B443B41}"/>
                </a:ext>
              </a:extLst>
            </p:cNvPr>
            <p:cNvSpPr txBox="1">
              <a:spLocks noChangeArrowheads="1"/>
            </p:cNvSpPr>
            <p:nvPr/>
          </p:nvSpPr>
          <p:spPr bwMode="auto">
            <a:xfrm>
              <a:off x="2426" y="2205"/>
              <a:ext cx="4740"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Greece [Macedonia]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(331 BC-168 BC)</a:t>
              </a:r>
            </a:p>
          </p:txBody>
        </p:sp>
      </p:grpSp>
      <p:grpSp>
        <p:nvGrpSpPr>
          <p:cNvPr id="18" name="Group 34">
            <a:extLst>
              <a:ext uri="{FF2B5EF4-FFF2-40B4-BE49-F238E27FC236}">
                <a16:creationId xmlns:a16="http://schemas.microsoft.com/office/drawing/2014/main" id="{9F4BEC20-DFD9-6948-5E06-6EC0D5E48472}"/>
              </a:ext>
            </a:extLst>
          </p:cNvPr>
          <p:cNvGrpSpPr>
            <a:grpSpLocks/>
          </p:cNvGrpSpPr>
          <p:nvPr/>
        </p:nvGrpSpPr>
        <p:grpSpPr bwMode="auto">
          <a:xfrm>
            <a:off x="2003425" y="5170643"/>
            <a:ext cx="2892322" cy="708181"/>
            <a:chOff x="1292" y="2840"/>
            <a:chExt cx="5668" cy="463"/>
          </a:xfrm>
        </p:grpSpPr>
        <p:sp>
          <p:nvSpPr>
            <p:cNvPr id="19" name="AutoShape 20">
              <a:extLst>
                <a:ext uri="{FF2B5EF4-FFF2-40B4-BE49-F238E27FC236}">
                  <a16:creationId xmlns:a16="http://schemas.microsoft.com/office/drawing/2014/main" id="{DBD9DAF2-A780-5C45-23AE-DA76EFB493FF}"/>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0" name="Text Box 21">
              <a:extLst>
                <a:ext uri="{FF2B5EF4-FFF2-40B4-BE49-F238E27FC236}">
                  <a16:creationId xmlns:a16="http://schemas.microsoft.com/office/drawing/2014/main" id="{33A63DBA-CDB0-7F62-0329-38F0A9B6AD35}"/>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Pagan 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(168 BC-476 AD)</a:t>
              </a:r>
            </a:p>
          </p:txBody>
        </p:sp>
      </p:grpSp>
      <p:sp>
        <p:nvSpPr>
          <p:cNvPr id="25" name="CuadroTexto 24">
            <a:extLst>
              <a:ext uri="{FF2B5EF4-FFF2-40B4-BE49-F238E27FC236}">
                <a16:creationId xmlns:a16="http://schemas.microsoft.com/office/drawing/2014/main" id="{8F012719-8A0B-E061-A5A3-C61CDA272E6F}"/>
              </a:ext>
            </a:extLst>
          </p:cNvPr>
          <p:cNvSpPr txBox="1"/>
          <p:nvPr/>
        </p:nvSpPr>
        <p:spPr>
          <a:xfrm>
            <a:off x="2" y="625141"/>
            <a:ext cx="12191998" cy="584775"/>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Daniel said: “In my vision at night I looked, and there before me were the four winds of heaven churning up the great sea. 3 Four great beasts, each different from the others, came up out of the sea</a:t>
            </a: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(Daniel 7:2-3)</a:t>
            </a:r>
          </a:p>
        </p:txBody>
      </p:sp>
      <p:sp>
        <p:nvSpPr>
          <p:cNvPr id="26" name="CuadroTexto 25">
            <a:extLst>
              <a:ext uri="{FF2B5EF4-FFF2-40B4-BE49-F238E27FC236}">
                <a16:creationId xmlns:a16="http://schemas.microsoft.com/office/drawing/2014/main" id="{011770AF-7B81-A07C-AF29-C470F25285AB}"/>
              </a:ext>
            </a:extLst>
          </p:cNvPr>
          <p:cNvSpPr txBox="1"/>
          <p:nvPr/>
        </p:nvSpPr>
        <p:spPr>
          <a:xfrm>
            <a:off x="4895746" y="1297426"/>
            <a:ext cx="7242278" cy="707886"/>
          </a:xfrm>
          <a:prstGeom prst="rect">
            <a:avLst/>
          </a:prstGeom>
          <a:noFill/>
        </p:spPr>
        <p:txBody>
          <a:bodyPr wrap="square" rtlCol="0">
            <a:spAutoFit/>
          </a:bodyPr>
          <a:lstStyle/>
          <a:p>
            <a:pPr>
              <a:spcBef>
                <a:spcPts val="600"/>
              </a:spcBef>
            </a:pPr>
            <a:r>
              <a:rPr lang="en" sz="2000" b="1" dirty="0"/>
              <a:t>Why repeat the succession of world empires again in another vision (Dan. 7:2-3, 16-18)?</a:t>
            </a:r>
          </a:p>
        </p:txBody>
      </p:sp>
      <p:grpSp>
        <p:nvGrpSpPr>
          <p:cNvPr id="27" name="Group 34">
            <a:extLst>
              <a:ext uri="{FF2B5EF4-FFF2-40B4-BE49-F238E27FC236}">
                <a16:creationId xmlns:a16="http://schemas.microsoft.com/office/drawing/2014/main" id="{54A09BBF-3CE4-5192-F814-7DC63810C983}"/>
              </a:ext>
            </a:extLst>
          </p:cNvPr>
          <p:cNvGrpSpPr>
            <a:grpSpLocks/>
          </p:cNvGrpSpPr>
          <p:nvPr/>
        </p:nvGrpSpPr>
        <p:grpSpPr bwMode="auto">
          <a:xfrm>
            <a:off x="2003425" y="6091250"/>
            <a:ext cx="2892322" cy="708181"/>
            <a:chOff x="1292" y="2840"/>
            <a:chExt cx="5668" cy="463"/>
          </a:xfrm>
        </p:grpSpPr>
        <p:sp>
          <p:nvSpPr>
            <p:cNvPr id="28" name="AutoShape 20">
              <a:extLst>
                <a:ext uri="{FF2B5EF4-FFF2-40B4-BE49-F238E27FC236}">
                  <a16:creationId xmlns:a16="http://schemas.microsoft.com/office/drawing/2014/main" id="{6710CEDC-C097-BF27-0BD2-6893C50FDFFA}"/>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rgbClr val="000000"/>
                </a:solidFill>
                <a:effectLst/>
                <a:uLnTx/>
                <a:uFillTx/>
                <a:latin typeface="Times New Roman" pitchFamily="18" charset="0"/>
              </a:endParaRPr>
            </a:p>
          </p:txBody>
        </p:sp>
        <p:sp>
          <p:nvSpPr>
            <p:cNvPr id="29" name="Text Box 21">
              <a:extLst>
                <a:ext uri="{FF2B5EF4-FFF2-40B4-BE49-F238E27FC236}">
                  <a16:creationId xmlns:a16="http://schemas.microsoft.com/office/drawing/2014/main" id="{868DD5D6-A87D-302A-4956-917BD78E80A0}"/>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Papal 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(476 AD-???)</a:t>
              </a:r>
            </a:p>
          </p:txBody>
        </p:sp>
      </p:grpSp>
      <p:grpSp>
        <p:nvGrpSpPr>
          <p:cNvPr id="37" name="Grupo 36">
            <a:extLst>
              <a:ext uri="{FF2B5EF4-FFF2-40B4-BE49-F238E27FC236}">
                <a16:creationId xmlns:a16="http://schemas.microsoft.com/office/drawing/2014/main" id="{49182541-C2E7-8116-5A93-F14F1FAA8791}"/>
              </a:ext>
            </a:extLst>
          </p:cNvPr>
          <p:cNvGrpSpPr/>
          <p:nvPr/>
        </p:nvGrpSpPr>
        <p:grpSpPr>
          <a:xfrm>
            <a:off x="53974" y="1481138"/>
            <a:ext cx="1866900" cy="5363963"/>
            <a:chOff x="53974" y="1481138"/>
            <a:chExt cx="1866900" cy="5363963"/>
          </a:xfrm>
        </p:grpSpPr>
        <p:pic>
          <p:nvPicPr>
            <p:cNvPr id="5" name="Picture 29" descr="Bestia">
              <a:extLst>
                <a:ext uri="{FF2B5EF4-FFF2-40B4-BE49-F238E27FC236}">
                  <a16:creationId xmlns:a16="http://schemas.microsoft.com/office/drawing/2014/main" id="{5202D814-80AC-EC04-9589-876FB05A81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4" y="3995738"/>
              <a:ext cx="1866900" cy="1897063"/>
            </a:xfrm>
            <a:prstGeom prst="rect">
              <a:avLst/>
            </a:prstGeom>
            <a:noFill/>
          </p:spPr>
        </p:pic>
        <p:pic>
          <p:nvPicPr>
            <p:cNvPr id="6" name="Picture 26" descr="León">
              <a:extLst>
                <a:ext uri="{FF2B5EF4-FFF2-40B4-BE49-F238E27FC236}">
                  <a16:creationId xmlns:a16="http://schemas.microsoft.com/office/drawing/2014/main" id="{89D63552-8577-6654-0869-C662B24B71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349" y="1481138"/>
              <a:ext cx="1152525" cy="857250"/>
            </a:xfrm>
            <a:prstGeom prst="rect">
              <a:avLst/>
            </a:prstGeom>
            <a:noFill/>
          </p:spPr>
        </p:pic>
        <p:pic>
          <p:nvPicPr>
            <p:cNvPr id="7" name="Picture 28" descr="Leopardo">
              <a:extLst>
                <a:ext uri="{FF2B5EF4-FFF2-40B4-BE49-F238E27FC236}">
                  <a16:creationId xmlns:a16="http://schemas.microsoft.com/office/drawing/2014/main" id="{BD8F2914-C97F-B4A9-5B9F-075DD6059F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012" y="2144713"/>
              <a:ext cx="1346200" cy="2438400"/>
            </a:xfrm>
            <a:prstGeom prst="rect">
              <a:avLst/>
            </a:prstGeom>
            <a:noFill/>
          </p:spPr>
        </p:pic>
        <p:pic>
          <p:nvPicPr>
            <p:cNvPr id="8" name="Picture 27" descr="Oso">
              <a:extLst>
                <a:ext uri="{FF2B5EF4-FFF2-40B4-BE49-F238E27FC236}">
                  <a16:creationId xmlns:a16="http://schemas.microsoft.com/office/drawing/2014/main" id="{1953102C-1F96-3EB8-D008-ABD4FC5CC9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912" y="2417763"/>
              <a:ext cx="1152525" cy="828675"/>
            </a:xfrm>
            <a:prstGeom prst="rect">
              <a:avLst/>
            </a:prstGeom>
            <a:noFill/>
          </p:spPr>
        </p:pic>
        <p:pic>
          <p:nvPicPr>
            <p:cNvPr id="36" name="Imagen 35" descr="Imagen que contiene reptil, persona, oscuro, viendo&#10;&#10;El contenido generado por IA puede ser incorrecto.">
              <a:extLst>
                <a:ext uri="{FF2B5EF4-FFF2-40B4-BE49-F238E27FC236}">
                  <a16:creationId xmlns:a16="http://schemas.microsoft.com/office/drawing/2014/main" id="{59879CBE-8CB4-F861-B85B-98B8CE4528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451" y="5574689"/>
              <a:ext cx="1468728" cy="1270412"/>
            </a:xfrm>
            <a:prstGeom prst="rect">
              <a:avLst/>
            </a:prstGeom>
          </p:spPr>
        </p:pic>
      </p:grpSp>
      <p:pic>
        <p:nvPicPr>
          <p:cNvPr id="4" name="Imagen 3" descr="Un dibujo de una persona&#10;&#10;El contenido generado por IA puede ser incorrecto.">
            <a:extLst>
              <a:ext uri="{FF2B5EF4-FFF2-40B4-BE49-F238E27FC236}">
                <a16:creationId xmlns:a16="http://schemas.microsoft.com/office/drawing/2014/main" id="{8DF4E12A-D257-855E-40DE-71EF874B7DD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1076212">
            <a:off x="8278838" y="4365726"/>
            <a:ext cx="3526650" cy="2270505"/>
          </a:xfrm>
          <a:prstGeom prst="rect">
            <a:avLst/>
          </a:prstGeom>
          <a:solidFill>
            <a:srgbClr val="FFFFFF">
              <a:shade val="85000"/>
            </a:srgbClr>
          </a:solidFill>
          <a:ln w="101600" cap="sq">
            <a:solidFill>
              <a:schemeClr val="accent4">
                <a:lumMod val="40000"/>
                <a:lumOff val="6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2" name="CuadroTexto 21">
            <a:extLst>
              <a:ext uri="{FF2B5EF4-FFF2-40B4-BE49-F238E27FC236}">
                <a16:creationId xmlns:a16="http://schemas.microsoft.com/office/drawing/2014/main" id="{4DCE21B8-D066-6C7A-3612-B5F53C12623C}"/>
              </a:ext>
            </a:extLst>
          </p:cNvPr>
          <p:cNvSpPr txBox="1"/>
          <p:nvPr/>
        </p:nvSpPr>
        <p:spPr>
          <a:xfrm>
            <a:off x="4895746" y="4158878"/>
            <a:ext cx="3432614" cy="1631216"/>
          </a:xfrm>
          <a:prstGeom prst="rect">
            <a:avLst/>
          </a:prstGeom>
          <a:noFill/>
        </p:spPr>
        <p:txBody>
          <a:bodyPr wrap="square">
            <a:spAutoFit/>
          </a:bodyPr>
          <a:lstStyle/>
          <a:p>
            <a:pPr>
              <a:spcBef>
                <a:spcPts val="600"/>
              </a:spcBef>
            </a:pPr>
            <a:r>
              <a:rPr lang="en" sz="2000" b="1" dirty="0"/>
              <a:t>Israel is not involved in the conflict; it is merely a victim; a territory that would pass from empire to empire; without autonomy.</a:t>
            </a:r>
          </a:p>
        </p:txBody>
      </p:sp>
      <p:sp>
        <p:nvSpPr>
          <p:cNvPr id="21" name="CuadroTexto 20">
            <a:extLst>
              <a:ext uri="{FF2B5EF4-FFF2-40B4-BE49-F238E27FC236}">
                <a16:creationId xmlns:a16="http://schemas.microsoft.com/office/drawing/2014/main" id="{7F713A78-47B8-6A1A-8494-66351D09DEC0}"/>
              </a:ext>
            </a:extLst>
          </p:cNvPr>
          <p:cNvSpPr txBox="1"/>
          <p:nvPr/>
        </p:nvSpPr>
        <p:spPr>
          <a:xfrm>
            <a:off x="4895746" y="3410245"/>
            <a:ext cx="7296253" cy="707886"/>
          </a:xfrm>
          <a:prstGeom prst="rect">
            <a:avLst/>
          </a:prstGeom>
          <a:noFill/>
        </p:spPr>
        <p:txBody>
          <a:bodyPr wrap="square">
            <a:spAutoFit/>
          </a:bodyPr>
          <a:lstStyle/>
          <a:p>
            <a:pPr>
              <a:spcBef>
                <a:spcPts val="600"/>
              </a:spcBef>
            </a:pPr>
            <a:r>
              <a:rPr lang="en" sz="2000" b="1" dirty="0"/>
              <a:t>These nations would not arise peacefully, but as a result of wars (see Is. 17:12).</a:t>
            </a:r>
          </a:p>
        </p:txBody>
      </p:sp>
      <p:sp>
        <p:nvSpPr>
          <p:cNvPr id="30" name="CuadroTexto 29">
            <a:extLst>
              <a:ext uri="{FF2B5EF4-FFF2-40B4-BE49-F238E27FC236}">
                <a16:creationId xmlns:a16="http://schemas.microsoft.com/office/drawing/2014/main" id="{B0C64836-737E-0B4E-EFD4-2976AF85ADE9}"/>
              </a:ext>
            </a:extLst>
          </p:cNvPr>
          <p:cNvSpPr txBox="1"/>
          <p:nvPr/>
        </p:nvSpPr>
        <p:spPr>
          <a:xfrm>
            <a:off x="4895746" y="2046059"/>
            <a:ext cx="7296254" cy="1323439"/>
          </a:xfrm>
          <a:prstGeom prst="rect">
            <a:avLst/>
          </a:prstGeom>
          <a:noFill/>
        </p:spPr>
        <p:txBody>
          <a:bodyPr wrap="square">
            <a:spAutoFit/>
          </a:bodyPr>
          <a:lstStyle/>
          <a:p>
            <a:pPr>
              <a:spcBef>
                <a:spcPts val="600"/>
              </a:spcBef>
            </a:pPr>
            <a:r>
              <a:rPr lang="en" sz="2000" b="1" dirty="0"/>
              <a:t>First, to make clear the certainty of its fulfillment (Gen. 41:32). Second, to show the relationship of God's people to the history of the nations, for this vision was given to a Hebrew prophet, not to a pagan king, as recorded in Daniel 2.</a:t>
            </a:r>
          </a:p>
        </p:txBody>
      </p:sp>
      <p:sp>
        <p:nvSpPr>
          <p:cNvPr id="32" name="CuadroTexto 31">
            <a:extLst>
              <a:ext uri="{FF2B5EF4-FFF2-40B4-BE49-F238E27FC236}">
                <a16:creationId xmlns:a16="http://schemas.microsoft.com/office/drawing/2014/main" id="{53FE6904-8722-28A5-3A79-BD102DF3165C}"/>
              </a:ext>
            </a:extLst>
          </p:cNvPr>
          <p:cNvSpPr txBox="1"/>
          <p:nvPr/>
        </p:nvSpPr>
        <p:spPr>
          <a:xfrm>
            <a:off x="4895746" y="5830841"/>
            <a:ext cx="3449537" cy="1015663"/>
          </a:xfrm>
          <a:prstGeom prst="rect">
            <a:avLst/>
          </a:prstGeom>
          <a:noFill/>
        </p:spPr>
        <p:txBody>
          <a:bodyPr wrap="square">
            <a:spAutoFit/>
          </a:bodyPr>
          <a:lstStyle/>
          <a:p>
            <a:pPr>
              <a:spcBef>
                <a:spcPts val="600"/>
              </a:spcBef>
            </a:pPr>
            <a:r>
              <a:rPr lang="en" sz="2000" b="1" dirty="0"/>
              <a:t>How far from the ideal that God had thought for them!      (Jer. 29:11).</a:t>
            </a:r>
          </a:p>
        </p:txBody>
      </p:sp>
    </p:spTree>
    <p:extLst>
      <p:ext uri="{BB962C8B-B14F-4D97-AF65-F5344CB8AC3E}">
        <p14:creationId xmlns:p14="http://schemas.microsoft.com/office/powerpoint/2010/main" val="19572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ppt_h/2"/>
                                          </p:val>
                                        </p:tav>
                                        <p:tav tm="100000">
                                          <p:val>
                                            <p:strVal val="#ppt_y"/>
                                          </p:val>
                                        </p:tav>
                                      </p:tavLst>
                                    </p:anim>
                                    <p:anim calcmode="lin" valueType="num">
                                      <p:cBhvr>
                                        <p:cTn id="23" dur="500" fill="hold"/>
                                        <p:tgtEl>
                                          <p:spTgt spid="37"/>
                                        </p:tgtEl>
                                        <p:attrNameLst>
                                          <p:attrName>ppt_w</p:attrName>
                                        </p:attrNameLst>
                                      </p:cBhvr>
                                      <p:tavLst>
                                        <p:tav tm="0">
                                          <p:val>
                                            <p:strVal val="#ppt_w"/>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290">
                                          <p:stCondLst>
                                            <p:cond delay="0"/>
                                          </p:stCondLst>
                                        </p:cTn>
                                        <p:tgtEl>
                                          <p:spTgt spid="4"/>
                                        </p:tgtEl>
                                      </p:cBhvr>
                                    </p:animEffect>
                                    <p:anim calcmode="lin" valueType="num">
                                      <p:cBhvr>
                                        <p:cTn id="6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69" dur="13">
                                          <p:stCondLst>
                                            <p:cond delay="325"/>
                                          </p:stCondLst>
                                        </p:cTn>
                                        <p:tgtEl>
                                          <p:spTgt spid="4"/>
                                        </p:tgtEl>
                                      </p:cBhvr>
                                      <p:to x="100000" y="60000"/>
                                    </p:animScale>
                                    <p:animScale>
                                      <p:cBhvr>
                                        <p:cTn id="70" dur="83" decel="50000">
                                          <p:stCondLst>
                                            <p:cond delay="338"/>
                                          </p:stCondLst>
                                        </p:cTn>
                                        <p:tgtEl>
                                          <p:spTgt spid="4"/>
                                        </p:tgtEl>
                                      </p:cBhvr>
                                      <p:to x="100000" y="100000"/>
                                    </p:animScale>
                                    <p:animScale>
                                      <p:cBhvr>
                                        <p:cTn id="71" dur="13">
                                          <p:stCondLst>
                                            <p:cond delay="656"/>
                                          </p:stCondLst>
                                        </p:cTn>
                                        <p:tgtEl>
                                          <p:spTgt spid="4"/>
                                        </p:tgtEl>
                                      </p:cBhvr>
                                      <p:to x="100000" y="80000"/>
                                    </p:animScale>
                                    <p:animScale>
                                      <p:cBhvr>
                                        <p:cTn id="72" dur="83" decel="50000">
                                          <p:stCondLst>
                                            <p:cond delay="669"/>
                                          </p:stCondLst>
                                        </p:cTn>
                                        <p:tgtEl>
                                          <p:spTgt spid="4"/>
                                        </p:tgtEl>
                                      </p:cBhvr>
                                      <p:to x="100000" y="100000"/>
                                    </p:animScale>
                                    <p:animScale>
                                      <p:cBhvr>
                                        <p:cTn id="73" dur="13">
                                          <p:stCondLst>
                                            <p:cond delay="821"/>
                                          </p:stCondLst>
                                        </p:cTn>
                                        <p:tgtEl>
                                          <p:spTgt spid="4"/>
                                        </p:tgtEl>
                                      </p:cBhvr>
                                      <p:to x="100000" y="90000"/>
                                    </p:animScale>
                                    <p:animScale>
                                      <p:cBhvr>
                                        <p:cTn id="74" dur="83" decel="50000">
                                          <p:stCondLst>
                                            <p:cond delay="834"/>
                                          </p:stCondLst>
                                        </p:cTn>
                                        <p:tgtEl>
                                          <p:spTgt spid="4"/>
                                        </p:tgtEl>
                                      </p:cBhvr>
                                      <p:to x="100000" y="100000"/>
                                    </p:animScale>
                                    <p:animScale>
                                      <p:cBhvr>
                                        <p:cTn id="75" dur="13">
                                          <p:stCondLst>
                                            <p:cond delay="904"/>
                                          </p:stCondLst>
                                        </p:cTn>
                                        <p:tgtEl>
                                          <p:spTgt spid="4"/>
                                        </p:tgtEl>
                                      </p:cBhvr>
                                      <p:to x="100000" y="95000"/>
                                    </p:animScale>
                                    <p:animScale>
                                      <p:cBhvr>
                                        <p:cTn id="76" dur="83" decel="50000">
                                          <p:stCondLst>
                                            <p:cond delay="917"/>
                                          </p:stCondLst>
                                        </p:cTn>
                                        <p:tgtEl>
                                          <p:spTgt spid="4"/>
                                        </p:tgtEl>
                                      </p:cBhvr>
                                      <p:to x="100000" y="100000"/>
                                    </p:animScale>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2" grpId="0"/>
      <p:bldP spid="21"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B21BEC-693B-431A-E2A6-B02C012B30BD}"/>
              </a:ext>
            </a:extLst>
          </p:cNvPr>
          <p:cNvSpPr txBox="1"/>
          <p:nvPr/>
        </p:nvSpPr>
        <p:spPr>
          <a:xfrm>
            <a:off x="1089496" y="1112815"/>
            <a:ext cx="10544784"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In the history of nations the student of God's word may behold the literal fulfillment of divine prophecy. Babylon, shattered and broken at last, passed away because in prosperity its rulers had regarded themselves as independent of God, and had ascribed the glory of their kingdom to human achievement. The </a:t>
            </a:r>
            <a:r>
              <a:rPr lang="en-US" sz="2600" b="1" dirty="0" err="1">
                <a:latin typeface="Constantia" panose="02030602050306030303" pitchFamily="18" charset="0"/>
              </a:rPr>
              <a:t>Medo</a:t>
            </a:r>
            <a:r>
              <a:rPr lang="en-US" sz="2600" b="1" dirty="0">
                <a:latin typeface="Constantia" panose="02030602050306030303" pitchFamily="18" charset="0"/>
              </a:rPr>
              <a:t>-Persian realm was visited by the wrath of Heaven because in it God's law had been trampled underfoot. The fear of the Lord had found no place in the hearts of the vast majority of the people. Wickedness, blasphemy, and corruption prevailed. The kingdoms that followed were even more base and corrupt; and these sank lower and still lower in the scale of moral worth</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3176F1CC-BBAB-86EB-9F6C-64259E1D42FF}"/>
              </a:ext>
            </a:extLst>
          </p:cNvPr>
          <p:cNvSpPr txBox="1"/>
          <p:nvPr/>
        </p:nvSpPr>
        <p:spPr>
          <a:xfrm>
            <a:off x="7718817" y="5758863"/>
            <a:ext cx="3626377" cy="338554"/>
          </a:xfrm>
          <a:prstGeom prst="rect">
            <a:avLst/>
          </a:prstGeom>
          <a:noFill/>
        </p:spPr>
        <p:txBody>
          <a:bodyPr wrap="none" rtlCol="0">
            <a:spAutoFit/>
          </a:bodyPr>
          <a:lstStyle/>
          <a:p>
            <a:pPr algn="r"/>
            <a:r>
              <a:rPr lang="en" sz="1600" b="1" dirty="0"/>
              <a:t>EGW (Prophets and Kings, pg. 501-502)</a:t>
            </a:r>
          </a:p>
        </p:txBody>
      </p:sp>
    </p:spTree>
    <p:extLst>
      <p:ext uri="{BB962C8B-B14F-4D97-AF65-F5344CB8AC3E}">
        <p14:creationId xmlns:p14="http://schemas.microsoft.com/office/powerpoint/2010/main" val="12903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B5997C1-47AD-5DAC-BCF3-F68012040DE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229A633-8D73-D13A-A17B-86D942B2E4C3}"/>
              </a:ext>
            </a:extLst>
          </p:cNvPr>
          <p:cNvSpPr txBox="1"/>
          <p:nvPr/>
        </p:nvSpPr>
        <p:spPr>
          <a:xfrm>
            <a:off x="911929" y="285345"/>
            <a:ext cx="6682258" cy="1754326"/>
          </a:xfrm>
          <a:prstGeom prst="rect">
            <a:avLst/>
          </a:prstGeom>
          <a:noFill/>
        </p:spPr>
        <p:txBody>
          <a:bodyPr wrap="square">
            <a:spAutoFit/>
          </a:bodyPr>
          <a:lstStyle/>
          <a:p>
            <a:pPr algn="ctr"/>
            <a:r>
              <a:rPr lang="en" sz="5400" b="1" dirty="0">
                <a:ln w="10160">
                  <a:noFill/>
                  <a:prstDash val="solid"/>
                </a:ln>
                <a:gradFill>
                  <a:gsLst>
                    <a:gs pos="50000">
                      <a:srgbClr val="50323E"/>
                    </a:gs>
                    <a:gs pos="39000">
                      <a:srgbClr val="6A4252"/>
                    </a:gs>
                    <a:gs pos="89000">
                      <a:srgbClr val="805063"/>
                    </a:gs>
                  </a:gsLst>
                  <a:path path="circle">
                    <a:fillToRect l="50000" t="130000" r="50000" b="-30000"/>
                  </a:path>
                </a:gradFill>
                <a:effectLst>
                  <a:outerShdw blurRad="38100" dist="22860" dir="5400000" algn="tl" rotWithShape="0">
                    <a:srgbClr val="000000">
                      <a:alpha val="30000"/>
                    </a:srgbClr>
                  </a:outerShdw>
                </a:effectLst>
              </a:rPr>
              <a:t>THE KNOWLEDGE OF THE END TIME</a:t>
            </a:r>
          </a:p>
        </p:txBody>
      </p:sp>
      <p:pic>
        <p:nvPicPr>
          <p:cNvPr id="4" name="Imagen 3" descr="Imagen que contiene muñeca, pequeño, perro, tabla&#10;&#10;El contenido generado por IA puede ser incorrecto.">
            <a:extLst>
              <a:ext uri="{FF2B5EF4-FFF2-40B4-BE49-F238E27FC236}">
                <a16:creationId xmlns:a16="http://schemas.microsoft.com/office/drawing/2014/main" id="{BCDACB36-47D8-7AB1-6FB2-A8E93CEFC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49079"/>
            <a:ext cx="8506115" cy="3308922"/>
          </a:xfrm>
          <a:prstGeom prst="roundRect">
            <a:avLst>
              <a:gd name="adj" fmla="val 137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descr="Un dibujo de una persona&#10;&#10;El contenido generado por IA puede ser incorrecto.">
            <a:extLst>
              <a:ext uri="{FF2B5EF4-FFF2-40B4-BE49-F238E27FC236}">
                <a16:creationId xmlns:a16="http://schemas.microsoft.com/office/drawing/2014/main" id="{1E8B99F8-2DA3-1397-7EEA-394F212582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506115" y="0"/>
            <a:ext cx="3685885" cy="6858000"/>
          </a:xfrm>
          <a:prstGeom prst="roundRect">
            <a:avLst>
              <a:gd name="adj" fmla="val 121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250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1490</Words>
  <Application>Microsoft Office PowerPoint</Application>
  <PresentationFormat>Panorámica</PresentationFormat>
  <Paragraphs>78</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vt:i4>
      </vt:variant>
    </vt:vector>
  </HeadingPairs>
  <TitlesOfParts>
    <vt:vector size="23" baseType="lpstr">
      <vt:lpstr>Berlin Sans FB</vt:lpstr>
      <vt:lpstr>Arial</vt:lpstr>
      <vt:lpstr>Aptos Display</vt:lpstr>
      <vt:lpstr>Calibri</vt:lpstr>
      <vt:lpstr>Times New Roman</vt:lpstr>
      <vt:lpstr>Comic Sans MS</vt:lpstr>
      <vt:lpstr>Aptos</vt:lpstr>
      <vt:lpstr>Constantia</vt:lpstr>
      <vt:lpstr>Avenir Next LT Pro</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2025-04-06T06:03:04Z</dcterms:created>
  <dcterms:modified xsi:type="dcterms:W3CDTF">2025-04-08T17:15:54Z</dcterms:modified>
</cp:coreProperties>
</file>