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84" r:id="rId3"/>
  </p:sldMasterIdLst>
  <p:sldIdLst>
    <p:sldId id="286" r:id="rId4"/>
    <p:sldId id="277" r:id="rId5"/>
    <p:sldId id="288" r:id="rId6"/>
    <p:sldId id="289" r:id="rId7"/>
    <p:sldId id="290" r:id="rId8"/>
    <p:sldId id="260" r:id="rId9"/>
    <p:sldId id="261" r:id="rId10"/>
    <p:sldId id="262" r:id="rId11"/>
    <p:sldId id="284" r:id="rId12"/>
    <p:sldId id="264" r:id="rId13"/>
    <p:sldId id="285" r:id="rId14"/>
    <p:sldId id="280" r:id="rId15"/>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5A4B"/>
    <a:srgbClr val="D9A405"/>
    <a:srgbClr val="FF6699"/>
    <a:srgbClr val="FF9999"/>
    <a:srgbClr val="CC197B"/>
    <a:srgbClr val="CA9B7B"/>
    <a:srgbClr val="8F0704"/>
    <a:srgbClr val="6134A2"/>
    <a:srgbClr val="4C34A2"/>
    <a:srgbClr val="725A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font" Target="fonts/font6.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8.fntdata"/><Relationship Id="rId10" Type="http://schemas.openxmlformats.org/officeDocument/2006/relationships/slide" Target="slides/slide7.xml"/><Relationship Id="rId19" Type="http://schemas.openxmlformats.org/officeDocument/2006/relationships/font" Target="fonts/font4.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7.fntdata"/><Relationship Id="rId27"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image" Target="../media/image55.png"/></Relationships>
</file>

<file path=ppt/diagrams/_rels/drawing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image" Target="../media/image55.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63C572-467D-412D-B532-06F4B299366C}" type="doc">
      <dgm:prSet loTypeId="urn:microsoft.com/office/officeart/2005/8/layout/process1" loCatId="process" qsTypeId="urn:microsoft.com/office/officeart/2005/8/quickstyle/simple5" qsCatId="simple" csTypeId="urn:microsoft.com/office/officeart/2005/8/colors/colorful5" csCatId="colorful" phldr="1"/>
      <dgm:spPr/>
      <dgm:t>
        <a:bodyPr/>
        <a:lstStyle/>
        <a:p>
          <a:endParaRPr lang="es-ES"/>
        </a:p>
      </dgm:t>
    </dgm:pt>
    <dgm:pt modelId="{F96FD738-BEF2-450F-9C4E-800FE61A6A16}">
      <dgm:prSet custT="1"/>
      <dgm:spPr/>
      <dgm:t>
        <a:bodyPr/>
        <a:lstStyle/>
        <a:p>
          <a:r>
            <a:rPr lang="en-US" sz="2000" b="1" noProof="0" dirty="0">
              <a:effectLst>
                <a:outerShdw blurRad="38100" dist="38100" dir="2700000" algn="tl">
                  <a:srgbClr val="000000">
                    <a:alpha val="43137"/>
                  </a:srgbClr>
                </a:outerShdw>
              </a:effectLst>
            </a:rPr>
            <a:t>Forgive your spouse, however undeserving</a:t>
          </a:r>
          <a:endParaRPr lang="en-US" sz="2000" noProof="0" dirty="0">
            <a:effectLst>
              <a:outerShdw blurRad="38100" dist="38100" dir="2700000" algn="tl">
                <a:srgbClr val="000000">
                  <a:alpha val="43137"/>
                </a:srgbClr>
              </a:outerShdw>
            </a:effectLst>
          </a:endParaRPr>
        </a:p>
      </dgm:t>
    </dgm:pt>
    <dgm:pt modelId="{9C224215-A975-4D3D-9C37-CE370AFCB880}" type="parTrans" cxnId="{D892A9EB-664A-4E39-8D7A-4435701A7108}">
      <dgm:prSet/>
      <dgm:spPr/>
      <dgm:t>
        <a:bodyPr/>
        <a:lstStyle/>
        <a:p>
          <a:endParaRPr lang="es-ES" sz="2000">
            <a:effectLst>
              <a:outerShdw blurRad="38100" dist="38100" dir="2700000" algn="tl">
                <a:srgbClr val="000000">
                  <a:alpha val="43137"/>
                </a:srgbClr>
              </a:outerShdw>
            </a:effectLst>
          </a:endParaRPr>
        </a:p>
      </dgm:t>
    </dgm:pt>
    <dgm:pt modelId="{A7384F97-9D0F-4C92-8452-7F5396C777EA}" type="sibTrans" cxnId="{D892A9EB-664A-4E39-8D7A-4435701A7108}">
      <dgm:prSet custT="1"/>
      <dgm:spPr/>
      <dgm:t>
        <a:bodyPr/>
        <a:lstStyle/>
        <a:p>
          <a:endParaRPr lang="es-ES" sz="2000">
            <a:effectLst>
              <a:outerShdw blurRad="38100" dist="38100" dir="2700000" algn="tl">
                <a:srgbClr val="000000">
                  <a:alpha val="43137"/>
                </a:srgbClr>
              </a:outerShdw>
            </a:effectLst>
          </a:endParaRPr>
        </a:p>
      </dgm:t>
    </dgm:pt>
    <dgm:pt modelId="{6F0A239C-8A24-4CDC-8D31-A69100F65CE1}">
      <dgm:prSet custT="1"/>
      <dgm:spPr>
        <a:gradFill rotWithShape="0">
          <a:gsLst>
            <a:gs pos="0">
              <a:schemeClr val="accent5">
                <a:hueOff val="-4499993"/>
                <a:satOff val="49997"/>
                <a:lumOff val="1"/>
                <a:alphaOff val="0"/>
                <a:shade val="15000"/>
                <a:satMod val="180000"/>
              </a:schemeClr>
            </a:gs>
            <a:gs pos="50000">
              <a:schemeClr val="accent5">
                <a:hueOff val="-4499993"/>
                <a:satOff val="49997"/>
                <a:lumOff val="1"/>
                <a:alphaOff val="0"/>
                <a:shade val="45000"/>
                <a:satMod val="170000"/>
              </a:schemeClr>
            </a:gs>
            <a:gs pos="70000">
              <a:schemeClr val="accent5">
                <a:hueOff val="-4499993"/>
                <a:satOff val="49997"/>
                <a:lumOff val="1"/>
                <a:alphaOff val="0"/>
                <a:tint val="99000"/>
                <a:shade val="65000"/>
                <a:satMod val="155000"/>
              </a:schemeClr>
            </a:gs>
            <a:gs pos="100000">
              <a:srgbClr val="EAA408"/>
            </a:gs>
          </a:gsLst>
        </a:gradFill>
      </dgm:spPr>
      <dgm:t>
        <a:bodyPr/>
        <a:lstStyle/>
        <a:p>
          <a:r>
            <a:rPr lang="en-US" sz="2000" b="1" noProof="0" dirty="0">
              <a:effectLst>
                <a:outerShdw blurRad="38100" dist="38100" dir="2700000" algn="tl">
                  <a:srgbClr val="000000">
                    <a:alpha val="43137"/>
                  </a:srgbClr>
                </a:outerShdw>
              </a:effectLst>
            </a:rPr>
            <a:t>as Christ forgives us, however undeserving</a:t>
          </a:r>
          <a:endParaRPr lang="en-US" sz="2000" noProof="0" dirty="0">
            <a:effectLst>
              <a:outerShdw blurRad="38100" dist="38100" dir="2700000" algn="tl">
                <a:srgbClr val="000000">
                  <a:alpha val="43137"/>
                </a:srgbClr>
              </a:outerShdw>
            </a:effectLst>
          </a:endParaRPr>
        </a:p>
      </dgm:t>
    </dgm:pt>
    <dgm:pt modelId="{C0D159DF-C746-41F5-A6E8-1B0ABED57CE8}" type="parTrans" cxnId="{4FB0B08C-2101-449C-BCEC-7D7FC3C2195C}">
      <dgm:prSet/>
      <dgm:spPr/>
      <dgm:t>
        <a:bodyPr/>
        <a:lstStyle/>
        <a:p>
          <a:endParaRPr lang="es-ES" sz="2000">
            <a:effectLst>
              <a:outerShdw blurRad="38100" dist="38100" dir="2700000" algn="tl">
                <a:srgbClr val="000000">
                  <a:alpha val="43137"/>
                </a:srgbClr>
              </a:outerShdw>
            </a:effectLst>
          </a:endParaRPr>
        </a:p>
      </dgm:t>
    </dgm:pt>
    <dgm:pt modelId="{E1C17F30-D697-4831-99D7-D216526B0A0A}" type="sibTrans" cxnId="{4FB0B08C-2101-449C-BCEC-7D7FC3C2195C}">
      <dgm:prSet/>
      <dgm:spPr/>
      <dgm:t>
        <a:bodyPr/>
        <a:lstStyle/>
        <a:p>
          <a:endParaRPr lang="es-ES" sz="2000">
            <a:effectLst>
              <a:outerShdw blurRad="38100" dist="38100" dir="2700000" algn="tl">
                <a:srgbClr val="000000">
                  <a:alpha val="43137"/>
                </a:srgbClr>
              </a:outerShdw>
            </a:effectLst>
          </a:endParaRPr>
        </a:p>
      </dgm:t>
    </dgm:pt>
    <dgm:pt modelId="{E7472525-6EA7-476A-9B17-800286624BA0}" type="pres">
      <dgm:prSet presAssocID="{7063C572-467D-412D-B532-06F4B299366C}" presName="Name0" presStyleCnt="0">
        <dgm:presLayoutVars>
          <dgm:dir/>
          <dgm:resizeHandles val="exact"/>
        </dgm:presLayoutVars>
      </dgm:prSet>
      <dgm:spPr/>
    </dgm:pt>
    <dgm:pt modelId="{9C1DD92A-BABB-491D-BFAF-627C0D296025}" type="pres">
      <dgm:prSet presAssocID="{F96FD738-BEF2-450F-9C4E-800FE61A6A16}" presName="node" presStyleLbl="node1" presStyleIdx="0" presStyleCnt="2">
        <dgm:presLayoutVars>
          <dgm:bulletEnabled val="1"/>
        </dgm:presLayoutVars>
      </dgm:prSet>
      <dgm:spPr/>
    </dgm:pt>
    <dgm:pt modelId="{D6D711D7-337A-46AC-912D-90911E92751D}" type="pres">
      <dgm:prSet presAssocID="{A7384F97-9D0F-4C92-8452-7F5396C777EA}" presName="sibTrans" presStyleLbl="sibTrans2D1" presStyleIdx="0" presStyleCnt="1"/>
      <dgm:spPr/>
    </dgm:pt>
    <dgm:pt modelId="{3EFC3F3C-813B-45E4-9297-E8783091BB88}" type="pres">
      <dgm:prSet presAssocID="{A7384F97-9D0F-4C92-8452-7F5396C777EA}" presName="connectorText" presStyleLbl="sibTrans2D1" presStyleIdx="0" presStyleCnt="1"/>
      <dgm:spPr/>
    </dgm:pt>
    <dgm:pt modelId="{A3536089-3679-4FD6-B1CC-0518BFEF3D2F}" type="pres">
      <dgm:prSet presAssocID="{6F0A239C-8A24-4CDC-8D31-A69100F65CE1}" presName="node" presStyleLbl="node1" presStyleIdx="1" presStyleCnt="2">
        <dgm:presLayoutVars>
          <dgm:bulletEnabled val="1"/>
        </dgm:presLayoutVars>
      </dgm:prSet>
      <dgm:spPr/>
    </dgm:pt>
  </dgm:ptLst>
  <dgm:cxnLst>
    <dgm:cxn modelId="{38E35619-49E7-40C7-B531-B1380B9B7DD8}" type="presOf" srcId="{F96FD738-BEF2-450F-9C4E-800FE61A6A16}" destId="{9C1DD92A-BABB-491D-BFAF-627C0D296025}" srcOrd="0" destOrd="0" presId="urn:microsoft.com/office/officeart/2005/8/layout/process1"/>
    <dgm:cxn modelId="{07F86C1E-1E08-4DB5-99C2-2BFDFDA8D8D9}" type="presOf" srcId="{6F0A239C-8A24-4CDC-8D31-A69100F65CE1}" destId="{A3536089-3679-4FD6-B1CC-0518BFEF3D2F}" srcOrd="0" destOrd="0" presId="urn:microsoft.com/office/officeart/2005/8/layout/process1"/>
    <dgm:cxn modelId="{2F01A75D-E77F-4EFB-89CF-895F32E0EF31}" type="presOf" srcId="{7063C572-467D-412D-B532-06F4B299366C}" destId="{E7472525-6EA7-476A-9B17-800286624BA0}" srcOrd="0" destOrd="0" presId="urn:microsoft.com/office/officeart/2005/8/layout/process1"/>
    <dgm:cxn modelId="{B399184B-2019-4D8A-B756-552A5C254116}" type="presOf" srcId="{A7384F97-9D0F-4C92-8452-7F5396C777EA}" destId="{D6D711D7-337A-46AC-912D-90911E92751D}" srcOrd="0" destOrd="0" presId="urn:microsoft.com/office/officeart/2005/8/layout/process1"/>
    <dgm:cxn modelId="{4FB0B08C-2101-449C-BCEC-7D7FC3C2195C}" srcId="{7063C572-467D-412D-B532-06F4B299366C}" destId="{6F0A239C-8A24-4CDC-8D31-A69100F65CE1}" srcOrd="1" destOrd="0" parTransId="{C0D159DF-C746-41F5-A6E8-1B0ABED57CE8}" sibTransId="{E1C17F30-D697-4831-99D7-D216526B0A0A}"/>
    <dgm:cxn modelId="{333762E4-193E-4053-A9BD-43CC5D396287}" type="presOf" srcId="{A7384F97-9D0F-4C92-8452-7F5396C777EA}" destId="{3EFC3F3C-813B-45E4-9297-E8783091BB88}" srcOrd="1" destOrd="0" presId="urn:microsoft.com/office/officeart/2005/8/layout/process1"/>
    <dgm:cxn modelId="{D892A9EB-664A-4E39-8D7A-4435701A7108}" srcId="{7063C572-467D-412D-B532-06F4B299366C}" destId="{F96FD738-BEF2-450F-9C4E-800FE61A6A16}" srcOrd="0" destOrd="0" parTransId="{9C224215-A975-4D3D-9C37-CE370AFCB880}" sibTransId="{A7384F97-9D0F-4C92-8452-7F5396C777EA}"/>
    <dgm:cxn modelId="{E0565A06-4966-4FE9-A49E-21495D27B7E6}" type="presParOf" srcId="{E7472525-6EA7-476A-9B17-800286624BA0}" destId="{9C1DD92A-BABB-491D-BFAF-627C0D296025}" srcOrd="0" destOrd="0" presId="urn:microsoft.com/office/officeart/2005/8/layout/process1"/>
    <dgm:cxn modelId="{4880BACE-0BF2-4ECA-BF76-08B40DE3C3AC}" type="presParOf" srcId="{E7472525-6EA7-476A-9B17-800286624BA0}" destId="{D6D711D7-337A-46AC-912D-90911E92751D}" srcOrd="1" destOrd="0" presId="urn:microsoft.com/office/officeart/2005/8/layout/process1"/>
    <dgm:cxn modelId="{F63AE8A0-440A-41CC-8439-5D1E9F7EE425}" type="presParOf" srcId="{D6D711D7-337A-46AC-912D-90911E92751D}" destId="{3EFC3F3C-813B-45E4-9297-E8783091BB88}" srcOrd="0" destOrd="0" presId="urn:microsoft.com/office/officeart/2005/8/layout/process1"/>
    <dgm:cxn modelId="{DA77A361-F211-46F0-B441-0A3F9EDFDCF0}" type="presParOf" srcId="{E7472525-6EA7-476A-9B17-800286624BA0}" destId="{A3536089-3679-4FD6-B1CC-0518BFEF3D2F}"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63C572-467D-412D-B532-06F4B299366C}" type="doc">
      <dgm:prSet loTypeId="urn:microsoft.com/office/officeart/2005/8/layout/process1" loCatId="process" qsTypeId="urn:microsoft.com/office/officeart/2005/8/quickstyle/simple5" qsCatId="simple" csTypeId="urn:microsoft.com/office/officeart/2005/8/colors/colorful1" csCatId="colorful" phldr="1"/>
      <dgm:spPr/>
      <dgm:t>
        <a:bodyPr/>
        <a:lstStyle/>
        <a:p>
          <a:endParaRPr lang="es-ES"/>
        </a:p>
      </dgm:t>
    </dgm:pt>
    <dgm:pt modelId="{F96FD738-BEF2-450F-9C4E-800FE61A6A16}">
      <dgm:prSet custT="1"/>
      <dgm:spPr/>
      <dgm:t>
        <a:bodyPr/>
        <a:lstStyle/>
        <a:p>
          <a:r>
            <a:rPr lang="en-US" sz="2000" b="1" dirty="0">
              <a:effectLst>
                <a:outerShdw blurRad="38100" dist="38100" dir="2700000" algn="tl">
                  <a:srgbClr val="000000">
                    <a:alpha val="43137"/>
                  </a:srgbClr>
                </a:outerShdw>
              </a:effectLst>
            </a:rPr>
            <a:t>Accept your spouse, faults and all</a:t>
          </a:r>
          <a:endParaRPr lang="en" sz="2000" b="1" dirty="0">
            <a:effectLst>
              <a:outerShdw blurRad="38100" dist="38100" dir="2700000" algn="tl">
                <a:srgbClr val="000000">
                  <a:alpha val="43137"/>
                </a:srgbClr>
              </a:outerShdw>
            </a:effectLst>
          </a:endParaRPr>
        </a:p>
      </dgm:t>
    </dgm:pt>
    <dgm:pt modelId="{9C224215-A975-4D3D-9C37-CE370AFCB880}" type="parTrans" cxnId="{D892A9EB-664A-4E39-8D7A-4435701A7108}">
      <dgm:prSet/>
      <dgm:spPr/>
      <dgm:t>
        <a:bodyPr/>
        <a:lstStyle/>
        <a:p>
          <a:endParaRPr lang="es-ES" sz="2000">
            <a:effectLst>
              <a:outerShdw blurRad="38100" dist="38100" dir="2700000" algn="tl">
                <a:srgbClr val="000000">
                  <a:alpha val="43137"/>
                </a:srgbClr>
              </a:outerShdw>
            </a:effectLst>
          </a:endParaRPr>
        </a:p>
      </dgm:t>
    </dgm:pt>
    <dgm:pt modelId="{A7384F97-9D0F-4C92-8452-7F5396C777EA}" type="sibTrans" cxnId="{D892A9EB-664A-4E39-8D7A-4435701A7108}">
      <dgm:prSet custT="1"/>
      <dgm:spPr/>
      <dgm:t>
        <a:bodyPr/>
        <a:lstStyle/>
        <a:p>
          <a:endParaRPr lang="es-ES" sz="2000">
            <a:effectLst>
              <a:outerShdw blurRad="38100" dist="38100" dir="2700000" algn="tl">
                <a:srgbClr val="000000">
                  <a:alpha val="43137"/>
                </a:srgbClr>
              </a:outerShdw>
            </a:effectLst>
          </a:endParaRPr>
        </a:p>
      </dgm:t>
    </dgm:pt>
    <dgm:pt modelId="{6F0A239C-8A24-4CDC-8D31-A69100F65CE1}">
      <dgm:prSet custT="1"/>
      <dgm:spPr/>
      <dgm:t>
        <a:bodyPr/>
        <a:lstStyle/>
        <a:p>
          <a:r>
            <a:rPr lang="es-ES" sz="2000" b="1" dirty="0">
              <a:effectLst>
                <a:outerShdw blurRad="38100" dist="38100" dir="2700000" algn="tl">
                  <a:srgbClr val="000000">
                    <a:alpha val="43137"/>
                  </a:srgbClr>
                </a:outerShdw>
              </a:effectLst>
            </a:rPr>
            <a:t>as </a:t>
          </a:r>
          <a:r>
            <a:rPr lang="es-ES" sz="2000" b="1" dirty="0" err="1">
              <a:effectLst>
                <a:outerShdw blurRad="38100" dist="38100" dir="2700000" algn="tl">
                  <a:srgbClr val="000000">
                    <a:alpha val="43137"/>
                  </a:srgbClr>
                </a:outerShdw>
              </a:effectLst>
            </a:rPr>
            <a:t>Christ</a:t>
          </a:r>
          <a:r>
            <a:rPr lang="es-ES" sz="2000" b="1" dirty="0">
              <a:effectLst>
                <a:outerShdw blurRad="38100" dist="38100" dir="2700000" algn="tl">
                  <a:srgbClr val="000000">
                    <a:alpha val="43137"/>
                  </a:srgbClr>
                </a:outerShdw>
              </a:effectLst>
            </a:rPr>
            <a:t> </a:t>
          </a:r>
          <a:r>
            <a:rPr lang="en-US" sz="2000" b="1" dirty="0">
              <a:effectLst>
                <a:outerShdw blurRad="38100" dist="38100" dir="2700000" algn="tl">
                  <a:srgbClr val="000000">
                    <a:alpha val="43137"/>
                  </a:srgbClr>
                </a:outerShdw>
              </a:effectLst>
            </a:rPr>
            <a:t>accepts us, faults and all</a:t>
          </a:r>
          <a:endParaRPr lang="en" sz="2000" b="1" dirty="0">
            <a:effectLst>
              <a:outerShdw blurRad="38100" dist="38100" dir="2700000" algn="tl">
                <a:srgbClr val="000000">
                  <a:alpha val="43137"/>
                </a:srgbClr>
              </a:outerShdw>
            </a:effectLst>
          </a:endParaRPr>
        </a:p>
      </dgm:t>
    </dgm:pt>
    <dgm:pt modelId="{C0D159DF-C746-41F5-A6E8-1B0ABED57CE8}" type="parTrans" cxnId="{4FB0B08C-2101-449C-BCEC-7D7FC3C2195C}">
      <dgm:prSet/>
      <dgm:spPr/>
      <dgm:t>
        <a:bodyPr/>
        <a:lstStyle/>
        <a:p>
          <a:endParaRPr lang="es-ES" sz="2000">
            <a:effectLst>
              <a:outerShdw blurRad="38100" dist="38100" dir="2700000" algn="tl">
                <a:srgbClr val="000000">
                  <a:alpha val="43137"/>
                </a:srgbClr>
              </a:outerShdw>
            </a:effectLst>
          </a:endParaRPr>
        </a:p>
      </dgm:t>
    </dgm:pt>
    <dgm:pt modelId="{E1C17F30-D697-4831-99D7-D216526B0A0A}" type="sibTrans" cxnId="{4FB0B08C-2101-449C-BCEC-7D7FC3C2195C}">
      <dgm:prSet/>
      <dgm:spPr/>
      <dgm:t>
        <a:bodyPr/>
        <a:lstStyle/>
        <a:p>
          <a:endParaRPr lang="es-ES" sz="2000">
            <a:effectLst>
              <a:outerShdw blurRad="38100" dist="38100" dir="2700000" algn="tl">
                <a:srgbClr val="000000">
                  <a:alpha val="43137"/>
                </a:srgbClr>
              </a:outerShdw>
            </a:effectLst>
          </a:endParaRPr>
        </a:p>
      </dgm:t>
    </dgm:pt>
    <dgm:pt modelId="{E7472525-6EA7-476A-9B17-800286624BA0}" type="pres">
      <dgm:prSet presAssocID="{7063C572-467D-412D-B532-06F4B299366C}" presName="Name0" presStyleCnt="0">
        <dgm:presLayoutVars>
          <dgm:dir/>
          <dgm:resizeHandles val="exact"/>
        </dgm:presLayoutVars>
      </dgm:prSet>
      <dgm:spPr/>
    </dgm:pt>
    <dgm:pt modelId="{9C1DD92A-BABB-491D-BFAF-627C0D296025}" type="pres">
      <dgm:prSet presAssocID="{F96FD738-BEF2-450F-9C4E-800FE61A6A16}" presName="node" presStyleLbl="node1" presStyleIdx="0" presStyleCnt="2">
        <dgm:presLayoutVars>
          <dgm:bulletEnabled val="1"/>
        </dgm:presLayoutVars>
      </dgm:prSet>
      <dgm:spPr/>
    </dgm:pt>
    <dgm:pt modelId="{D6D711D7-337A-46AC-912D-90911E92751D}" type="pres">
      <dgm:prSet presAssocID="{A7384F97-9D0F-4C92-8452-7F5396C777EA}" presName="sibTrans" presStyleLbl="sibTrans2D1" presStyleIdx="0" presStyleCnt="1"/>
      <dgm:spPr/>
    </dgm:pt>
    <dgm:pt modelId="{3EFC3F3C-813B-45E4-9297-E8783091BB88}" type="pres">
      <dgm:prSet presAssocID="{A7384F97-9D0F-4C92-8452-7F5396C777EA}" presName="connectorText" presStyleLbl="sibTrans2D1" presStyleIdx="0" presStyleCnt="1"/>
      <dgm:spPr/>
    </dgm:pt>
    <dgm:pt modelId="{A3536089-3679-4FD6-B1CC-0518BFEF3D2F}" type="pres">
      <dgm:prSet presAssocID="{6F0A239C-8A24-4CDC-8D31-A69100F65CE1}" presName="node" presStyleLbl="node1" presStyleIdx="1" presStyleCnt="2">
        <dgm:presLayoutVars>
          <dgm:bulletEnabled val="1"/>
        </dgm:presLayoutVars>
      </dgm:prSet>
      <dgm:spPr/>
    </dgm:pt>
  </dgm:ptLst>
  <dgm:cxnLst>
    <dgm:cxn modelId="{38E35619-49E7-40C7-B531-B1380B9B7DD8}" type="presOf" srcId="{F96FD738-BEF2-450F-9C4E-800FE61A6A16}" destId="{9C1DD92A-BABB-491D-BFAF-627C0D296025}" srcOrd="0" destOrd="0" presId="urn:microsoft.com/office/officeart/2005/8/layout/process1"/>
    <dgm:cxn modelId="{07F86C1E-1E08-4DB5-99C2-2BFDFDA8D8D9}" type="presOf" srcId="{6F0A239C-8A24-4CDC-8D31-A69100F65CE1}" destId="{A3536089-3679-4FD6-B1CC-0518BFEF3D2F}" srcOrd="0" destOrd="0" presId="urn:microsoft.com/office/officeart/2005/8/layout/process1"/>
    <dgm:cxn modelId="{2F01A75D-E77F-4EFB-89CF-895F32E0EF31}" type="presOf" srcId="{7063C572-467D-412D-B532-06F4B299366C}" destId="{E7472525-6EA7-476A-9B17-800286624BA0}" srcOrd="0" destOrd="0" presId="urn:microsoft.com/office/officeart/2005/8/layout/process1"/>
    <dgm:cxn modelId="{B399184B-2019-4D8A-B756-552A5C254116}" type="presOf" srcId="{A7384F97-9D0F-4C92-8452-7F5396C777EA}" destId="{D6D711D7-337A-46AC-912D-90911E92751D}" srcOrd="0" destOrd="0" presId="urn:microsoft.com/office/officeart/2005/8/layout/process1"/>
    <dgm:cxn modelId="{4FB0B08C-2101-449C-BCEC-7D7FC3C2195C}" srcId="{7063C572-467D-412D-B532-06F4B299366C}" destId="{6F0A239C-8A24-4CDC-8D31-A69100F65CE1}" srcOrd="1" destOrd="0" parTransId="{C0D159DF-C746-41F5-A6E8-1B0ABED57CE8}" sibTransId="{E1C17F30-D697-4831-99D7-D216526B0A0A}"/>
    <dgm:cxn modelId="{333762E4-193E-4053-A9BD-43CC5D396287}" type="presOf" srcId="{A7384F97-9D0F-4C92-8452-7F5396C777EA}" destId="{3EFC3F3C-813B-45E4-9297-E8783091BB88}" srcOrd="1" destOrd="0" presId="urn:microsoft.com/office/officeart/2005/8/layout/process1"/>
    <dgm:cxn modelId="{D892A9EB-664A-4E39-8D7A-4435701A7108}" srcId="{7063C572-467D-412D-B532-06F4B299366C}" destId="{F96FD738-BEF2-450F-9C4E-800FE61A6A16}" srcOrd="0" destOrd="0" parTransId="{9C224215-A975-4D3D-9C37-CE370AFCB880}" sibTransId="{A7384F97-9D0F-4C92-8452-7F5396C777EA}"/>
    <dgm:cxn modelId="{E0565A06-4966-4FE9-A49E-21495D27B7E6}" type="presParOf" srcId="{E7472525-6EA7-476A-9B17-800286624BA0}" destId="{9C1DD92A-BABB-491D-BFAF-627C0D296025}" srcOrd="0" destOrd="0" presId="urn:microsoft.com/office/officeart/2005/8/layout/process1"/>
    <dgm:cxn modelId="{4880BACE-0BF2-4ECA-BF76-08B40DE3C3AC}" type="presParOf" srcId="{E7472525-6EA7-476A-9B17-800286624BA0}" destId="{D6D711D7-337A-46AC-912D-90911E92751D}" srcOrd="1" destOrd="0" presId="urn:microsoft.com/office/officeart/2005/8/layout/process1"/>
    <dgm:cxn modelId="{F63AE8A0-440A-41CC-8439-5D1E9F7EE425}" type="presParOf" srcId="{D6D711D7-337A-46AC-912D-90911E92751D}" destId="{3EFC3F3C-813B-45E4-9297-E8783091BB88}" srcOrd="0" destOrd="0" presId="urn:microsoft.com/office/officeart/2005/8/layout/process1"/>
    <dgm:cxn modelId="{DA77A361-F211-46F0-B441-0A3F9EDFDCF0}" type="presParOf" srcId="{E7472525-6EA7-476A-9B17-800286624BA0}" destId="{A3536089-3679-4FD6-B1CC-0518BFEF3D2F}" srcOrd="2"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63C572-467D-412D-B532-06F4B299366C}" type="doc">
      <dgm:prSet loTypeId="urn:microsoft.com/office/officeart/2005/8/layout/process1" loCatId="process" qsTypeId="urn:microsoft.com/office/officeart/2005/8/quickstyle/simple5" qsCatId="simple" csTypeId="urn:microsoft.com/office/officeart/2005/8/colors/colorful2" csCatId="colorful" phldr="1"/>
      <dgm:spPr/>
      <dgm:t>
        <a:bodyPr/>
        <a:lstStyle/>
        <a:p>
          <a:endParaRPr lang="es-ES"/>
        </a:p>
      </dgm:t>
    </dgm:pt>
    <dgm:pt modelId="{F96FD738-BEF2-450F-9C4E-800FE61A6A16}">
      <dgm:prSet custT="1"/>
      <dgm:spPr>
        <a:gradFill rotWithShape="0">
          <a:gsLst>
            <a:gs pos="0">
              <a:srgbClr val="6F0078"/>
            </a:gs>
            <a:gs pos="50000">
              <a:srgbClr val="9600A2"/>
            </a:gs>
            <a:gs pos="70000">
              <a:srgbClr val="9600A2"/>
            </a:gs>
            <a:gs pos="100000">
              <a:srgbClr val="B200C0"/>
            </a:gs>
          </a:gsLst>
        </a:gradFill>
      </dgm:spPr>
      <dgm:t>
        <a:bodyPr/>
        <a:lstStyle/>
        <a:p>
          <a:r>
            <a:rPr lang="en-US" sz="2000" b="1" dirty="0">
              <a:effectLst>
                <a:outerShdw blurRad="38100" dist="38100" dir="2700000" algn="tl">
                  <a:srgbClr val="000000">
                    <a:alpha val="43137"/>
                  </a:srgbClr>
                </a:outerShdw>
              </a:effectLst>
            </a:rPr>
            <a:t>Put your spouse before yourself</a:t>
          </a:r>
          <a:endParaRPr lang="en" sz="2000" b="1" dirty="0">
            <a:effectLst>
              <a:outerShdw blurRad="38100" dist="38100" dir="2700000" algn="tl">
                <a:srgbClr val="000000">
                  <a:alpha val="43137"/>
                </a:srgbClr>
              </a:outerShdw>
            </a:effectLst>
          </a:endParaRPr>
        </a:p>
      </dgm:t>
    </dgm:pt>
    <dgm:pt modelId="{9C224215-A975-4D3D-9C37-CE370AFCB880}" type="parTrans" cxnId="{D892A9EB-664A-4E39-8D7A-4435701A7108}">
      <dgm:prSet/>
      <dgm:spPr/>
      <dgm:t>
        <a:bodyPr/>
        <a:lstStyle/>
        <a:p>
          <a:endParaRPr lang="es-ES" sz="2000">
            <a:effectLst>
              <a:outerShdw blurRad="38100" dist="38100" dir="2700000" algn="tl">
                <a:srgbClr val="000000">
                  <a:alpha val="43137"/>
                </a:srgbClr>
              </a:outerShdw>
            </a:effectLst>
          </a:endParaRPr>
        </a:p>
      </dgm:t>
    </dgm:pt>
    <dgm:pt modelId="{A7384F97-9D0F-4C92-8452-7F5396C777EA}" type="sibTrans" cxnId="{D892A9EB-664A-4E39-8D7A-4435701A7108}">
      <dgm:prSet custT="1"/>
      <dgm:spPr>
        <a:gradFill rotWithShape="0">
          <a:gsLst>
            <a:gs pos="0">
              <a:srgbClr val="6F0078"/>
            </a:gs>
            <a:gs pos="50000">
              <a:srgbClr val="9600A2"/>
            </a:gs>
            <a:gs pos="70000">
              <a:srgbClr val="9600A2"/>
            </a:gs>
            <a:gs pos="100000">
              <a:srgbClr val="B200C0"/>
            </a:gs>
          </a:gsLst>
          <a:lin ang="16200000" scaled="0"/>
        </a:gradFill>
        <a:ln>
          <a:noFill/>
        </a:ln>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rgbClr val="0099CC">
              <a:hueOff val="0"/>
              <a:satOff val="0"/>
              <a:lumOff val="0"/>
              <a:alphaOff val="0"/>
              <a:satMod val="300000"/>
            </a:srgbClr>
          </a:contourClr>
        </a:sp3d>
      </dgm:spPr>
      <dgm:t>
        <a:bodyPr spcFirstLastPara="0" vert="horz" wrap="square" lIns="76200" tIns="76200" rIns="76200" bIns="76200" numCol="1" spcCol="1270" anchor="ctr" anchorCtr="0"/>
        <a:lstStyle/>
        <a:p>
          <a:pPr marL="0" lvl="0" indent="0" algn="ctr" defTabSz="889000">
            <a:lnSpc>
              <a:spcPct val="90000"/>
            </a:lnSpc>
            <a:spcBef>
              <a:spcPct val="0"/>
            </a:spcBef>
            <a:spcAft>
              <a:spcPct val="35000"/>
            </a:spcAft>
            <a:buNone/>
          </a:pPr>
          <a:endParaRPr lang="es-ES" sz="2000" b="1" kern="120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6F0A239C-8A24-4CDC-8D31-A69100F65CE1}">
      <dgm:prSet custT="1"/>
      <dgm:spPr>
        <a:gradFill rotWithShape="0">
          <a:gsLst>
            <a:gs pos="0">
              <a:srgbClr val="00665A"/>
            </a:gs>
            <a:gs pos="50000">
              <a:srgbClr val="008A7A"/>
            </a:gs>
            <a:gs pos="70000">
              <a:srgbClr val="008A7A"/>
            </a:gs>
            <a:gs pos="100000">
              <a:srgbClr val="00B49F"/>
            </a:gs>
          </a:gsLst>
        </a:gradFill>
      </dgm:spPr>
      <dgm:t>
        <a:bodyPr/>
        <a:lstStyle/>
        <a:p>
          <a:r>
            <a:rPr lang="en-US" sz="2000" b="1" dirty="0">
              <a:effectLst>
                <a:outerShdw blurRad="38100" dist="38100" dir="2700000" algn="tl">
                  <a:srgbClr val="000000">
                    <a:alpha val="43137"/>
                  </a:srgbClr>
                </a:outerShdw>
              </a:effectLst>
            </a:rPr>
            <a:t>as Christ put us before </a:t>
          </a:r>
          <a:r>
            <a:rPr lang="es-ES" sz="2000" b="1" dirty="0" err="1">
              <a:effectLst>
                <a:outerShdw blurRad="38100" dist="38100" dir="2700000" algn="tl">
                  <a:srgbClr val="000000">
                    <a:alpha val="43137"/>
                  </a:srgbClr>
                </a:outerShdw>
              </a:effectLst>
            </a:rPr>
            <a:t>Himself</a:t>
          </a:r>
          <a:endParaRPr lang="en" sz="2000" b="1" dirty="0">
            <a:effectLst>
              <a:outerShdw blurRad="38100" dist="38100" dir="2700000" algn="tl">
                <a:srgbClr val="000000">
                  <a:alpha val="43137"/>
                </a:srgbClr>
              </a:outerShdw>
            </a:effectLst>
          </a:endParaRPr>
        </a:p>
      </dgm:t>
    </dgm:pt>
    <dgm:pt modelId="{C0D159DF-C746-41F5-A6E8-1B0ABED57CE8}" type="parTrans" cxnId="{4FB0B08C-2101-449C-BCEC-7D7FC3C2195C}">
      <dgm:prSet/>
      <dgm:spPr/>
      <dgm:t>
        <a:bodyPr/>
        <a:lstStyle/>
        <a:p>
          <a:endParaRPr lang="es-ES" sz="2000">
            <a:effectLst>
              <a:outerShdw blurRad="38100" dist="38100" dir="2700000" algn="tl">
                <a:srgbClr val="000000">
                  <a:alpha val="43137"/>
                </a:srgbClr>
              </a:outerShdw>
            </a:effectLst>
          </a:endParaRPr>
        </a:p>
      </dgm:t>
    </dgm:pt>
    <dgm:pt modelId="{E1C17F30-D697-4831-99D7-D216526B0A0A}" type="sibTrans" cxnId="{4FB0B08C-2101-449C-BCEC-7D7FC3C2195C}">
      <dgm:prSet/>
      <dgm:spPr/>
      <dgm:t>
        <a:bodyPr/>
        <a:lstStyle/>
        <a:p>
          <a:endParaRPr lang="es-ES" sz="2000">
            <a:effectLst>
              <a:outerShdw blurRad="38100" dist="38100" dir="2700000" algn="tl">
                <a:srgbClr val="000000">
                  <a:alpha val="43137"/>
                </a:srgbClr>
              </a:outerShdw>
            </a:effectLst>
          </a:endParaRPr>
        </a:p>
      </dgm:t>
    </dgm:pt>
    <dgm:pt modelId="{E7472525-6EA7-476A-9B17-800286624BA0}" type="pres">
      <dgm:prSet presAssocID="{7063C572-467D-412D-B532-06F4B299366C}" presName="Name0" presStyleCnt="0">
        <dgm:presLayoutVars>
          <dgm:dir/>
          <dgm:resizeHandles val="exact"/>
        </dgm:presLayoutVars>
      </dgm:prSet>
      <dgm:spPr/>
    </dgm:pt>
    <dgm:pt modelId="{9C1DD92A-BABB-491D-BFAF-627C0D296025}" type="pres">
      <dgm:prSet presAssocID="{F96FD738-BEF2-450F-9C4E-800FE61A6A16}" presName="node" presStyleLbl="node1" presStyleIdx="0" presStyleCnt="2">
        <dgm:presLayoutVars>
          <dgm:bulletEnabled val="1"/>
        </dgm:presLayoutVars>
      </dgm:prSet>
      <dgm:spPr/>
    </dgm:pt>
    <dgm:pt modelId="{D6D711D7-337A-46AC-912D-90911E92751D}" type="pres">
      <dgm:prSet presAssocID="{A7384F97-9D0F-4C92-8452-7F5396C777EA}" presName="sibTrans" presStyleLbl="sibTrans2D1" presStyleIdx="0" presStyleCnt="1"/>
      <dgm:spPr>
        <a:xfrm>
          <a:off x="2303661" y="313858"/>
          <a:ext cx="443789" cy="519149"/>
        </a:xfrm>
        <a:prstGeom prst="rightArrow">
          <a:avLst>
            <a:gd name="adj1" fmla="val 60000"/>
            <a:gd name="adj2" fmla="val 50000"/>
          </a:avLst>
        </a:prstGeom>
      </dgm:spPr>
    </dgm:pt>
    <dgm:pt modelId="{3EFC3F3C-813B-45E4-9297-E8783091BB88}" type="pres">
      <dgm:prSet presAssocID="{A7384F97-9D0F-4C92-8452-7F5396C777EA}" presName="connectorText" presStyleLbl="sibTrans2D1" presStyleIdx="0" presStyleCnt="1"/>
      <dgm:spPr/>
    </dgm:pt>
    <dgm:pt modelId="{A3536089-3679-4FD6-B1CC-0518BFEF3D2F}" type="pres">
      <dgm:prSet presAssocID="{6F0A239C-8A24-4CDC-8D31-A69100F65CE1}" presName="node" presStyleLbl="node1" presStyleIdx="1" presStyleCnt="2">
        <dgm:presLayoutVars>
          <dgm:bulletEnabled val="1"/>
        </dgm:presLayoutVars>
      </dgm:prSet>
      <dgm:spPr/>
    </dgm:pt>
  </dgm:ptLst>
  <dgm:cxnLst>
    <dgm:cxn modelId="{38E35619-49E7-40C7-B531-B1380B9B7DD8}" type="presOf" srcId="{F96FD738-BEF2-450F-9C4E-800FE61A6A16}" destId="{9C1DD92A-BABB-491D-BFAF-627C0D296025}" srcOrd="0" destOrd="0" presId="urn:microsoft.com/office/officeart/2005/8/layout/process1"/>
    <dgm:cxn modelId="{07F86C1E-1E08-4DB5-99C2-2BFDFDA8D8D9}" type="presOf" srcId="{6F0A239C-8A24-4CDC-8D31-A69100F65CE1}" destId="{A3536089-3679-4FD6-B1CC-0518BFEF3D2F}" srcOrd="0" destOrd="0" presId="urn:microsoft.com/office/officeart/2005/8/layout/process1"/>
    <dgm:cxn modelId="{2F01A75D-E77F-4EFB-89CF-895F32E0EF31}" type="presOf" srcId="{7063C572-467D-412D-B532-06F4B299366C}" destId="{E7472525-6EA7-476A-9B17-800286624BA0}" srcOrd="0" destOrd="0" presId="urn:microsoft.com/office/officeart/2005/8/layout/process1"/>
    <dgm:cxn modelId="{B399184B-2019-4D8A-B756-552A5C254116}" type="presOf" srcId="{A7384F97-9D0F-4C92-8452-7F5396C777EA}" destId="{D6D711D7-337A-46AC-912D-90911E92751D}" srcOrd="0" destOrd="0" presId="urn:microsoft.com/office/officeart/2005/8/layout/process1"/>
    <dgm:cxn modelId="{4FB0B08C-2101-449C-BCEC-7D7FC3C2195C}" srcId="{7063C572-467D-412D-B532-06F4B299366C}" destId="{6F0A239C-8A24-4CDC-8D31-A69100F65CE1}" srcOrd="1" destOrd="0" parTransId="{C0D159DF-C746-41F5-A6E8-1B0ABED57CE8}" sibTransId="{E1C17F30-D697-4831-99D7-D216526B0A0A}"/>
    <dgm:cxn modelId="{333762E4-193E-4053-A9BD-43CC5D396287}" type="presOf" srcId="{A7384F97-9D0F-4C92-8452-7F5396C777EA}" destId="{3EFC3F3C-813B-45E4-9297-E8783091BB88}" srcOrd="1" destOrd="0" presId="urn:microsoft.com/office/officeart/2005/8/layout/process1"/>
    <dgm:cxn modelId="{D892A9EB-664A-4E39-8D7A-4435701A7108}" srcId="{7063C572-467D-412D-B532-06F4B299366C}" destId="{F96FD738-BEF2-450F-9C4E-800FE61A6A16}" srcOrd="0" destOrd="0" parTransId="{9C224215-A975-4D3D-9C37-CE370AFCB880}" sibTransId="{A7384F97-9D0F-4C92-8452-7F5396C777EA}"/>
    <dgm:cxn modelId="{E0565A06-4966-4FE9-A49E-21495D27B7E6}" type="presParOf" srcId="{E7472525-6EA7-476A-9B17-800286624BA0}" destId="{9C1DD92A-BABB-491D-BFAF-627C0D296025}" srcOrd="0" destOrd="0" presId="urn:microsoft.com/office/officeart/2005/8/layout/process1"/>
    <dgm:cxn modelId="{4880BACE-0BF2-4ECA-BF76-08B40DE3C3AC}" type="presParOf" srcId="{E7472525-6EA7-476A-9B17-800286624BA0}" destId="{D6D711D7-337A-46AC-912D-90911E92751D}" srcOrd="1" destOrd="0" presId="urn:microsoft.com/office/officeart/2005/8/layout/process1"/>
    <dgm:cxn modelId="{F63AE8A0-440A-41CC-8439-5D1E9F7EE425}" type="presParOf" srcId="{D6D711D7-337A-46AC-912D-90911E92751D}" destId="{3EFC3F3C-813B-45E4-9297-E8783091BB88}" srcOrd="0" destOrd="0" presId="urn:microsoft.com/office/officeart/2005/8/layout/process1"/>
    <dgm:cxn modelId="{DA77A361-F211-46F0-B441-0A3F9EDFDCF0}" type="presParOf" srcId="{E7472525-6EA7-476A-9B17-800286624BA0}" destId="{A3536089-3679-4FD6-B1CC-0518BFEF3D2F}" srcOrd="2"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01A261-9796-4EDE-86C8-27D56B451FC1}" type="doc">
      <dgm:prSet loTypeId="urn:microsoft.com/office/officeart/2005/8/layout/bList2" loCatId="list" qsTypeId="urn:microsoft.com/office/officeart/2005/8/quickstyle/simple2" qsCatId="simple" csTypeId="urn:microsoft.com/office/officeart/2005/8/colors/colorful5" csCatId="colorful" phldr="1"/>
      <dgm:spPr/>
      <dgm:t>
        <a:bodyPr/>
        <a:lstStyle/>
        <a:p>
          <a:endParaRPr lang="es-ES"/>
        </a:p>
      </dgm:t>
    </dgm:pt>
    <dgm:pt modelId="{82C2C7EB-96AB-45A1-B732-9A1C6677B2FB}">
      <dgm:prSet phldrT="[Texto]" custT="1"/>
      <dgm:spPr>
        <a:scene3d>
          <a:camera prst="orthographicFront"/>
          <a:lightRig rig="threePt" dir="t"/>
        </a:scene3d>
        <a:sp3d>
          <a:bevelT w="165100" prst="coolSlant"/>
        </a:sp3d>
      </dgm:spPr>
      <dgm:t>
        <a:bodyPr/>
        <a:lstStyle/>
        <a:p>
          <a:r>
            <a:rPr lang="en" sz="2000" b="1" dirty="0">
              <a:effectLst>
                <a:outerShdw blurRad="38100" dist="38100" dir="2700000" algn="tl">
                  <a:srgbClr val="000000">
                    <a:alpha val="43137"/>
                  </a:srgbClr>
                </a:outerShdw>
              </a:effectLst>
            </a:rPr>
            <a:t>The 10 virgins </a:t>
          </a:r>
          <a:br>
            <a:rPr lang="es-ES" sz="2000" b="1" dirty="0">
              <a:effectLst>
                <a:outerShdw blurRad="38100" dist="38100" dir="2700000" algn="tl">
                  <a:srgbClr val="000000">
                    <a:alpha val="43137"/>
                  </a:srgbClr>
                </a:outerShdw>
              </a:effectLst>
            </a:rPr>
          </a:br>
          <a:r>
            <a:rPr lang="en" sz="2000" b="1" dirty="0">
              <a:effectLst>
                <a:outerShdw blurRad="38100" dist="38100" dir="2700000" algn="tl">
                  <a:srgbClr val="000000">
                    <a:alpha val="43137"/>
                  </a:srgbClr>
                </a:outerShdw>
              </a:effectLst>
            </a:rPr>
            <a:t>(Mt. 25:1-13)</a:t>
          </a:r>
        </a:p>
      </dgm:t>
    </dgm:pt>
    <dgm:pt modelId="{B45B7620-64B4-4576-9ADB-1C322726C261}" type="parTrans" cxnId="{6800C14E-200A-4FF5-9859-7E8295085525}">
      <dgm:prSet/>
      <dgm:spPr/>
      <dgm:t>
        <a:bodyPr/>
        <a:lstStyle/>
        <a:p>
          <a:endParaRPr lang="es-ES" sz="2000" b="1"/>
        </a:p>
      </dgm:t>
    </dgm:pt>
    <dgm:pt modelId="{1254BC32-408E-4F41-AB92-13B4957E5BA1}" type="sibTrans" cxnId="{6800C14E-200A-4FF5-9859-7E8295085525}">
      <dgm:prSet/>
      <dgm:spPr/>
      <dgm:t>
        <a:bodyPr/>
        <a:lstStyle/>
        <a:p>
          <a:endParaRPr lang="es-ES" sz="2000" b="1"/>
        </a:p>
      </dgm:t>
    </dgm:pt>
    <dgm:pt modelId="{0C631E24-B2B6-4C34-AABF-2A0F358B8532}">
      <dgm:prSet phldrT="[Texto]" custT="1"/>
      <dgm:spPr/>
      <dgm:t>
        <a:bodyPr/>
        <a:lstStyle/>
        <a:p>
          <a:pPr>
            <a:buClr>
              <a:srgbClr val="FF0000"/>
            </a:buClr>
            <a:buFont typeface="Wingdings" panose="05000000000000000000" pitchFamily="2" charset="2"/>
            <a:buChar char="v"/>
          </a:pPr>
          <a:r>
            <a:rPr lang="en" sz="2000" b="1" dirty="0"/>
            <a:t>Have the Holy Spirit</a:t>
          </a:r>
        </a:p>
      </dgm:t>
    </dgm:pt>
    <dgm:pt modelId="{B7CDB0E8-3A2B-46A7-851A-54E9A49CCE43}" type="parTrans" cxnId="{674DA33B-051C-4CF2-AD72-16B6DDC56F50}">
      <dgm:prSet/>
      <dgm:spPr/>
      <dgm:t>
        <a:bodyPr/>
        <a:lstStyle/>
        <a:p>
          <a:endParaRPr lang="es-ES" sz="2000" b="1"/>
        </a:p>
      </dgm:t>
    </dgm:pt>
    <dgm:pt modelId="{8154F0BD-4086-4AB4-9D79-36C173D90201}" type="sibTrans" cxnId="{674DA33B-051C-4CF2-AD72-16B6DDC56F50}">
      <dgm:prSet/>
      <dgm:spPr/>
      <dgm:t>
        <a:bodyPr/>
        <a:lstStyle/>
        <a:p>
          <a:endParaRPr lang="es-ES" sz="2000" b="1"/>
        </a:p>
      </dgm:t>
    </dgm:pt>
    <dgm:pt modelId="{526C25F6-B788-4EAF-95A4-BCB07BEC9E66}">
      <dgm:prSet phldrT="[Texto]" custT="1"/>
      <dgm:spPr/>
      <dgm:t>
        <a:bodyPr/>
        <a:lstStyle/>
        <a:p>
          <a:pPr>
            <a:buClr>
              <a:srgbClr val="7030A0"/>
            </a:buClr>
            <a:buFont typeface="Wingdings" panose="05000000000000000000" pitchFamily="2" charset="2"/>
            <a:buChar char="v"/>
          </a:pPr>
          <a:r>
            <a:rPr lang="en" sz="2000" b="1" dirty="0"/>
            <a:t>Accept your calling</a:t>
          </a:r>
        </a:p>
      </dgm:t>
    </dgm:pt>
    <dgm:pt modelId="{4A5C07B3-CFB3-4740-862D-ACC43992C064}" type="parTrans" cxnId="{DE40315B-C481-4ED2-88EA-01986BBB0428}">
      <dgm:prSet/>
      <dgm:spPr/>
      <dgm:t>
        <a:bodyPr/>
        <a:lstStyle/>
        <a:p>
          <a:endParaRPr lang="es-ES" sz="2000" b="1"/>
        </a:p>
      </dgm:t>
    </dgm:pt>
    <dgm:pt modelId="{AEA3AAB8-E439-4DA6-AD16-0A12F3A54331}" type="sibTrans" cxnId="{DE40315B-C481-4ED2-88EA-01986BBB0428}">
      <dgm:prSet/>
      <dgm:spPr/>
      <dgm:t>
        <a:bodyPr/>
        <a:lstStyle/>
        <a:p>
          <a:endParaRPr lang="es-ES" sz="2000" b="1"/>
        </a:p>
      </dgm:t>
    </dgm:pt>
    <dgm:pt modelId="{84418DF7-2795-488B-B55D-0803500E104E}">
      <dgm:prSet phldrT="[Texto]" custT="1"/>
      <dgm:spPr>
        <a:scene3d>
          <a:camera prst="orthographicFront"/>
          <a:lightRig rig="threePt" dir="t"/>
        </a:scene3d>
        <a:sp3d>
          <a:bevelT w="165100" prst="coolSlant"/>
        </a:sp3d>
      </dgm:spPr>
      <dgm:t>
        <a:bodyPr/>
        <a:lstStyle/>
        <a:p>
          <a:r>
            <a:rPr lang="en" sz="2000" b="1" dirty="0">
              <a:effectLst>
                <a:outerShdw blurRad="38100" dist="38100" dir="2700000" algn="tl">
                  <a:srgbClr val="000000">
                    <a:alpha val="43137"/>
                  </a:srgbClr>
                </a:outerShdw>
              </a:effectLst>
            </a:rPr>
            <a:t>The Unworthy Guests </a:t>
          </a:r>
          <a:br>
            <a:rPr lang="es-ES" sz="2000" b="1" dirty="0">
              <a:effectLst>
                <a:outerShdw blurRad="38100" dist="38100" dir="2700000" algn="tl">
                  <a:srgbClr val="000000">
                    <a:alpha val="43137"/>
                  </a:srgbClr>
                </a:outerShdw>
              </a:effectLst>
            </a:rPr>
          </a:br>
          <a:r>
            <a:rPr lang="en" sz="2000" b="1" dirty="0">
              <a:effectLst>
                <a:outerShdw blurRad="38100" dist="38100" dir="2700000" algn="tl">
                  <a:srgbClr val="000000">
                    <a:alpha val="43137"/>
                  </a:srgbClr>
                </a:outerShdw>
              </a:effectLst>
            </a:rPr>
            <a:t>(Mt. 22:1-14)</a:t>
          </a:r>
        </a:p>
      </dgm:t>
    </dgm:pt>
    <dgm:pt modelId="{E99B4263-2D47-4448-B1CE-25B484BBC3DA}" type="parTrans" cxnId="{6BF4B997-7FB6-4827-ADA3-825E47BEF339}">
      <dgm:prSet/>
      <dgm:spPr/>
      <dgm:t>
        <a:bodyPr/>
        <a:lstStyle/>
        <a:p>
          <a:endParaRPr lang="es-ES" sz="2000" b="1"/>
        </a:p>
      </dgm:t>
    </dgm:pt>
    <dgm:pt modelId="{2D719369-3571-4E57-AC6F-00B5374F98C3}" type="sibTrans" cxnId="{6BF4B997-7FB6-4827-ADA3-825E47BEF339}">
      <dgm:prSet/>
      <dgm:spPr/>
      <dgm:t>
        <a:bodyPr/>
        <a:lstStyle/>
        <a:p>
          <a:endParaRPr lang="es-ES" sz="2000" b="1"/>
        </a:p>
      </dgm:t>
    </dgm:pt>
    <dgm:pt modelId="{A5093DBB-1EC0-4007-87C1-8726A993AEE7}">
      <dgm:prSet phldrT="[Texto]" custT="1"/>
      <dgm:spPr/>
      <dgm:t>
        <a:bodyPr/>
        <a:lstStyle/>
        <a:p>
          <a:pPr>
            <a:buClr>
              <a:srgbClr val="CC197B"/>
            </a:buClr>
            <a:buFont typeface="Wingdings" panose="05000000000000000000" pitchFamily="2" charset="2"/>
            <a:buChar char="v"/>
          </a:pPr>
          <a:r>
            <a:rPr lang="en" sz="2000" b="1" dirty="0"/>
            <a:t>Everyone is called to the wedding</a:t>
          </a:r>
        </a:p>
      </dgm:t>
    </dgm:pt>
    <dgm:pt modelId="{8D07D62C-14A7-4936-A977-9061786065D7}" type="parTrans" cxnId="{0BB79431-45A4-4272-915F-98AC30E164E6}">
      <dgm:prSet/>
      <dgm:spPr/>
      <dgm:t>
        <a:bodyPr/>
        <a:lstStyle/>
        <a:p>
          <a:endParaRPr lang="es-ES" sz="2000" b="1"/>
        </a:p>
      </dgm:t>
    </dgm:pt>
    <dgm:pt modelId="{4E00116F-A520-46E9-ABF5-E8FDB31228E3}" type="sibTrans" cxnId="{0BB79431-45A4-4272-915F-98AC30E164E6}">
      <dgm:prSet/>
      <dgm:spPr/>
      <dgm:t>
        <a:bodyPr/>
        <a:lstStyle/>
        <a:p>
          <a:endParaRPr lang="es-ES" sz="2000" b="1"/>
        </a:p>
      </dgm:t>
    </dgm:pt>
    <dgm:pt modelId="{D66B75FD-A11D-4A76-BB3A-BAF450050F75}">
      <dgm:prSet phldrT="[Texto]" custT="1"/>
      <dgm:spPr/>
      <dgm:t>
        <a:bodyPr/>
        <a:lstStyle/>
        <a:p>
          <a:pPr>
            <a:buClr>
              <a:srgbClr val="0070C0"/>
            </a:buClr>
            <a:buFont typeface="Wingdings" panose="05000000000000000000" pitchFamily="2" charset="2"/>
            <a:buChar char="v"/>
          </a:pPr>
          <a:r>
            <a:rPr lang="en" sz="2000" b="1" dirty="0"/>
            <a:t>We must clothe</a:t>
          </a:r>
          <a:br>
            <a:rPr lang="en" sz="2000" b="1" dirty="0"/>
          </a:br>
          <a:r>
            <a:rPr lang="en" sz="2000" b="1" dirty="0"/>
            <a:t>ourselves in Christ</a:t>
          </a:r>
        </a:p>
      </dgm:t>
    </dgm:pt>
    <dgm:pt modelId="{91984C50-C44D-47EA-9BF7-A3675A63B5CE}" type="parTrans" cxnId="{32BD334A-8C32-47C2-8315-ADFA5CA31D80}">
      <dgm:prSet/>
      <dgm:spPr/>
      <dgm:t>
        <a:bodyPr/>
        <a:lstStyle/>
        <a:p>
          <a:endParaRPr lang="es-ES" sz="2000" b="1"/>
        </a:p>
      </dgm:t>
    </dgm:pt>
    <dgm:pt modelId="{587A8AAD-CD13-40EA-8F2A-C1AF3D6CF250}" type="sibTrans" cxnId="{32BD334A-8C32-47C2-8315-ADFA5CA31D80}">
      <dgm:prSet/>
      <dgm:spPr/>
      <dgm:t>
        <a:bodyPr/>
        <a:lstStyle/>
        <a:p>
          <a:endParaRPr lang="es-ES" sz="2000" b="1"/>
        </a:p>
      </dgm:t>
    </dgm:pt>
    <dgm:pt modelId="{118D4996-BFFC-4A69-865A-DDF827D6A5FD}" type="pres">
      <dgm:prSet presAssocID="{3901A261-9796-4EDE-86C8-27D56B451FC1}" presName="diagram" presStyleCnt="0">
        <dgm:presLayoutVars>
          <dgm:dir/>
          <dgm:animLvl val="lvl"/>
          <dgm:resizeHandles val="exact"/>
        </dgm:presLayoutVars>
      </dgm:prSet>
      <dgm:spPr/>
    </dgm:pt>
    <dgm:pt modelId="{4919662C-BA13-4284-860A-5FF20032237A}" type="pres">
      <dgm:prSet presAssocID="{82C2C7EB-96AB-45A1-B732-9A1C6677B2FB}" presName="compNode" presStyleCnt="0"/>
      <dgm:spPr/>
    </dgm:pt>
    <dgm:pt modelId="{68DF4893-39EC-416A-AE18-5600D6F2A219}" type="pres">
      <dgm:prSet presAssocID="{82C2C7EB-96AB-45A1-B732-9A1C6677B2FB}" presName="childRect" presStyleLbl="bgAcc1" presStyleIdx="0" presStyleCnt="2" custScaleX="369881" custScaleY="178766" custLinFactNeighborX="-54260" custLinFactNeighborY="2682">
        <dgm:presLayoutVars>
          <dgm:bulletEnabled val="1"/>
        </dgm:presLayoutVars>
      </dgm:prSet>
      <dgm:spPr/>
    </dgm:pt>
    <dgm:pt modelId="{6E351FC9-FD40-4B43-8795-EEC88BA0F999}" type="pres">
      <dgm:prSet presAssocID="{82C2C7EB-96AB-45A1-B732-9A1C6677B2FB}" presName="parentText" presStyleLbl="node1" presStyleIdx="0" presStyleCnt="0">
        <dgm:presLayoutVars>
          <dgm:chMax val="0"/>
          <dgm:bulletEnabled val="1"/>
        </dgm:presLayoutVars>
      </dgm:prSet>
      <dgm:spPr/>
    </dgm:pt>
    <dgm:pt modelId="{2E77BF75-0DC1-4AA3-82B6-0512B93EA031}" type="pres">
      <dgm:prSet presAssocID="{82C2C7EB-96AB-45A1-B732-9A1C6677B2FB}" presName="parentRect" presStyleLbl="alignNode1" presStyleIdx="0" presStyleCnt="2" custScaleX="369881" custScaleY="178766" custLinFactNeighborX="-54260" custLinFactNeighborY="6235"/>
      <dgm:spPr/>
    </dgm:pt>
    <dgm:pt modelId="{E97539B9-1540-4C9F-9989-EB9FFB30588C}" type="pres">
      <dgm:prSet presAssocID="{82C2C7EB-96AB-45A1-B732-9A1C6677B2FB}" presName="adorn" presStyleLbl="fgAccFollowNode1" presStyleIdx="0" presStyleCnt="2" custScaleX="439312" custScaleY="502379" custLinFactX="120156" custLinFactNeighborX="200000" custLinFactNeighborY="-37951"/>
      <dgm:spPr>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t="-8000" b="-8000"/>
          </a:stretch>
        </a:blipFill>
        <a:ln>
          <a:solidFill>
            <a:schemeClr val="accent5">
              <a:lumMod val="60000"/>
              <a:lumOff val="40000"/>
              <a:alpha val="90000"/>
            </a:schemeClr>
          </a:solidFill>
        </a:ln>
      </dgm:spPr>
    </dgm:pt>
    <dgm:pt modelId="{8786057E-DF06-4103-9DB4-B5489E8DAABA}" type="pres">
      <dgm:prSet presAssocID="{1254BC32-408E-4F41-AB92-13B4957E5BA1}" presName="sibTrans" presStyleLbl="sibTrans2D1" presStyleIdx="0" presStyleCnt="0"/>
      <dgm:spPr/>
    </dgm:pt>
    <dgm:pt modelId="{BD96641A-A2D9-4A88-ACA8-CC9D839D9B46}" type="pres">
      <dgm:prSet presAssocID="{84418DF7-2795-488B-B55D-0803500E104E}" presName="compNode" presStyleCnt="0"/>
      <dgm:spPr/>
    </dgm:pt>
    <dgm:pt modelId="{0C5F5A3B-B13A-445E-82FB-8A240A914B89}" type="pres">
      <dgm:prSet presAssocID="{84418DF7-2795-488B-B55D-0803500E104E}" presName="childRect" presStyleLbl="bgAcc1" presStyleIdx="1" presStyleCnt="2" custScaleX="369881" custScaleY="234627" custLinFactNeighborX="-50515" custLinFactNeighborY="-26820">
        <dgm:presLayoutVars>
          <dgm:bulletEnabled val="1"/>
        </dgm:presLayoutVars>
      </dgm:prSet>
      <dgm:spPr/>
    </dgm:pt>
    <dgm:pt modelId="{820C43C5-9827-46CF-A2DA-375773CDA517}" type="pres">
      <dgm:prSet presAssocID="{84418DF7-2795-488B-B55D-0803500E104E}" presName="parentText" presStyleLbl="node1" presStyleIdx="0" presStyleCnt="0">
        <dgm:presLayoutVars>
          <dgm:chMax val="0"/>
          <dgm:bulletEnabled val="1"/>
        </dgm:presLayoutVars>
      </dgm:prSet>
      <dgm:spPr/>
    </dgm:pt>
    <dgm:pt modelId="{E44CB021-F846-4962-9CFB-656934B13A84}" type="pres">
      <dgm:prSet presAssocID="{84418DF7-2795-488B-B55D-0803500E104E}" presName="parentRect" presStyleLbl="alignNode1" presStyleIdx="1" presStyleCnt="2" custScaleX="369881" custScaleY="315708" custLinFactNeighborX="-50515" custLinFactNeighborY="84700"/>
      <dgm:spPr/>
    </dgm:pt>
    <dgm:pt modelId="{A23ED142-F531-4560-A974-459511B6ECF9}" type="pres">
      <dgm:prSet presAssocID="{84418DF7-2795-488B-B55D-0803500E104E}" presName="adorn" presStyleLbl="fgAccFollowNode1" presStyleIdx="1" presStyleCnt="2" custScaleX="439312" custScaleY="502379" custLinFactX="120156" custLinFactNeighborX="200000" custLinFactNeighborY="-14828"/>
      <dgm:spPr>
        <a:prstGeom prst="round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t="-8000" b="-8000"/>
          </a:stretch>
        </a:blipFill>
        <a:ln>
          <a:solidFill>
            <a:schemeClr val="accent6">
              <a:lumMod val="60000"/>
              <a:lumOff val="40000"/>
              <a:alpha val="90000"/>
            </a:schemeClr>
          </a:solidFill>
        </a:ln>
      </dgm:spPr>
    </dgm:pt>
  </dgm:ptLst>
  <dgm:cxnLst>
    <dgm:cxn modelId="{ECD50D03-C049-4F50-A41D-A3D89B94CBB7}" type="presOf" srcId="{82C2C7EB-96AB-45A1-B732-9A1C6677B2FB}" destId="{6E351FC9-FD40-4B43-8795-EEC88BA0F999}" srcOrd="0" destOrd="0" presId="urn:microsoft.com/office/officeart/2005/8/layout/bList2"/>
    <dgm:cxn modelId="{787E060F-9439-4CF5-8F14-CB5777FEF593}" type="presOf" srcId="{3901A261-9796-4EDE-86C8-27D56B451FC1}" destId="{118D4996-BFFC-4A69-865A-DDF827D6A5FD}" srcOrd="0" destOrd="0" presId="urn:microsoft.com/office/officeart/2005/8/layout/bList2"/>
    <dgm:cxn modelId="{0BB79431-45A4-4272-915F-98AC30E164E6}" srcId="{84418DF7-2795-488B-B55D-0803500E104E}" destId="{A5093DBB-1EC0-4007-87C1-8726A993AEE7}" srcOrd="0" destOrd="0" parTransId="{8D07D62C-14A7-4936-A977-9061786065D7}" sibTransId="{4E00116F-A520-46E9-ABF5-E8FDB31228E3}"/>
    <dgm:cxn modelId="{A6248032-50E8-4E61-BFFA-669AC1C29DED}" type="presOf" srcId="{1254BC32-408E-4F41-AB92-13B4957E5BA1}" destId="{8786057E-DF06-4103-9DB4-B5489E8DAABA}" srcOrd="0" destOrd="0" presId="urn:microsoft.com/office/officeart/2005/8/layout/bList2"/>
    <dgm:cxn modelId="{674DA33B-051C-4CF2-AD72-16B6DDC56F50}" srcId="{82C2C7EB-96AB-45A1-B732-9A1C6677B2FB}" destId="{0C631E24-B2B6-4C34-AABF-2A0F358B8532}" srcOrd="0" destOrd="0" parTransId="{B7CDB0E8-3A2B-46A7-851A-54E9A49CCE43}" sibTransId="{8154F0BD-4086-4AB4-9D79-36C173D90201}"/>
    <dgm:cxn modelId="{13872740-314D-431D-A9E1-47C1ED342F23}" type="presOf" srcId="{A5093DBB-1EC0-4007-87C1-8726A993AEE7}" destId="{0C5F5A3B-B13A-445E-82FB-8A240A914B89}" srcOrd="0" destOrd="0" presId="urn:microsoft.com/office/officeart/2005/8/layout/bList2"/>
    <dgm:cxn modelId="{DE40315B-C481-4ED2-88EA-01986BBB0428}" srcId="{82C2C7EB-96AB-45A1-B732-9A1C6677B2FB}" destId="{526C25F6-B788-4EAF-95A4-BCB07BEC9E66}" srcOrd="1" destOrd="0" parTransId="{4A5C07B3-CFB3-4740-862D-ACC43992C064}" sibTransId="{AEA3AAB8-E439-4DA6-AD16-0A12F3A54331}"/>
    <dgm:cxn modelId="{4263E349-4B05-4EB3-AA8E-DE9DB6C496D1}" type="presOf" srcId="{82C2C7EB-96AB-45A1-B732-9A1C6677B2FB}" destId="{2E77BF75-0DC1-4AA3-82B6-0512B93EA031}" srcOrd="1" destOrd="0" presId="urn:microsoft.com/office/officeart/2005/8/layout/bList2"/>
    <dgm:cxn modelId="{32BD334A-8C32-47C2-8315-ADFA5CA31D80}" srcId="{84418DF7-2795-488B-B55D-0803500E104E}" destId="{D66B75FD-A11D-4A76-BB3A-BAF450050F75}" srcOrd="1" destOrd="0" parTransId="{91984C50-C44D-47EA-9BF7-A3675A63B5CE}" sibTransId="{587A8AAD-CD13-40EA-8F2A-C1AF3D6CF250}"/>
    <dgm:cxn modelId="{5E880B4C-89E4-417B-BD92-543E5CE64B85}" type="presOf" srcId="{D66B75FD-A11D-4A76-BB3A-BAF450050F75}" destId="{0C5F5A3B-B13A-445E-82FB-8A240A914B89}" srcOrd="0" destOrd="1" presId="urn:microsoft.com/office/officeart/2005/8/layout/bList2"/>
    <dgm:cxn modelId="{6800C14E-200A-4FF5-9859-7E8295085525}" srcId="{3901A261-9796-4EDE-86C8-27D56B451FC1}" destId="{82C2C7EB-96AB-45A1-B732-9A1C6677B2FB}" srcOrd="0" destOrd="0" parTransId="{B45B7620-64B4-4576-9ADB-1C322726C261}" sibTransId="{1254BC32-408E-4F41-AB92-13B4957E5BA1}"/>
    <dgm:cxn modelId="{6BF4B997-7FB6-4827-ADA3-825E47BEF339}" srcId="{3901A261-9796-4EDE-86C8-27D56B451FC1}" destId="{84418DF7-2795-488B-B55D-0803500E104E}" srcOrd="1" destOrd="0" parTransId="{E99B4263-2D47-4448-B1CE-25B484BBC3DA}" sibTransId="{2D719369-3571-4E57-AC6F-00B5374F98C3}"/>
    <dgm:cxn modelId="{1A2B3CA7-498B-414B-A5EB-4A49C061486A}" type="presOf" srcId="{526C25F6-B788-4EAF-95A4-BCB07BEC9E66}" destId="{68DF4893-39EC-416A-AE18-5600D6F2A219}" srcOrd="0" destOrd="1" presId="urn:microsoft.com/office/officeart/2005/8/layout/bList2"/>
    <dgm:cxn modelId="{F3F4A3B5-9E78-41B0-B33A-F8A31D00F560}" type="presOf" srcId="{0C631E24-B2B6-4C34-AABF-2A0F358B8532}" destId="{68DF4893-39EC-416A-AE18-5600D6F2A219}" srcOrd="0" destOrd="0" presId="urn:microsoft.com/office/officeart/2005/8/layout/bList2"/>
    <dgm:cxn modelId="{4A0BE7D2-A535-403B-841A-4761B76D0CA8}" type="presOf" srcId="{84418DF7-2795-488B-B55D-0803500E104E}" destId="{820C43C5-9827-46CF-A2DA-375773CDA517}" srcOrd="0" destOrd="0" presId="urn:microsoft.com/office/officeart/2005/8/layout/bList2"/>
    <dgm:cxn modelId="{E74DA6D8-CDDD-426C-9CBE-70F6075B0565}" type="presOf" srcId="{84418DF7-2795-488B-B55D-0803500E104E}" destId="{E44CB021-F846-4962-9CFB-656934B13A84}" srcOrd="1" destOrd="0" presId="urn:microsoft.com/office/officeart/2005/8/layout/bList2"/>
    <dgm:cxn modelId="{191EA9A7-128D-4D4B-9BF2-41493A2B3649}" type="presParOf" srcId="{118D4996-BFFC-4A69-865A-DDF827D6A5FD}" destId="{4919662C-BA13-4284-860A-5FF20032237A}" srcOrd="0" destOrd="0" presId="urn:microsoft.com/office/officeart/2005/8/layout/bList2"/>
    <dgm:cxn modelId="{1984FC36-D7E8-4F2E-96CF-F66639B14E40}" type="presParOf" srcId="{4919662C-BA13-4284-860A-5FF20032237A}" destId="{68DF4893-39EC-416A-AE18-5600D6F2A219}" srcOrd="0" destOrd="0" presId="urn:microsoft.com/office/officeart/2005/8/layout/bList2"/>
    <dgm:cxn modelId="{F100AEA1-FD62-45D3-B5B8-C1972072004F}" type="presParOf" srcId="{4919662C-BA13-4284-860A-5FF20032237A}" destId="{6E351FC9-FD40-4B43-8795-EEC88BA0F999}" srcOrd="1" destOrd="0" presId="urn:microsoft.com/office/officeart/2005/8/layout/bList2"/>
    <dgm:cxn modelId="{0EB96EDC-E07B-44A8-BA9F-5A252942CB7C}" type="presParOf" srcId="{4919662C-BA13-4284-860A-5FF20032237A}" destId="{2E77BF75-0DC1-4AA3-82B6-0512B93EA031}" srcOrd="2" destOrd="0" presId="urn:microsoft.com/office/officeart/2005/8/layout/bList2"/>
    <dgm:cxn modelId="{F10FDD69-039C-4A90-AAF6-F41CB93F8517}" type="presParOf" srcId="{4919662C-BA13-4284-860A-5FF20032237A}" destId="{E97539B9-1540-4C9F-9989-EB9FFB30588C}" srcOrd="3" destOrd="0" presId="urn:microsoft.com/office/officeart/2005/8/layout/bList2"/>
    <dgm:cxn modelId="{828D967F-8A7D-454F-96BD-44A21783FCE5}" type="presParOf" srcId="{118D4996-BFFC-4A69-865A-DDF827D6A5FD}" destId="{8786057E-DF06-4103-9DB4-B5489E8DAABA}" srcOrd="1" destOrd="0" presId="urn:microsoft.com/office/officeart/2005/8/layout/bList2"/>
    <dgm:cxn modelId="{5A40556E-1CD8-4FEA-87E3-7A06822B842D}" type="presParOf" srcId="{118D4996-BFFC-4A69-865A-DDF827D6A5FD}" destId="{BD96641A-A2D9-4A88-ACA8-CC9D839D9B46}" srcOrd="2" destOrd="0" presId="urn:microsoft.com/office/officeart/2005/8/layout/bList2"/>
    <dgm:cxn modelId="{858A4D09-262A-47E8-8329-0216FA836E85}" type="presParOf" srcId="{BD96641A-A2D9-4A88-ACA8-CC9D839D9B46}" destId="{0C5F5A3B-B13A-445E-82FB-8A240A914B89}" srcOrd="0" destOrd="0" presId="urn:microsoft.com/office/officeart/2005/8/layout/bList2"/>
    <dgm:cxn modelId="{81845573-CB44-4500-A231-1FA3BBCA41F3}" type="presParOf" srcId="{BD96641A-A2D9-4A88-ACA8-CC9D839D9B46}" destId="{820C43C5-9827-46CF-A2DA-375773CDA517}" srcOrd="1" destOrd="0" presId="urn:microsoft.com/office/officeart/2005/8/layout/bList2"/>
    <dgm:cxn modelId="{E4AEA50A-EF7E-4EB4-ABDD-A3EAB9CD8D9B}" type="presParOf" srcId="{BD96641A-A2D9-4A88-ACA8-CC9D839D9B46}" destId="{E44CB021-F846-4962-9CFB-656934B13A84}" srcOrd="2" destOrd="0" presId="urn:microsoft.com/office/officeart/2005/8/layout/bList2"/>
    <dgm:cxn modelId="{42161418-79B9-4AD6-BF5C-84E39DDF747B}" type="presParOf" srcId="{BD96641A-A2D9-4A88-ACA8-CC9D839D9B46}" destId="{A23ED142-F531-4560-A974-459511B6ECF9}"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1DD92A-BABB-491D-BFAF-627C0D296025}">
      <dsp:nvSpPr>
        <dsp:cNvPr id="0" name=""/>
        <dsp:cNvSpPr/>
      </dsp:nvSpPr>
      <dsp:spPr>
        <a:xfrm>
          <a:off x="3434" y="0"/>
          <a:ext cx="2091301" cy="1146867"/>
        </a:xfrm>
        <a:prstGeom prst="roundRect">
          <a:avLst>
            <a:gd name="adj" fmla="val 10000"/>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accent5">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effectLst>
                <a:outerShdw blurRad="38100" dist="38100" dir="2700000" algn="tl">
                  <a:srgbClr val="000000">
                    <a:alpha val="43137"/>
                  </a:srgbClr>
                </a:outerShdw>
              </a:effectLst>
            </a:rPr>
            <a:t>Forgive your spouse, however undeserving</a:t>
          </a:r>
          <a:endParaRPr lang="en-US" sz="2000" kern="1200" noProof="0" dirty="0">
            <a:effectLst>
              <a:outerShdw blurRad="38100" dist="38100" dir="2700000" algn="tl">
                <a:srgbClr val="000000">
                  <a:alpha val="43137"/>
                </a:srgbClr>
              </a:outerShdw>
            </a:effectLst>
          </a:endParaRPr>
        </a:p>
      </dsp:txBody>
      <dsp:txXfrm>
        <a:off x="37025" y="33591"/>
        <a:ext cx="2024119" cy="1079685"/>
      </dsp:txXfrm>
    </dsp:sp>
    <dsp:sp modelId="{D6D711D7-337A-46AC-912D-90911E92751D}">
      <dsp:nvSpPr>
        <dsp:cNvPr id="0" name=""/>
        <dsp:cNvSpPr/>
      </dsp:nvSpPr>
      <dsp:spPr>
        <a:xfrm>
          <a:off x="2303865" y="314112"/>
          <a:ext cx="443355" cy="518642"/>
        </a:xfrm>
        <a:prstGeom prst="rightArrow">
          <a:avLst>
            <a:gd name="adj1" fmla="val 60000"/>
            <a:gd name="adj2" fmla="val 50000"/>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accent5">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effectLst>
              <a:outerShdw blurRad="38100" dist="38100" dir="2700000" algn="tl">
                <a:srgbClr val="000000">
                  <a:alpha val="43137"/>
                </a:srgbClr>
              </a:outerShdw>
            </a:effectLst>
          </a:endParaRPr>
        </a:p>
      </dsp:txBody>
      <dsp:txXfrm>
        <a:off x="2303865" y="417840"/>
        <a:ext cx="310349" cy="311186"/>
      </dsp:txXfrm>
    </dsp:sp>
    <dsp:sp modelId="{A3536089-3679-4FD6-B1CC-0518BFEF3D2F}">
      <dsp:nvSpPr>
        <dsp:cNvPr id="0" name=""/>
        <dsp:cNvSpPr/>
      </dsp:nvSpPr>
      <dsp:spPr>
        <a:xfrm>
          <a:off x="2931256" y="0"/>
          <a:ext cx="2091301" cy="1146867"/>
        </a:xfrm>
        <a:prstGeom prst="roundRect">
          <a:avLst>
            <a:gd name="adj" fmla="val 10000"/>
          </a:avLst>
        </a:prstGeom>
        <a:gradFill rotWithShape="0">
          <a:gsLst>
            <a:gs pos="0">
              <a:schemeClr val="accent5">
                <a:hueOff val="-4499993"/>
                <a:satOff val="49997"/>
                <a:lumOff val="1"/>
                <a:alphaOff val="0"/>
                <a:shade val="15000"/>
                <a:satMod val="180000"/>
              </a:schemeClr>
            </a:gs>
            <a:gs pos="50000">
              <a:schemeClr val="accent5">
                <a:hueOff val="-4499993"/>
                <a:satOff val="49997"/>
                <a:lumOff val="1"/>
                <a:alphaOff val="0"/>
                <a:shade val="45000"/>
                <a:satMod val="170000"/>
              </a:schemeClr>
            </a:gs>
            <a:gs pos="70000">
              <a:schemeClr val="accent5">
                <a:hueOff val="-4499993"/>
                <a:satOff val="49997"/>
                <a:lumOff val="1"/>
                <a:alphaOff val="0"/>
                <a:tint val="99000"/>
                <a:shade val="65000"/>
                <a:satMod val="155000"/>
              </a:schemeClr>
            </a:gs>
            <a:gs pos="100000">
              <a:srgbClr val="EAA408"/>
            </a:gs>
          </a:gsLst>
          <a:lin ang="16200000" scaled="0"/>
        </a:gradFill>
        <a:ln>
          <a:noFill/>
        </a:ln>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accent5">
              <a:hueOff val="-4499993"/>
              <a:satOff val="49997"/>
              <a:lumOff val="1"/>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effectLst>
                <a:outerShdw blurRad="38100" dist="38100" dir="2700000" algn="tl">
                  <a:srgbClr val="000000">
                    <a:alpha val="43137"/>
                  </a:srgbClr>
                </a:outerShdw>
              </a:effectLst>
            </a:rPr>
            <a:t>as Christ forgives us, however undeserving</a:t>
          </a:r>
          <a:endParaRPr lang="en-US" sz="2000" kern="1200" noProof="0" dirty="0">
            <a:effectLst>
              <a:outerShdw blurRad="38100" dist="38100" dir="2700000" algn="tl">
                <a:srgbClr val="000000">
                  <a:alpha val="43137"/>
                </a:srgbClr>
              </a:outerShdw>
            </a:effectLst>
          </a:endParaRPr>
        </a:p>
      </dsp:txBody>
      <dsp:txXfrm>
        <a:off x="2964847" y="33591"/>
        <a:ext cx="2024119" cy="10796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1DD92A-BABB-491D-BFAF-627C0D296025}">
      <dsp:nvSpPr>
        <dsp:cNvPr id="0" name=""/>
        <dsp:cNvSpPr/>
      </dsp:nvSpPr>
      <dsp:spPr>
        <a:xfrm>
          <a:off x="981" y="0"/>
          <a:ext cx="2093345" cy="1146867"/>
        </a:xfrm>
        <a:prstGeom prst="roundRect">
          <a:avLst>
            <a:gd name="adj" fmla="val 10000"/>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rPr>
            <a:t>Accept your spouse, faults and all</a:t>
          </a:r>
          <a:endParaRPr lang="en" sz="2000" b="1" kern="1200" dirty="0">
            <a:effectLst>
              <a:outerShdw blurRad="38100" dist="38100" dir="2700000" algn="tl">
                <a:srgbClr val="000000">
                  <a:alpha val="43137"/>
                </a:srgbClr>
              </a:outerShdw>
            </a:effectLst>
          </a:endParaRPr>
        </a:p>
      </dsp:txBody>
      <dsp:txXfrm>
        <a:off x="34572" y="33591"/>
        <a:ext cx="2026163" cy="1079685"/>
      </dsp:txXfrm>
    </dsp:sp>
    <dsp:sp modelId="{D6D711D7-337A-46AC-912D-90911E92751D}">
      <dsp:nvSpPr>
        <dsp:cNvPr id="0" name=""/>
        <dsp:cNvSpPr/>
      </dsp:nvSpPr>
      <dsp:spPr>
        <a:xfrm>
          <a:off x="2303661" y="313858"/>
          <a:ext cx="443789" cy="519149"/>
        </a:xfrm>
        <a:prstGeom prst="rightArrow">
          <a:avLst>
            <a:gd name="adj1" fmla="val 60000"/>
            <a:gd name="adj2" fmla="val 50000"/>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effectLst>
              <a:outerShdw blurRad="38100" dist="38100" dir="2700000" algn="tl">
                <a:srgbClr val="000000">
                  <a:alpha val="43137"/>
                </a:srgbClr>
              </a:outerShdw>
            </a:effectLst>
          </a:endParaRPr>
        </a:p>
      </dsp:txBody>
      <dsp:txXfrm>
        <a:off x="2303661" y="417688"/>
        <a:ext cx="310652" cy="311489"/>
      </dsp:txXfrm>
    </dsp:sp>
    <dsp:sp modelId="{A3536089-3679-4FD6-B1CC-0518BFEF3D2F}">
      <dsp:nvSpPr>
        <dsp:cNvPr id="0" name=""/>
        <dsp:cNvSpPr/>
      </dsp:nvSpPr>
      <dsp:spPr>
        <a:xfrm>
          <a:off x="2931665" y="0"/>
          <a:ext cx="2093345" cy="1146867"/>
        </a:xfrm>
        <a:prstGeom prst="roundRect">
          <a:avLst>
            <a:gd name="adj" fmla="val 10000"/>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accent3">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as </a:t>
          </a:r>
          <a:r>
            <a:rPr lang="es-ES" sz="2000" b="1" kern="1200" dirty="0" err="1">
              <a:effectLst>
                <a:outerShdw blurRad="38100" dist="38100" dir="2700000" algn="tl">
                  <a:srgbClr val="000000">
                    <a:alpha val="43137"/>
                  </a:srgbClr>
                </a:outerShdw>
              </a:effectLst>
            </a:rPr>
            <a:t>Christ</a:t>
          </a:r>
          <a:r>
            <a:rPr lang="es-ES" sz="2000" b="1" kern="1200" dirty="0">
              <a:effectLst>
                <a:outerShdw blurRad="38100" dist="38100" dir="2700000" algn="tl">
                  <a:srgbClr val="000000">
                    <a:alpha val="43137"/>
                  </a:srgbClr>
                </a:outerShdw>
              </a:effectLst>
            </a:rPr>
            <a:t> </a:t>
          </a:r>
          <a:r>
            <a:rPr lang="en-US" sz="2000" b="1" kern="1200" dirty="0">
              <a:effectLst>
                <a:outerShdw blurRad="38100" dist="38100" dir="2700000" algn="tl">
                  <a:srgbClr val="000000">
                    <a:alpha val="43137"/>
                  </a:srgbClr>
                </a:outerShdw>
              </a:effectLst>
            </a:rPr>
            <a:t>accepts us, faults and all</a:t>
          </a:r>
          <a:endParaRPr lang="en" sz="2000" b="1" kern="1200" dirty="0">
            <a:effectLst>
              <a:outerShdw blurRad="38100" dist="38100" dir="2700000" algn="tl">
                <a:srgbClr val="000000">
                  <a:alpha val="43137"/>
                </a:srgbClr>
              </a:outerShdw>
            </a:effectLst>
          </a:endParaRPr>
        </a:p>
      </dsp:txBody>
      <dsp:txXfrm>
        <a:off x="2965256" y="33591"/>
        <a:ext cx="2026163" cy="10796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1DD92A-BABB-491D-BFAF-627C0D296025}">
      <dsp:nvSpPr>
        <dsp:cNvPr id="0" name=""/>
        <dsp:cNvSpPr/>
      </dsp:nvSpPr>
      <dsp:spPr>
        <a:xfrm>
          <a:off x="981" y="0"/>
          <a:ext cx="2093345" cy="1146867"/>
        </a:xfrm>
        <a:prstGeom prst="roundRect">
          <a:avLst>
            <a:gd name="adj" fmla="val 10000"/>
          </a:avLst>
        </a:prstGeom>
        <a:gradFill rotWithShape="0">
          <a:gsLst>
            <a:gs pos="0">
              <a:srgbClr val="6F0078"/>
            </a:gs>
            <a:gs pos="50000">
              <a:srgbClr val="9600A2"/>
            </a:gs>
            <a:gs pos="70000">
              <a:srgbClr val="9600A2"/>
            </a:gs>
            <a:gs pos="100000">
              <a:srgbClr val="B200C0"/>
            </a:gs>
          </a:gsLst>
          <a:lin ang="16200000" scaled="0"/>
        </a:gradFill>
        <a:ln>
          <a:noFill/>
        </a:ln>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rPr>
            <a:t>Put your spouse before yourself</a:t>
          </a:r>
          <a:endParaRPr lang="en" sz="2000" b="1" kern="1200" dirty="0">
            <a:effectLst>
              <a:outerShdw blurRad="38100" dist="38100" dir="2700000" algn="tl">
                <a:srgbClr val="000000">
                  <a:alpha val="43137"/>
                </a:srgbClr>
              </a:outerShdw>
            </a:effectLst>
          </a:endParaRPr>
        </a:p>
      </dsp:txBody>
      <dsp:txXfrm>
        <a:off x="34572" y="33591"/>
        <a:ext cx="2026163" cy="1079685"/>
      </dsp:txXfrm>
    </dsp:sp>
    <dsp:sp modelId="{D6D711D7-337A-46AC-912D-90911E92751D}">
      <dsp:nvSpPr>
        <dsp:cNvPr id="0" name=""/>
        <dsp:cNvSpPr/>
      </dsp:nvSpPr>
      <dsp:spPr>
        <a:xfrm>
          <a:off x="2303661" y="313858"/>
          <a:ext cx="443789" cy="519149"/>
        </a:xfrm>
        <a:prstGeom prst="rightArrow">
          <a:avLst>
            <a:gd name="adj1" fmla="val 60000"/>
            <a:gd name="adj2" fmla="val 50000"/>
          </a:avLst>
        </a:prstGeom>
        <a:gradFill rotWithShape="0">
          <a:gsLst>
            <a:gs pos="0">
              <a:srgbClr val="6F0078"/>
            </a:gs>
            <a:gs pos="50000">
              <a:srgbClr val="9600A2"/>
            </a:gs>
            <a:gs pos="70000">
              <a:srgbClr val="9600A2"/>
            </a:gs>
            <a:gs pos="100000">
              <a:srgbClr val="B200C0"/>
            </a:gs>
          </a:gsLst>
          <a:lin ang="16200000" scaled="0"/>
        </a:gradFill>
        <a:ln>
          <a:noFill/>
        </a:ln>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rgbClr val="0099CC">
              <a:hueOff val="0"/>
              <a:satOff val="0"/>
              <a:lumOff val="0"/>
              <a:alphaOff val="0"/>
              <a:satMod val="300000"/>
            </a:srgb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s-ES" sz="2000" b="1" kern="120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2303661" y="417688"/>
        <a:ext cx="310652" cy="311489"/>
      </dsp:txXfrm>
    </dsp:sp>
    <dsp:sp modelId="{A3536089-3679-4FD6-B1CC-0518BFEF3D2F}">
      <dsp:nvSpPr>
        <dsp:cNvPr id="0" name=""/>
        <dsp:cNvSpPr/>
      </dsp:nvSpPr>
      <dsp:spPr>
        <a:xfrm>
          <a:off x="2931665" y="0"/>
          <a:ext cx="2093345" cy="1146867"/>
        </a:xfrm>
        <a:prstGeom prst="roundRect">
          <a:avLst>
            <a:gd name="adj" fmla="val 10000"/>
          </a:avLst>
        </a:prstGeom>
        <a:gradFill rotWithShape="0">
          <a:gsLst>
            <a:gs pos="0">
              <a:srgbClr val="00665A"/>
            </a:gs>
            <a:gs pos="50000">
              <a:srgbClr val="008A7A"/>
            </a:gs>
            <a:gs pos="70000">
              <a:srgbClr val="008A7A"/>
            </a:gs>
            <a:gs pos="100000">
              <a:srgbClr val="00B49F"/>
            </a:gs>
          </a:gsLst>
          <a:lin ang="16200000" scaled="0"/>
        </a:gradFill>
        <a:ln>
          <a:noFill/>
        </a:ln>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accent2">
              <a:hueOff val="-11699993"/>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rPr>
            <a:t>as Christ put us before </a:t>
          </a:r>
          <a:r>
            <a:rPr lang="es-ES" sz="2000" b="1" kern="1200" dirty="0" err="1">
              <a:effectLst>
                <a:outerShdw blurRad="38100" dist="38100" dir="2700000" algn="tl">
                  <a:srgbClr val="000000">
                    <a:alpha val="43137"/>
                  </a:srgbClr>
                </a:outerShdw>
              </a:effectLst>
            </a:rPr>
            <a:t>Himself</a:t>
          </a:r>
          <a:endParaRPr lang="en" sz="2000" b="1" kern="1200" dirty="0">
            <a:effectLst>
              <a:outerShdw blurRad="38100" dist="38100" dir="2700000" algn="tl">
                <a:srgbClr val="000000">
                  <a:alpha val="43137"/>
                </a:srgbClr>
              </a:outerShdw>
            </a:effectLst>
          </a:endParaRPr>
        </a:p>
      </dsp:txBody>
      <dsp:txXfrm>
        <a:off x="2965256" y="33591"/>
        <a:ext cx="2026163" cy="10796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DF4893-39EC-416A-AE18-5600D6F2A219}">
      <dsp:nvSpPr>
        <dsp:cNvPr id="0" name=""/>
        <dsp:cNvSpPr/>
      </dsp:nvSpPr>
      <dsp:spPr>
        <a:xfrm>
          <a:off x="3" y="22694"/>
          <a:ext cx="3632920" cy="1310678"/>
        </a:xfrm>
        <a:prstGeom prst="round2SameRect">
          <a:avLst>
            <a:gd name="adj1" fmla="val 8000"/>
            <a:gd name="adj2" fmla="val 0"/>
          </a:avLst>
        </a:prstGeom>
        <a:solidFill>
          <a:schemeClr val="lt1">
            <a:alpha val="90000"/>
            <a:hueOff val="0"/>
            <a:satOff val="0"/>
            <a:lumOff val="0"/>
            <a:alphaOff val="0"/>
          </a:schemeClr>
        </a:solidFill>
        <a:ln w="55000" cap="flat" cmpd="thickThin"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lr>
              <a:srgbClr val="FF0000"/>
            </a:buClr>
            <a:buFont typeface="Wingdings" panose="05000000000000000000" pitchFamily="2" charset="2"/>
            <a:buChar char="v"/>
          </a:pPr>
          <a:r>
            <a:rPr lang="en" sz="2000" b="1" kern="1200" dirty="0"/>
            <a:t>Have the Holy Spirit</a:t>
          </a:r>
        </a:p>
        <a:p>
          <a:pPr marL="228600" lvl="1" indent="-228600" algn="l" defTabSz="889000">
            <a:lnSpc>
              <a:spcPct val="90000"/>
            </a:lnSpc>
            <a:spcBef>
              <a:spcPct val="0"/>
            </a:spcBef>
            <a:spcAft>
              <a:spcPct val="15000"/>
            </a:spcAft>
            <a:buClr>
              <a:srgbClr val="7030A0"/>
            </a:buClr>
            <a:buFont typeface="Wingdings" panose="05000000000000000000" pitchFamily="2" charset="2"/>
            <a:buChar char="v"/>
          </a:pPr>
          <a:r>
            <a:rPr lang="en" sz="2000" b="1" kern="1200" dirty="0"/>
            <a:t>Accept your calling</a:t>
          </a:r>
        </a:p>
      </dsp:txBody>
      <dsp:txXfrm>
        <a:off x="30714" y="53405"/>
        <a:ext cx="3571498" cy="1279967"/>
      </dsp:txXfrm>
    </dsp:sp>
    <dsp:sp modelId="{2E77BF75-0DC1-4AA3-82B6-0512B93EA031}">
      <dsp:nvSpPr>
        <dsp:cNvPr id="0" name=""/>
        <dsp:cNvSpPr/>
      </dsp:nvSpPr>
      <dsp:spPr>
        <a:xfrm>
          <a:off x="3" y="920455"/>
          <a:ext cx="3632920" cy="563591"/>
        </a:xfrm>
        <a:prstGeom prst="rect">
          <a:avLst/>
        </a:prstGeom>
        <a:solidFill>
          <a:schemeClr val="accent5">
            <a:hueOff val="0"/>
            <a:satOff val="0"/>
            <a:lumOff val="0"/>
            <a:alphaOff val="0"/>
          </a:schemeClr>
        </a:solidFill>
        <a:ln w="55000" cap="flat" cmpd="thickThin" algn="ctr">
          <a:solidFill>
            <a:schemeClr val="accent5">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scene3d>
        <a:sp3d>
          <a:bevelT w="165100" prst="coolSlant"/>
        </a:sp3d>
      </dsp:spPr>
      <dsp:style>
        <a:lnRef idx="2">
          <a:scrgbClr r="0" g="0" b="0"/>
        </a:lnRef>
        <a:fillRef idx="1">
          <a:scrgbClr r="0" g="0" b="0"/>
        </a:fillRef>
        <a:effectRef idx="1">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The 10 virgins </a:t>
          </a:r>
          <a:br>
            <a:rPr lang="es-ES" sz="2000" b="1" kern="1200" dirty="0">
              <a:effectLst>
                <a:outerShdw blurRad="38100" dist="38100" dir="2700000" algn="tl">
                  <a:srgbClr val="000000">
                    <a:alpha val="43137"/>
                  </a:srgbClr>
                </a:outerShdw>
              </a:effectLst>
            </a:rPr>
          </a:br>
          <a:r>
            <a:rPr lang="en" sz="2000" b="1" kern="1200" dirty="0">
              <a:effectLst>
                <a:outerShdw blurRad="38100" dist="38100" dir="2700000" algn="tl">
                  <a:srgbClr val="000000">
                    <a:alpha val="43137"/>
                  </a:srgbClr>
                </a:outerShdw>
              </a:effectLst>
            </a:rPr>
            <a:t>(Mt. 25:1-13)</a:t>
          </a:r>
        </a:p>
      </dsp:txBody>
      <dsp:txXfrm>
        <a:off x="3" y="920455"/>
        <a:ext cx="2558394" cy="563591"/>
      </dsp:txXfrm>
    </dsp:sp>
    <dsp:sp modelId="{E97539B9-1540-4C9F-9989-EB9FFB30588C}">
      <dsp:nvSpPr>
        <dsp:cNvPr id="0" name=""/>
        <dsp:cNvSpPr/>
      </dsp:nvSpPr>
      <dsp:spPr>
        <a:xfrm>
          <a:off x="3095136" y="252955"/>
          <a:ext cx="1510201" cy="1727004"/>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t="-8000" b="-8000"/>
          </a:stretch>
        </a:blipFill>
        <a:ln w="55000" cap="flat" cmpd="thickThin" algn="ctr">
          <a:solidFill>
            <a:schemeClr val="accent5">
              <a:lumMod val="60000"/>
              <a:lumOff val="40000"/>
              <a:alpha val="90000"/>
            </a:schemeClr>
          </a:solidFill>
          <a:prstDash val="solid"/>
        </a:ln>
        <a:effectLst/>
      </dsp:spPr>
      <dsp:style>
        <a:lnRef idx="2">
          <a:scrgbClr r="0" g="0" b="0"/>
        </a:lnRef>
        <a:fillRef idx="1">
          <a:scrgbClr r="0" g="0" b="0"/>
        </a:fillRef>
        <a:effectRef idx="0">
          <a:scrgbClr r="0" g="0" b="0"/>
        </a:effectRef>
        <a:fontRef idx="minor"/>
      </dsp:style>
    </dsp:sp>
    <dsp:sp modelId="{0C5F5A3B-B13A-445E-82FB-8A240A914B89}">
      <dsp:nvSpPr>
        <dsp:cNvPr id="0" name=""/>
        <dsp:cNvSpPr/>
      </dsp:nvSpPr>
      <dsp:spPr>
        <a:xfrm>
          <a:off x="36786" y="2084043"/>
          <a:ext cx="3632920" cy="1720241"/>
        </a:xfrm>
        <a:prstGeom prst="round2SameRect">
          <a:avLst>
            <a:gd name="adj1" fmla="val 8000"/>
            <a:gd name="adj2" fmla="val 0"/>
          </a:avLst>
        </a:prstGeom>
        <a:solidFill>
          <a:schemeClr val="lt1">
            <a:alpha val="90000"/>
            <a:hueOff val="0"/>
            <a:satOff val="0"/>
            <a:lumOff val="0"/>
            <a:alphaOff val="0"/>
          </a:schemeClr>
        </a:solidFill>
        <a:ln w="55000" cap="flat" cmpd="thickThin" algn="ctr">
          <a:solidFill>
            <a:schemeClr val="accent5">
              <a:hueOff val="-4499993"/>
              <a:satOff val="49997"/>
              <a:lumOff val="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lr>
              <a:srgbClr val="CC197B"/>
            </a:buClr>
            <a:buFont typeface="Wingdings" panose="05000000000000000000" pitchFamily="2" charset="2"/>
            <a:buChar char="v"/>
          </a:pPr>
          <a:r>
            <a:rPr lang="en" sz="2000" b="1" kern="1200" dirty="0"/>
            <a:t>Everyone is called to the wedding</a:t>
          </a:r>
        </a:p>
        <a:p>
          <a:pPr marL="228600" lvl="1" indent="-228600" algn="l" defTabSz="889000">
            <a:lnSpc>
              <a:spcPct val="90000"/>
            </a:lnSpc>
            <a:spcBef>
              <a:spcPct val="0"/>
            </a:spcBef>
            <a:spcAft>
              <a:spcPct val="15000"/>
            </a:spcAft>
            <a:buClr>
              <a:srgbClr val="0070C0"/>
            </a:buClr>
            <a:buFont typeface="Wingdings" panose="05000000000000000000" pitchFamily="2" charset="2"/>
            <a:buChar char="v"/>
          </a:pPr>
          <a:r>
            <a:rPr lang="en" sz="2000" b="1" kern="1200" dirty="0"/>
            <a:t>We must clothe</a:t>
          </a:r>
          <a:br>
            <a:rPr lang="en" sz="2000" b="1" kern="1200" dirty="0"/>
          </a:br>
          <a:r>
            <a:rPr lang="en" sz="2000" b="1" kern="1200" dirty="0"/>
            <a:t>ourselves in Christ</a:t>
          </a:r>
        </a:p>
      </dsp:txBody>
      <dsp:txXfrm>
        <a:off x="77093" y="2124350"/>
        <a:ext cx="3552306" cy="1679934"/>
      </dsp:txXfrm>
    </dsp:sp>
    <dsp:sp modelId="{E44CB021-F846-4962-9CFB-656934B13A84}">
      <dsp:nvSpPr>
        <dsp:cNvPr id="0" name=""/>
        <dsp:cNvSpPr/>
      </dsp:nvSpPr>
      <dsp:spPr>
        <a:xfrm>
          <a:off x="36786" y="3434396"/>
          <a:ext cx="3632920" cy="995326"/>
        </a:xfrm>
        <a:prstGeom prst="rect">
          <a:avLst/>
        </a:prstGeom>
        <a:solidFill>
          <a:schemeClr val="accent5">
            <a:hueOff val="-4499993"/>
            <a:satOff val="49997"/>
            <a:lumOff val="1"/>
            <a:alphaOff val="0"/>
          </a:schemeClr>
        </a:solidFill>
        <a:ln w="55000" cap="flat" cmpd="thickThin" algn="ctr">
          <a:solidFill>
            <a:schemeClr val="accent5">
              <a:hueOff val="-4499993"/>
              <a:satOff val="49997"/>
              <a:lumOff val="1"/>
              <a:alphaOff val="0"/>
            </a:schemeClr>
          </a:solidFill>
          <a:prstDash val="solid"/>
        </a:ln>
        <a:effectLst>
          <a:outerShdw blurRad="50800" dist="38100" dir="5400000" rotWithShape="0">
            <a:srgbClr val="000000">
              <a:alpha val="35000"/>
            </a:srgbClr>
          </a:outerShdw>
        </a:effectLst>
        <a:scene3d>
          <a:camera prst="orthographicFront"/>
          <a:lightRig rig="threePt" dir="t"/>
        </a:scene3d>
        <a:sp3d>
          <a:bevelT w="165100" prst="coolSlant"/>
        </a:sp3d>
      </dsp:spPr>
      <dsp:style>
        <a:lnRef idx="2">
          <a:scrgbClr r="0" g="0" b="0"/>
        </a:lnRef>
        <a:fillRef idx="1">
          <a:scrgbClr r="0" g="0" b="0"/>
        </a:fillRef>
        <a:effectRef idx="1">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The Unworthy Guests </a:t>
          </a:r>
          <a:br>
            <a:rPr lang="es-ES" sz="2000" b="1" kern="1200" dirty="0">
              <a:effectLst>
                <a:outerShdw blurRad="38100" dist="38100" dir="2700000" algn="tl">
                  <a:srgbClr val="000000">
                    <a:alpha val="43137"/>
                  </a:srgbClr>
                </a:outerShdw>
              </a:effectLst>
            </a:rPr>
          </a:br>
          <a:r>
            <a:rPr lang="en" sz="2000" b="1" kern="1200" dirty="0">
              <a:effectLst>
                <a:outerShdw blurRad="38100" dist="38100" dir="2700000" algn="tl">
                  <a:srgbClr val="000000">
                    <a:alpha val="43137"/>
                  </a:srgbClr>
                </a:outerShdw>
              </a:effectLst>
            </a:rPr>
            <a:t>(Mt. 22:1-14)</a:t>
          </a:r>
        </a:p>
      </dsp:txBody>
      <dsp:txXfrm>
        <a:off x="36786" y="3434396"/>
        <a:ext cx="2558394" cy="995326"/>
      </dsp:txXfrm>
    </dsp:sp>
    <dsp:sp modelId="{A23ED142-F531-4560-A974-459511B6ECF9}">
      <dsp:nvSpPr>
        <dsp:cNvPr id="0" name=""/>
        <dsp:cNvSpPr/>
      </dsp:nvSpPr>
      <dsp:spPr>
        <a:xfrm>
          <a:off x="3095136" y="2814878"/>
          <a:ext cx="1510201" cy="1727004"/>
        </a:xfrm>
        <a:prstGeom prst="round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t="-8000" b="-8000"/>
          </a:stretch>
        </a:blipFill>
        <a:ln w="55000" cap="flat" cmpd="thickThin" algn="ctr">
          <a:solidFill>
            <a:schemeClr val="accent6">
              <a:lumMod val="60000"/>
              <a:lumOff val="40000"/>
              <a:alpha val="9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AC5298-0F01-9484-71B8-EEB67D8A3C6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0193AAC-83DC-2620-0A01-F66076388A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3198016-5EBB-DE4D-66EE-3BD37D963DED}"/>
              </a:ext>
            </a:extLst>
          </p:cNvPr>
          <p:cNvSpPr>
            <a:spLocks noGrp="1"/>
          </p:cNvSpPr>
          <p:nvPr>
            <p:ph type="dt" sz="half" idx="10"/>
          </p:nvPr>
        </p:nvSpPr>
        <p:spPr/>
        <p:txBody>
          <a:bodyPr/>
          <a:lstStyle/>
          <a:p>
            <a:fld id="{3BD9A512-5869-42F2-93EA-411B205A517C}" type="datetimeFigureOut">
              <a:rPr lang="es-ES" smtClean="0"/>
              <a:t>30/03/2025</a:t>
            </a:fld>
            <a:endParaRPr lang="es-ES"/>
          </a:p>
        </p:txBody>
      </p:sp>
      <p:sp>
        <p:nvSpPr>
          <p:cNvPr id="5" name="Marcador de pie de página 4">
            <a:extLst>
              <a:ext uri="{FF2B5EF4-FFF2-40B4-BE49-F238E27FC236}">
                <a16:creationId xmlns:a16="http://schemas.microsoft.com/office/drawing/2014/main" id="{6C31F182-FD76-20C2-6521-35F43135626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1927725-A76F-D4B9-C627-907F5E1F4B4F}"/>
              </a:ext>
            </a:extLst>
          </p:cNvPr>
          <p:cNvSpPr>
            <a:spLocks noGrp="1"/>
          </p:cNvSpPr>
          <p:nvPr>
            <p:ph type="sldNum" sz="quarter" idx="12"/>
          </p:nvPr>
        </p:nvSpPr>
        <p:spPr/>
        <p:txBody>
          <a:bodyPr/>
          <a:lstStyle/>
          <a:p>
            <a:fld id="{33448A61-82C9-43BA-8CF8-0D6221EB5F51}" type="slidenum">
              <a:rPr lang="es-ES" smtClean="0"/>
              <a:t>‹Nº›</a:t>
            </a:fld>
            <a:endParaRPr lang="es-ES"/>
          </a:p>
        </p:txBody>
      </p:sp>
    </p:spTree>
    <p:extLst>
      <p:ext uri="{BB962C8B-B14F-4D97-AF65-F5344CB8AC3E}">
        <p14:creationId xmlns:p14="http://schemas.microsoft.com/office/powerpoint/2010/main" val="1850190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84ADB6-71B1-A26C-9874-ABBFABB253C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5665DE6-7951-E875-917B-48891517C4A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DCAEDF0-2D07-96EB-4552-CFBF5D432540}"/>
              </a:ext>
            </a:extLst>
          </p:cNvPr>
          <p:cNvSpPr>
            <a:spLocks noGrp="1"/>
          </p:cNvSpPr>
          <p:nvPr>
            <p:ph type="dt" sz="half" idx="10"/>
          </p:nvPr>
        </p:nvSpPr>
        <p:spPr/>
        <p:txBody>
          <a:bodyPr/>
          <a:lstStyle/>
          <a:p>
            <a:fld id="{3BD9A512-5869-42F2-93EA-411B205A517C}" type="datetimeFigureOut">
              <a:rPr lang="es-ES" smtClean="0"/>
              <a:t>30/03/2025</a:t>
            </a:fld>
            <a:endParaRPr lang="es-ES"/>
          </a:p>
        </p:txBody>
      </p:sp>
      <p:sp>
        <p:nvSpPr>
          <p:cNvPr id="5" name="Marcador de pie de página 4">
            <a:extLst>
              <a:ext uri="{FF2B5EF4-FFF2-40B4-BE49-F238E27FC236}">
                <a16:creationId xmlns:a16="http://schemas.microsoft.com/office/drawing/2014/main" id="{1BA9674B-6563-1F38-5194-4E3887AB392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7883B0C-9751-9A41-E3DD-83E05C5EF1BE}"/>
              </a:ext>
            </a:extLst>
          </p:cNvPr>
          <p:cNvSpPr>
            <a:spLocks noGrp="1"/>
          </p:cNvSpPr>
          <p:nvPr>
            <p:ph type="sldNum" sz="quarter" idx="12"/>
          </p:nvPr>
        </p:nvSpPr>
        <p:spPr/>
        <p:txBody>
          <a:bodyPr/>
          <a:lstStyle/>
          <a:p>
            <a:fld id="{33448A61-82C9-43BA-8CF8-0D6221EB5F51}" type="slidenum">
              <a:rPr lang="es-ES" smtClean="0"/>
              <a:t>‹Nº›</a:t>
            </a:fld>
            <a:endParaRPr lang="es-ES"/>
          </a:p>
        </p:txBody>
      </p:sp>
    </p:spTree>
    <p:extLst>
      <p:ext uri="{BB962C8B-B14F-4D97-AF65-F5344CB8AC3E}">
        <p14:creationId xmlns:p14="http://schemas.microsoft.com/office/powerpoint/2010/main" val="1592595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B995267-902D-3805-69BE-4D1315429B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677FC44-83A6-7D08-116D-F479E72889A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0BEA185-6435-FA50-F80E-7454104B72AB}"/>
              </a:ext>
            </a:extLst>
          </p:cNvPr>
          <p:cNvSpPr>
            <a:spLocks noGrp="1"/>
          </p:cNvSpPr>
          <p:nvPr>
            <p:ph type="dt" sz="half" idx="10"/>
          </p:nvPr>
        </p:nvSpPr>
        <p:spPr/>
        <p:txBody>
          <a:bodyPr/>
          <a:lstStyle/>
          <a:p>
            <a:fld id="{3BD9A512-5869-42F2-93EA-411B205A517C}" type="datetimeFigureOut">
              <a:rPr lang="es-ES" smtClean="0"/>
              <a:t>30/03/2025</a:t>
            </a:fld>
            <a:endParaRPr lang="es-ES"/>
          </a:p>
        </p:txBody>
      </p:sp>
      <p:sp>
        <p:nvSpPr>
          <p:cNvPr id="5" name="Marcador de pie de página 4">
            <a:extLst>
              <a:ext uri="{FF2B5EF4-FFF2-40B4-BE49-F238E27FC236}">
                <a16:creationId xmlns:a16="http://schemas.microsoft.com/office/drawing/2014/main" id="{8D58A7B6-CF40-0B33-760C-FFA17EC0BCE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054EA69-E51E-D089-6BE9-0647FED2E15C}"/>
              </a:ext>
            </a:extLst>
          </p:cNvPr>
          <p:cNvSpPr>
            <a:spLocks noGrp="1"/>
          </p:cNvSpPr>
          <p:nvPr>
            <p:ph type="sldNum" sz="quarter" idx="12"/>
          </p:nvPr>
        </p:nvSpPr>
        <p:spPr/>
        <p:txBody>
          <a:bodyPr/>
          <a:lstStyle/>
          <a:p>
            <a:fld id="{33448A61-82C9-43BA-8CF8-0D6221EB5F51}" type="slidenum">
              <a:rPr lang="es-ES" smtClean="0"/>
              <a:t>‹Nº›</a:t>
            </a:fld>
            <a:endParaRPr lang="es-ES"/>
          </a:p>
        </p:txBody>
      </p:sp>
    </p:spTree>
    <p:extLst>
      <p:ext uri="{BB962C8B-B14F-4D97-AF65-F5344CB8AC3E}">
        <p14:creationId xmlns:p14="http://schemas.microsoft.com/office/powerpoint/2010/main" val="3799625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AC5298-0F01-9484-71B8-EEB67D8A3C6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0193AAC-83DC-2620-0A01-F66076388A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3198016-5EBB-DE4D-66EE-3BD37D963D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D9A512-5869-42F2-93EA-411B205A517C}"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30/03/2025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6C31F182-FD76-20C2-6521-35F43135626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51927725-A76F-D4B9-C627-907F5E1F4B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48A61-82C9-43BA-8CF8-0D6221EB5F51}"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89841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0A2A51-5F1A-9C8D-E0B3-8A3143CDFC7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F81BDEE-E59F-92CB-6DEF-F6152B5857D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0B16903-6BFC-00C5-BF73-CC575E11F1D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D9A512-5869-42F2-93EA-411B205A517C}"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30/03/2025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23EB6515-9E22-60AF-78DE-5EE99AE6692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14FAA780-C8C5-2EDB-E463-AB1FBA426B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48A61-82C9-43BA-8CF8-0D6221EB5F51}"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6406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7E915D-1A11-604B-4610-9F7916F4701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CA73615D-26DE-CEAC-B338-D4335687D3F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78F6A5B-E5CE-BF3A-373C-599673436FB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D9A512-5869-42F2-93EA-411B205A517C}"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30/03/2025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92330404-8179-E5B5-6289-B8814E3C7CF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8D43325F-9E92-4654-E6FD-6F97E94ED6A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48A61-82C9-43BA-8CF8-0D6221EB5F51}"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81367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FEBA0D-2A61-247A-EEDC-32E6FAB3819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D29A97C-20F3-4AA9-C610-695F86F5EBF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8887D76-2984-B3ED-41ED-448E5F7C3F3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0D4A0C6E-D851-42EB-6BAE-B2E8654E771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D9A512-5869-42F2-93EA-411B205A517C}"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30/03/2025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62142512-B3A2-CB24-499C-DE92B6D2246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9468EFBA-65E2-4562-A0C1-9EF41EBF902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48A61-82C9-43BA-8CF8-0D6221EB5F51}"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711497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2C7D7E-1E0A-1514-4905-382E8EABD31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20D2EB3-9B91-AB50-1E13-E8641574F5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2E8333D-87CA-3E2B-A6EE-00C50A289A0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57DAD67E-B13B-72B8-5981-7A4BB98C95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7414C14-8B3E-7459-2939-FCC088FF409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3D3BA036-C279-8806-3F22-84409A0677F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D9A512-5869-42F2-93EA-411B205A517C}"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30/03/2025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8" name="Marcador de pie de página 7">
            <a:extLst>
              <a:ext uri="{FF2B5EF4-FFF2-40B4-BE49-F238E27FC236}">
                <a16:creationId xmlns:a16="http://schemas.microsoft.com/office/drawing/2014/main" id="{C9B9BEE6-662D-434E-7CAD-24AB88586BA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Marcador de número de diapositiva 8">
            <a:extLst>
              <a:ext uri="{FF2B5EF4-FFF2-40B4-BE49-F238E27FC236}">
                <a16:creationId xmlns:a16="http://schemas.microsoft.com/office/drawing/2014/main" id="{A6627AAE-CAAE-CED7-3E12-04DAB1CB5FA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48A61-82C9-43BA-8CF8-0D6221EB5F51}"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88931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435917-68B1-9FED-8402-7FFE92F4EEF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B4F1593-B582-2040-85A8-F294D376A7C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D9A512-5869-42F2-93EA-411B205A517C}"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30/03/2025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pie de página 3">
            <a:extLst>
              <a:ext uri="{FF2B5EF4-FFF2-40B4-BE49-F238E27FC236}">
                <a16:creationId xmlns:a16="http://schemas.microsoft.com/office/drawing/2014/main" id="{32306C0B-7324-1EB9-13AE-9E9F1A1C617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número de diapositiva 4">
            <a:extLst>
              <a:ext uri="{FF2B5EF4-FFF2-40B4-BE49-F238E27FC236}">
                <a16:creationId xmlns:a16="http://schemas.microsoft.com/office/drawing/2014/main" id="{FB1B6537-7EB0-D429-3C68-2C0EA677C66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48A61-82C9-43BA-8CF8-0D6221EB5F51}"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1965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54ED92A-4096-E8FC-8FA5-A8883A4DB55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D9A512-5869-42F2-93EA-411B205A517C}"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30/03/2025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Marcador de pie de página 2">
            <a:extLst>
              <a:ext uri="{FF2B5EF4-FFF2-40B4-BE49-F238E27FC236}">
                <a16:creationId xmlns:a16="http://schemas.microsoft.com/office/drawing/2014/main" id="{1BA7E302-1782-1195-031C-34C23A3F047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número de diapositiva 3">
            <a:extLst>
              <a:ext uri="{FF2B5EF4-FFF2-40B4-BE49-F238E27FC236}">
                <a16:creationId xmlns:a16="http://schemas.microsoft.com/office/drawing/2014/main" id="{FB771C8F-403F-3AA1-2050-21E5758D4F8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48A61-82C9-43BA-8CF8-0D6221EB5F51}"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943101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162BFA-4A47-5815-BA1A-40DE8DC6D66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3330A4E-4848-8B36-4DFC-67D022D0B6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38E514B-BEE9-999E-EC37-8C57E41EAF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DADE522-AC09-B99A-E1D1-20B32D3CF5C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D9A512-5869-42F2-93EA-411B205A517C}"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30/03/2025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49AFDE06-D9DC-38F8-CF80-C7A69CCDB21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188042A5-1403-5DE0-0905-DEB9FFA39D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48A61-82C9-43BA-8CF8-0D6221EB5F51}"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784062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0A2A51-5F1A-9C8D-E0B3-8A3143CDFC7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F81BDEE-E59F-92CB-6DEF-F6152B5857D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0B16903-6BFC-00C5-BF73-CC575E11F1D4}"/>
              </a:ext>
            </a:extLst>
          </p:cNvPr>
          <p:cNvSpPr>
            <a:spLocks noGrp="1"/>
          </p:cNvSpPr>
          <p:nvPr>
            <p:ph type="dt" sz="half" idx="10"/>
          </p:nvPr>
        </p:nvSpPr>
        <p:spPr/>
        <p:txBody>
          <a:bodyPr/>
          <a:lstStyle/>
          <a:p>
            <a:fld id="{3BD9A512-5869-42F2-93EA-411B205A517C}" type="datetimeFigureOut">
              <a:rPr lang="es-ES" smtClean="0"/>
              <a:t>30/03/2025</a:t>
            </a:fld>
            <a:endParaRPr lang="es-ES"/>
          </a:p>
        </p:txBody>
      </p:sp>
      <p:sp>
        <p:nvSpPr>
          <p:cNvPr id="5" name="Marcador de pie de página 4">
            <a:extLst>
              <a:ext uri="{FF2B5EF4-FFF2-40B4-BE49-F238E27FC236}">
                <a16:creationId xmlns:a16="http://schemas.microsoft.com/office/drawing/2014/main" id="{23EB6515-9E22-60AF-78DE-5EE99AE6692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4FAA780-C8C5-2EDB-E463-AB1FBA426B9D}"/>
              </a:ext>
            </a:extLst>
          </p:cNvPr>
          <p:cNvSpPr>
            <a:spLocks noGrp="1"/>
          </p:cNvSpPr>
          <p:nvPr>
            <p:ph type="sldNum" sz="quarter" idx="12"/>
          </p:nvPr>
        </p:nvSpPr>
        <p:spPr/>
        <p:txBody>
          <a:bodyPr/>
          <a:lstStyle/>
          <a:p>
            <a:fld id="{33448A61-82C9-43BA-8CF8-0D6221EB5F51}" type="slidenum">
              <a:rPr lang="es-ES" smtClean="0"/>
              <a:t>‹Nº›</a:t>
            </a:fld>
            <a:endParaRPr lang="es-ES"/>
          </a:p>
        </p:txBody>
      </p:sp>
    </p:spTree>
    <p:extLst>
      <p:ext uri="{BB962C8B-B14F-4D97-AF65-F5344CB8AC3E}">
        <p14:creationId xmlns:p14="http://schemas.microsoft.com/office/powerpoint/2010/main" val="259594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B973C8-5E9F-EA49-7F5B-2477AD706C2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3BFCE7AA-FDFF-6392-C958-31A46C0193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C704B7E-BF44-7C89-6230-AB6936393A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D0BED4A-C76C-6286-AA46-9E088CA247F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D9A512-5869-42F2-93EA-411B205A517C}"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30/03/2025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F57FA479-E1CC-8D22-03EB-6DD6E8B0F29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A6BB1AF2-3EFF-EEA8-B526-A7F3B33EC1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48A61-82C9-43BA-8CF8-0D6221EB5F51}"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68599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84ADB6-71B1-A26C-9874-ABBFABB253C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5665DE6-7951-E875-917B-48891517C4A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DCAEDF0-2D07-96EB-4552-CFBF5D43254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D9A512-5869-42F2-93EA-411B205A517C}"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30/03/2025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1BA9674B-6563-1F38-5194-4E3887AB392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E7883B0C-9751-9A41-E3DD-83E05C5EF1B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48A61-82C9-43BA-8CF8-0D6221EB5F51}"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47995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B995267-902D-3805-69BE-4D1315429B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677FC44-83A6-7D08-116D-F479E72889A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0BEA185-6435-FA50-F80E-7454104B72A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D9A512-5869-42F2-93EA-411B205A517C}"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30/03/2025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8D58A7B6-CF40-0B33-760C-FFA17EC0BCE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4054EA69-E51E-D089-6BE9-0647FED2E1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48A61-82C9-43BA-8CF8-0D6221EB5F51}"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45700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F1696-8A43-38CB-069A-140D66239F5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3422014-976E-E9AD-9F00-3628DF7C86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7169A1B-24F9-4304-5B5E-E0780613FA15}"/>
              </a:ext>
            </a:extLst>
          </p:cNvPr>
          <p:cNvSpPr>
            <a:spLocks noGrp="1"/>
          </p:cNvSpPr>
          <p:nvPr>
            <p:ph type="dt" sz="half" idx="10"/>
          </p:nvPr>
        </p:nvSpPr>
        <p:spPr/>
        <p:txBody>
          <a:bodyPr/>
          <a:lstStyle/>
          <a:p>
            <a:fld id="{34419A3E-8E56-4A25-8C97-85C73F9C2429}" type="datetimeFigureOut">
              <a:rPr lang="es-ES" smtClean="0"/>
              <a:t>30/03/2025</a:t>
            </a:fld>
            <a:endParaRPr lang="es-ES"/>
          </a:p>
        </p:txBody>
      </p:sp>
      <p:sp>
        <p:nvSpPr>
          <p:cNvPr id="5" name="Marcador de pie de página 4">
            <a:extLst>
              <a:ext uri="{FF2B5EF4-FFF2-40B4-BE49-F238E27FC236}">
                <a16:creationId xmlns:a16="http://schemas.microsoft.com/office/drawing/2014/main" id="{24FF2595-5529-ACC3-EBF3-BB2C82CDD69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6C47EF2-6DDA-2587-E9F4-A75E09B7C723}"/>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18233334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685D4C-A27C-3A02-44F4-ADBAFC3F340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E823387-AC9D-0BFB-DE16-75C2F31D2EA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28D63C9-A637-8849-02BC-F276FFE7D83A}"/>
              </a:ext>
            </a:extLst>
          </p:cNvPr>
          <p:cNvSpPr>
            <a:spLocks noGrp="1"/>
          </p:cNvSpPr>
          <p:nvPr>
            <p:ph type="dt" sz="half" idx="10"/>
          </p:nvPr>
        </p:nvSpPr>
        <p:spPr/>
        <p:txBody>
          <a:bodyPr/>
          <a:lstStyle/>
          <a:p>
            <a:fld id="{34419A3E-8E56-4A25-8C97-85C73F9C2429}" type="datetimeFigureOut">
              <a:rPr lang="es-ES" smtClean="0"/>
              <a:t>30/03/2025</a:t>
            </a:fld>
            <a:endParaRPr lang="es-ES"/>
          </a:p>
        </p:txBody>
      </p:sp>
      <p:sp>
        <p:nvSpPr>
          <p:cNvPr id="5" name="Marcador de pie de página 4">
            <a:extLst>
              <a:ext uri="{FF2B5EF4-FFF2-40B4-BE49-F238E27FC236}">
                <a16:creationId xmlns:a16="http://schemas.microsoft.com/office/drawing/2014/main" id="{5CF869AE-5FE5-B1BC-A93A-59BBC96544B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2745AA-B089-B17F-3FB1-05B69DCBE361}"/>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41159876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F27517-E051-5869-43A1-18E95B527D6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6DF8F70-B0B8-2E26-7CE9-2E98A4B72D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16B2B1D-D710-D34A-5002-19B772FB19B5}"/>
              </a:ext>
            </a:extLst>
          </p:cNvPr>
          <p:cNvSpPr>
            <a:spLocks noGrp="1"/>
          </p:cNvSpPr>
          <p:nvPr>
            <p:ph type="dt" sz="half" idx="10"/>
          </p:nvPr>
        </p:nvSpPr>
        <p:spPr/>
        <p:txBody>
          <a:bodyPr/>
          <a:lstStyle/>
          <a:p>
            <a:fld id="{34419A3E-8E56-4A25-8C97-85C73F9C2429}" type="datetimeFigureOut">
              <a:rPr lang="es-ES" smtClean="0"/>
              <a:t>30/03/2025</a:t>
            </a:fld>
            <a:endParaRPr lang="es-ES"/>
          </a:p>
        </p:txBody>
      </p:sp>
      <p:sp>
        <p:nvSpPr>
          <p:cNvPr id="5" name="Marcador de pie de página 4">
            <a:extLst>
              <a:ext uri="{FF2B5EF4-FFF2-40B4-BE49-F238E27FC236}">
                <a16:creationId xmlns:a16="http://schemas.microsoft.com/office/drawing/2014/main" id="{13A80C7B-5D1B-CE00-927D-93178B05BFC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791326-6C57-07E6-1E21-4DD8776602F9}"/>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15614508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A6AE66-41CF-5DFF-F00C-C6C8ADBF2FD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9008805-6901-246C-D112-9A94CD8B613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0815387-DF03-792E-FC6F-1BAAE112E17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AAE5BA7-2322-7D59-AA76-8BA9E9B8863F}"/>
              </a:ext>
            </a:extLst>
          </p:cNvPr>
          <p:cNvSpPr>
            <a:spLocks noGrp="1"/>
          </p:cNvSpPr>
          <p:nvPr>
            <p:ph type="dt" sz="half" idx="10"/>
          </p:nvPr>
        </p:nvSpPr>
        <p:spPr/>
        <p:txBody>
          <a:bodyPr/>
          <a:lstStyle/>
          <a:p>
            <a:fld id="{34419A3E-8E56-4A25-8C97-85C73F9C2429}" type="datetimeFigureOut">
              <a:rPr lang="es-ES" smtClean="0"/>
              <a:t>30/03/2025</a:t>
            </a:fld>
            <a:endParaRPr lang="es-ES"/>
          </a:p>
        </p:txBody>
      </p:sp>
      <p:sp>
        <p:nvSpPr>
          <p:cNvPr id="6" name="Marcador de pie de página 5">
            <a:extLst>
              <a:ext uri="{FF2B5EF4-FFF2-40B4-BE49-F238E27FC236}">
                <a16:creationId xmlns:a16="http://schemas.microsoft.com/office/drawing/2014/main" id="{1F4B4005-705D-133F-FC5E-0DAA8F560D6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7036983-D390-FAA2-41E3-71B86AE0B41C}"/>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24120890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33AF94-56FA-E9CC-B1BD-1C2CE738C88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6E566F5-E548-5AA0-BA1A-FD093961FB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BECB0F1-AD58-2D37-0139-1FC007EF3BA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25C9C75-28BD-5BCC-75ED-11DA0B80BD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C5629D3-E7F4-7289-A9CE-9E9AAC449DD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31A035AB-9411-2A78-1B6B-614BC4C16907}"/>
              </a:ext>
            </a:extLst>
          </p:cNvPr>
          <p:cNvSpPr>
            <a:spLocks noGrp="1"/>
          </p:cNvSpPr>
          <p:nvPr>
            <p:ph type="dt" sz="half" idx="10"/>
          </p:nvPr>
        </p:nvSpPr>
        <p:spPr/>
        <p:txBody>
          <a:bodyPr/>
          <a:lstStyle/>
          <a:p>
            <a:fld id="{34419A3E-8E56-4A25-8C97-85C73F9C2429}" type="datetimeFigureOut">
              <a:rPr lang="es-ES" smtClean="0"/>
              <a:t>30/03/2025</a:t>
            </a:fld>
            <a:endParaRPr lang="es-ES"/>
          </a:p>
        </p:txBody>
      </p:sp>
      <p:sp>
        <p:nvSpPr>
          <p:cNvPr id="8" name="Marcador de pie de página 7">
            <a:extLst>
              <a:ext uri="{FF2B5EF4-FFF2-40B4-BE49-F238E27FC236}">
                <a16:creationId xmlns:a16="http://schemas.microsoft.com/office/drawing/2014/main" id="{D4E5602D-C844-5141-949B-8F8EC0EB545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7566903-E78F-342E-F0EF-D721D789494A}"/>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5849129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B36EE8-B5A6-DC66-FDA1-99DA2F75154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C3EE89A-A60E-57F1-EFE3-830BCC6345ED}"/>
              </a:ext>
            </a:extLst>
          </p:cNvPr>
          <p:cNvSpPr>
            <a:spLocks noGrp="1"/>
          </p:cNvSpPr>
          <p:nvPr>
            <p:ph type="dt" sz="half" idx="10"/>
          </p:nvPr>
        </p:nvSpPr>
        <p:spPr/>
        <p:txBody>
          <a:bodyPr/>
          <a:lstStyle/>
          <a:p>
            <a:fld id="{34419A3E-8E56-4A25-8C97-85C73F9C2429}" type="datetimeFigureOut">
              <a:rPr lang="es-ES" smtClean="0"/>
              <a:t>30/03/2025</a:t>
            </a:fld>
            <a:endParaRPr lang="es-ES"/>
          </a:p>
        </p:txBody>
      </p:sp>
      <p:sp>
        <p:nvSpPr>
          <p:cNvPr id="4" name="Marcador de pie de página 3">
            <a:extLst>
              <a:ext uri="{FF2B5EF4-FFF2-40B4-BE49-F238E27FC236}">
                <a16:creationId xmlns:a16="http://schemas.microsoft.com/office/drawing/2014/main" id="{9640CFBA-8B10-D64C-543A-39639115996F}"/>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8D494717-12B9-FE86-1F83-F49B6CDA10A4}"/>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6504149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5200B86-3F91-0448-A247-C65AD430E50A}"/>
              </a:ext>
            </a:extLst>
          </p:cNvPr>
          <p:cNvSpPr>
            <a:spLocks noGrp="1"/>
          </p:cNvSpPr>
          <p:nvPr>
            <p:ph type="dt" sz="half" idx="10"/>
          </p:nvPr>
        </p:nvSpPr>
        <p:spPr/>
        <p:txBody>
          <a:bodyPr/>
          <a:lstStyle/>
          <a:p>
            <a:fld id="{34419A3E-8E56-4A25-8C97-85C73F9C2429}" type="datetimeFigureOut">
              <a:rPr lang="es-ES" smtClean="0"/>
              <a:t>30/03/2025</a:t>
            </a:fld>
            <a:endParaRPr lang="es-ES"/>
          </a:p>
        </p:txBody>
      </p:sp>
      <p:sp>
        <p:nvSpPr>
          <p:cNvPr id="3" name="Marcador de pie de página 2">
            <a:extLst>
              <a:ext uri="{FF2B5EF4-FFF2-40B4-BE49-F238E27FC236}">
                <a16:creationId xmlns:a16="http://schemas.microsoft.com/office/drawing/2014/main" id="{87172068-B81C-C259-C060-14F0CE4E6651}"/>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B4D4964-C0AB-53B7-EEBB-1DBD7E025223}"/>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693035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7E915D-1A11-604B-4610-9F7916F4701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CA73615D-26DE-CEAC-B338-D4335687D3F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78F6A5B-E5CE-BF3A-373C-599673436FBD}"/>
              </a:ext>
            </a:extLst>
          </p:cNvPr>
          <p:cNvSpPr>
            <a:spLocks noGrp="1"/>
          </p:cNvSpPr>
          <p:nvPr>
            <p:ph type="dt" sz="half" idx="10"/>
          </p:nvPr>
        </p:nvSpPr>
        <p:spPr/>
        <p:txBody>
          <a:bodyPr/>
          <a:lstStyle/>
          <a:p>
            <a:fld id="{3BD9A512-5869-42F2-93EA-411B205A517C}" type="datetimeFigureOut">
              <a:rPr lang="es-ES" smtClean="0"/>
              <a:t>30/03/2025</a:t>
            </a:fld>
            <a:endParaRPr lang="es-ES"/>
          </a:p>
        </p:txBody>
      </p:sp>
      <p:sp>
        <p:nvSpPr>
          <p:cNvPr id="5" name="Marcador de pie de página 4">
            <a:extLst>
              <a:ext uri="{FF2B5EF4-FFF2-40B4-BE49-F238E27FC236}">
                <a16:creationId xmlns:a16="http://schemas.microsoft.com/office/drawing/2014/main" id="{92330404-8179-E5B5-6289-B8814E3C7CF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D43325F-9E92-4654-E6FD-6F97E94ED6A6}"/>
              </a:ext>
            </a:extLst>
          </p:cNvPr>
          <p:cNvSpPr>
            <a:spLocks noGrp="1"/>
          </p:cNvSpPr>
          <p:nvPr>
            <p:ph type="sldNum" sz="quarter" idx="12"/>
          </p:nvPr>
        </p:nvSpPr>
        <p:spPr/>
        <p:txBody>
          <a:bodyPr/>
          <a:lstStyle/>
          <a:p>
            <a:fld id="{33448A61-82C9-43BA-8CF8-0D6221EB5F51}" type="slidenum">
              <a:rPr lang="es-ES" smtClean="0"/>
              <a:t>‹Nº›</a:t>
            </a:fld>
            <a:endParaRPr lang="es-ES"/>
          </a:p>
        </p:txBody>
      </p:sp>
    </p:spTree>
    <p:extLst>
      <p:ext uri="{BB962C8B-B14F-4D97-AF65-F5344CB8AC3E}">
        <p14:creationId xmlns:p14="http://schemas.microsoft.com/office/powerpoint/2010/main" val="1689267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F55478-B2DF-A291-680F-DA2823A175B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80593CB-5E76-025A-9C16-00D79B9BB5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AC677A6-7893-5989-0083-487A787643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0096717-FFC8-94C2-938B-4CFEC16CBE0B}"/>
              </a:ext>
            </a:extLst>
          </p:cNvPr>
          <p:cNvSpPr>
            <a:spLocks noGrp="1"/>
          </p:cNvSpPr>
          <p:nvPr>
            <p:ph type="dt" sz="half" idx="10"/>
          </p:nvPr>
        </p:nvSpPr>
        <p:spPr/>
        <p:txBody>
          <a:bodyPr/>
          <a:lstStyle/>
          <a:p>
            <a:fld id="{34419A3E-8E56-4A25-8C97-85C73F9C2429}" type="datetimeFigureOut">
              <a:rPr lang="es-ES" smtClean="0"/>
              <a:t>30/03/2025</a:t>
            </a:fld>
            <a:endParaRPr lang="es-ES"/>
          </a:p>
        </p:txBody>
      </p:sp>
      <p:sp>
        <p:nvSpPr>
          <p:cNvPr id="6" name="Marcador de pie de página 5">
            <a:extLst>
              <a:ext uri="{FF2B5EF4-FFF2-40B4-BE49-F238E27FC236}">
                <a16:creationId xmlns:a16="http://schemas.microsoft.com/office/drawing/2014/main" id="{5CD09777-435C-BAA2-BCBD-3C7C71250BC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D1A443D-ABB2-363F-D916-C37FD126A9AB}"/>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28975406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8398BC-4547-B9B4-778F-1753178C744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814F6CC-E81E-BF6A-2485-39DDB40A76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F4B6F4F-C738-5703-2364-4B5BF6DF7B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4E11237-2FE5-0368-0C53-DECB31B0DE89}"/>
              </a:ext>
            </a:extLst>
          </p:cNvPr>
          <p:cNvSpPr>
            <a:spLocks noGrp="1"/>
          </p:cNvSpPr>
          <p:nvPr>
            <p:ph type="dt" sz="half" idx="10"/>
          </p:nvPr>
        </p:nvSpPr>
        <p:spPr/>
        <p:txBody>
          <a:bodyPr/>
          <a:lstStyle/>
          <a:p>
            <a:fld id="{34419A3E-8E56-4A25-8C97-85C73F9C2429}" type="datetimeFigureOut">
              <a:rPr lang="es-ES" smtClean="0"/>
              <a:t>30/03/2025</a:t>
            </a:fld>
            <a:endParaRPr lang="es-ES"/>
          </a:p>
        </p:txBody>
      </p:sp>
      <p:sp>
        <p:nvSpPr>
          <p:cNvPr id="6" name="Marcador de pie de página 5">
            <a:extLst>
              <a:ext uri="{FF2B5EF4-FFF2-40B4-BE49-F238E27FC236}">
                <a16:creationId xmlns:a16="http://schemas.microsoft.com/office/drawing/2014/main" id="{D84BE308-357A-A17E-55CB-600D4FF5B48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E0AADB8-7DBB-34AB-00DB-BE4819169484}"/>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22520468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68B06D-71E8-441D-6128-77B64B8C1F4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A08720F-E673-ACA4-2620-76388FB142A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3C575B1-6C4C-E714-8EA1-CF9B696C21B5}"/>
              </a:ext>
            </a:extLst>
          </p:cNvPr>
          <p:cNvSpPr>
            <a:spLocks noGrp="1"/>
          </p:cNvSpPr>
          <p:nvPr>
            <p:ph type="dt" sz="half" idx="10"/>
          </p:nvPr>
        </p:nvSpPr>
        <p:spPr/>
        <p:txBody>
          <a:bodyPr/>
          <a:lstStyle/>
          <a:p>
            <a:fld id="{34419A3E-8E56-4A25-8C97-85C73F9C2429}" type="datetimeFigureOut">
              <a:rPr lang="es-ES" smtClean="0"/>
              <a:t>30/03/2025</a:t>
            </a:fld>
            <a:endParaRPr lang="es-ES"/>
          </a:p>
        </p:txBody>
      </p:sp>
      <p:sp>
        <p:nvSpPr>
          <p:cNvPr id="5" name="Marcador de pie de página 4">
            <a:extLst>
              <a:ext uri="{FF2B5EF4-FFF2-40B4-BE49-F238E27FC236}">
                <a16:creationId xmlns:a16="http://schemas.microsoft.com/office/drawing/2014/main" id="{F0D5CA39-E6C8-A3C2-C617-1BEFDF7065A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347864D-76B7-829A-D4CA-60D7A4FD2784}"/>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17612181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F12263E-2D16-3903-92A2-65CC90008D2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FD64CF6-1C47-F938-F7BB-47B410D25A2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AA6283-8AE0-3912-042D-BC5C41B068A6}"/>
              </a:ext>
            </a:extLst>
          </p:cNvPr>
          <p:cNvSpPr>
            <a:spLocks noGrp="1"/>
          </p:cNvSpPr>
          <p:nvPr>
            <p:ph type="dt" sz="half" idx="10"/>
          </p:nvPr>
        </p:nvSpPr>
        <p:spPr/>
        <p:txBody>
          <a:bodyPr/>
          <a:lstStyle/>
          <a:p>
            <a:fld id="{34419A3E-8E56-4A25-8C97-85C73F9C2429}" type="datetimeFigureOut">
              <a:rPr lang="es-ES" smtClean="0"/>
              <a:t>30/03/2025</a:t>
            </a:fld>
            <a:endParaRPr lang="es-ES"/>
          </a:p>
        </p:txBody>
      </p:sp>
      <p:sp>
        <p:nvSpPr>
          <p:cNvPr id="5" name="Marcador de pie de página 4">
            <a:extLst>
              <a:ext uri="{FF2B5EF4-FFF2-40B4-BE49-F238E27FC236}">
                <a16:creationId xmlns:a16="http://schemas.microsoft.com/office/drawing/2014/main" id="{7CEBCCF1-8FDE-4992-3E24-0A0C3B23C7F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7B460B2-17F6-DCE2-794C-4E7036873CC8}"/>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1414110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FEBA0D-2A61-247A-EEDC-32E6FAB3819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D29A97C-20F3-4AA9-C610-695F86F5EBF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8887D76-2984-B3ED-41ED-448E5F7C3F3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0D4A0C6E-D851-42EB-6BAE-B2E8654E7716}"/>
              </a:ext>
            </a:extLst>
          </p:cNvPr>
          <p:cNvSpPr>
            <a:spLocks noGrp="1"/>
          </p:cNvSpPr>
          <p:nvPr>
            <p:ph type="dt" sz="half" idx="10"/>
          </p:nvPr>
        </p:nvSpPr>
        <p:spPr/>
        <p:txBody>
          <a:bodyPr/>
          <a:lstStyle/>
          <a:p>
            <a:fld id="{3BD9A512-5869-42F2-93EA-411B205A517C}" type="datetimeFigureOut">
              <a:rPr lang="es-ES" smtClean="0"/>
              <a:t>30/03/2025</a:t>
            </a:fld>
            <a:endParaRPr lang="es-ES"/>
          </a:p>
        </p:txBody>
      </p:sp>
      <p:sp>
        <p:nvSpPr>
          <p:cNvPr id="6" name="Marcador de pie de página 5">
            <a:extLst>
              <a:ext uri="{FF2B5EF4-FFF2-40B4-BE49-F238E27FC236}">
                <a16:creationId xmlns:a16="http://schemas.microsoft.com/office/drawing/2014/main" id="{62142512-B3A2-CB24-499C-DE92B6D2246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468EFBA-65E2-4562-A0C1-9EF41EBF9025}"/>
              </a:ext>
            </a:extLst>
          </p:cNvPr>
          <p:cNvSpPr>
            <a:spLocks noGrp="1"/>
          </p:cNvSpPr>
          <p:nvPr>
            <p:ph type="sldNum" sz="quarter" idx="12"/>
          </p:nvPr>
        </p:nvSpPr>
        <p:spPr/>
        <p:txBody>
          <a:bodyPr/>
          <a:lstStyle/>
          <a:p>
            <a:fld id="{33448A61-82C9-43BA-8CF8-0D6221EB5F51}" type="slidenum">
              <a:rPr lang="es-ES" smtClean="0"/>
              <a:t>‹Nº›</a:t>
            </a:fld>
            <a:endParaRPr lang="es-ES"/>
          </a:p>
        </p:txBody>
      </p:sp>
    </p:spTree>
    <p:extLst>
      <p:ext uri="{BB962C8B-B14F-4D97-AF65-F5344CB8AC3E}">
        <p14:creationId xmlns:p14="http://schemas.microsoft.com/office/powerpoint/2010/main" val="42140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2C7D7E-1E0A-1514-4905-382E8EABD31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20D2EB3-9B91-AB50-1E13-E8641574F5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2E8333D-87CA-3E2B-A6EE-00C50A289A0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57DAD67E-B13B-72B8-5981-7A4BB98C95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7414C14-8B3E-7459-2939-FCC088FF409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3D3BA036-C279-8806-3F22-84409A0677F7}"/>
              </a:ext>
            </a:extLst>
          </p:cNvPr>
          <p:cNvSpPr>
            <a:spLocks noGrp="1"/>
          </p:cNvSpPr>
          <p:nvPr>
            <p:ph type="dt" sz="half" idx="10"/>
          </p:nvPr>
        </p:nvSpPr>
        <p:spPr/>
        <p:txBody>
          <a:bodyPr/>
          <a:lstStyle/>
          <a:p>
            <a:fld id="{3BD9A512-5869-42F2-93EA-411B205A517C}" type="datetimeFigureOut">
              <a:rPr lang="es-ES" smtClean="0"/>
              <a:t>30/03/2025</a:t>
            </a:fld>
            <a:endParaRPr lang="es-ES"/>
          </a:p>
        </p:txBody>
      </p:sp>
      <p:sp>
        <p:nvSpPr>
          <p:cNvPr id="8" name="Marcador de pie de página 7">
            <a:extLst>
              <a:ext uri="{FF2B5EF4-FFF2-40B4-BE49-F238E27FC236}">
                <a16:creationId xmlns:a16="http://schemas.microsoft.com/office/drawing/2014/main" id="{C9B9BEE6-662D-434E-7CAD-24AB88586BA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6627AAE-CAAE-CED7-3E12-04DAB1CB5FA8}"/>
              </a:ext>
            </a:extLst>
          </p:cNvPr>
          <p:cNvSpPr>
            <a:spLocks noGrp="1"/>
          </p:cNvSpPr>
          <p:nvPr>
            <p:ph type="sldNum" sz="quarter" idx="12"/>
          </p:nvPr>
        </p:nvSpPr>
        <p:spPr/>
        <p:txBody>
          <a:bodyPr/>
          <a:lstStyle/>
          <a:p>
            <a:fld id="{33448A61-82C9-43BA-8CF8-0D6221EB5F51}" type="slidenum">
              <a:rPr lang="es-ES" smtClean="0"/>
              <a:t>‹Nº›</a:t>
            </a:fld>
            <a:endParaRPr lang="es-ES"/>
          </a:p>
        </p:txBody>
      </p:sp>
    </p:spTree>
    <p:extLst>
      <p:ext uri="{BB962C8B-B14F-4D97-AF65-F5344CB8AC3E}">
        <p14:creationId xmlns:p14="http://schemas.microsoft.com/office/powerpoint/2010/main" val="2500974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435917-68B1-9FED-8402-7FFE92F4EEF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B4F1593-B582-2040-85A8-F294D376A7C6}"/>
              </a:ext>
            </a:extLst>
          </p:cNvPr>
          <p:cNvSpPr>
            <a:spLocks noGrp="1"/>
          </p:cNvSpPr>
          <p:nvPr>
            <p:ph type="dt" sz="half" idx="10"/>
          </p:nvPr>
        </p:nvSpPr>
        <p:spPr/>
        <p:txBody>
          <a:bodyPr/>
          <a:lstStyle/>
          <a:p>
            <a:fld id="{3BD9A512-5869-42F2-93EA-411B205A517C}" type="datetimeFigureOut">
              <a:rPr lang="es-ES" smtClean="0"/>
              <a:t>30/03/2025</a:t>
            </a:fld>
            <a:endParaRPr lang="es-ES"/>
          </a:p>
        </p:txBody>
      </p:sp>
      <p:sp>
        <p:nvSpPr>
          <p:cNvPr id="4" name="Marcador de pie de página 3">
            <a:extLst>
              <a:ext uri="{FF2B5EF4-FFF2-40B4-BE49-F238E27FC236}">
                <a16:creationId xmlns:a16="http://schemas.microsoft.com/office/drawing/2014/main" id="{32306C0B-7324-1EB9-13AE-9E9F1A1C617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FB1B6537-7EB0-D429-3C68-2C0EA677C66A}"/>
              </a:ext>
            </a:extLst>
          </p:cNvPr>
          <p:cNvSpPr>
            <a:spLocks noGrp="1"/>
          </p:cNvSpPr>
          <p:nvPr>
            <p:ph type="sldNum" sz="quarter" idx="12"/>
          </p:nvPr>
        </p:nvSpPr>
        <p:spPr/>
        <p:txBody>
          <a:bodyPr/>
          <a:lstStyle/>
          <a:p>
            <a:fld id="{33448A61-82C9-43BA-8CF8-0D6221EB5F51}" type="slidenum">
              <a:rPr lang="es-ES" smtClean="0"/>
              <a:t>‹Nº›</a:t>
            </a:fld>
            <a:endParaRPr lang="es-ES"/>
          </a:p>
        </p:txBody>
      </p:sp>
    </p:spTree>
    <p:extLst>
      <p:ext uri="{BB962C8B-B14F-4D97-AF65-F5344CB8AC3E}">
        <p14:creationId xmlns:p14="http://schemas.microsoft.com/office/powerpoint/2010/main" val="1099756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54ED92A-4096-E8FC-8FA5-A8883A4DB555}"/>
              </a:ext>
            </a:extLst>
          </p:cNvPr>
          <p:cNvSpPr>
            <a:spLocks noGrp="1"/>
          </p:cNvSpPr>
          <p:nvPr>
            <p:ph type="dt" sz="half" idx="10"/>
          </p:nvPr>
        </p:nvSpPr>
        <p:spPr/>
        <p:txBody>
          <a:bodyPr/>
          <a:lstStyle/>
          <a:p>
            <a:fld id="{3BD9A512-5869-42F2-93EA-411B205A517C}" type="datetimeFigureOut">
              <a:rPr lang="es-ES" smtClean="0"/>
              <a:t>30/03/2025</a:t>
            </a:fld>
            <a:endParaRPr lang="es-ES"/>
          </a:p>
        </p:txBody>
      </p:sp>
      <p:sp>
        <p:nvSpPr>
          <p:cNvPr id="3" name="Marcador de pie de página 2">
            <a:extLst>
              <a:ext uri="{FF2B5EF4-FFF2-40B4-BE49-F238E27FC236}">
                <a16:creationId xmlns:a16="http://schemas.microsoft.com/office/drawing/2014/main" id="{1BA7E302-1782-1195-031C-34C23A3F047F}"/>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B771C8F-403F-3AA1-2050-21E5758D4F8B}"/>
              </a:ext>
            </a:extLst>
          </p:cNvPr>
          <p:cNvSpPr>
            <a:spLocks noGrp="1"/>
          </p:cNvSpPr>
          <p:nvPr>
            <p:ph type="sldNum" sz="quarter" idx="12"/>
          </p:nvPr>
        </p:nvSpPr>
        <p:spPr/>
        <p:txBody>
          <a:bodyPr/>
          <a:lstStyle/>
          <a:p>
            <a:fld id="{33448A61-82C9-43BA-8CF8-0D6221EB5F51}" type="slidenum">
              <a:rPr lang="es-ES" smtClean="0"/>
              <a:t>‹Nº›</a:t>
            </a:fld>
            <a:endParaRPr lang="es-ES"/>
          </a:p>
        </p:txBody>
      </p:sp>
    </p:spTree>
    <p:extLst>
      <p:ext uri="{BB962C8B-B14F-4D97-AF65-F5344CB8AC3E}">
        <p14:creationId xmlns:p14="http://schemas.microsoft.com/office/powerpoint/2010/main" val="365881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162BFA-4A47-5815-BA1A-40DE8DC6D66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3330A4E-4848-8B36-4DFC-67D022D0B6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38E514B-BEE9-999E-EC37-8C57E41EAF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DADE522-AC09-B99A-E1D1-20B32D3CF5C1}"/>
              </a:ext>
            </a:extLst>
          </p:cNvPr>
          <p:cNvSpPr>
            <a:spLocks noGrp="1"/>
          </p:cNvSpPr>
          <p:nvPr>
            <p:ph type="dt" sz="half" idx="10"/>
          </p:nvPr>
        </p:nvSpPr>
        <p:spPr/>
        <p:txBody>
          <a:bodyPr/>
          <a:lstStyle/>
          <a:p>
            <a:fld id="{3BD9A512-5869-42F2-93EA-411B205A517C}" type="datetimeFigureOut">
              <a:rPr lang="es-ES" smtClean="0"/>
              <a:t>30/03/2025</a:t>
            </a:fld>
            <a:endParaRPr lang="es-ES"/>
          </a:p>
        </p:txBody>
      </p:sp>
      <p:sp>
        <p:nvSpPr>
          <p:cNvPr id="6" name="Marcador de pie de página 5">
            <a:extLst>
              <a:ext uri="{FF2B5EF4-FFF2-40B4-BE49-F238E27FC236}">
                <a16:creationId xmlns:a16="http://schemas.microsoft.com/office/drawing/2014/main" id="{49AFDE06-D9DC-38F8-CF80-C7A69CCDB21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88042A5-1403-5DE0-0905-DEB9FFA39DB5}"/>
              </a:ext>
            </a:extLst>
          </p:cNvPr>
          <p:cNvSpPr>
            <a:spLocks noGrp="1"/>
          </p:cNvSpPr>
          <p:nvPr>
            <p:ph type="sldNum" sz="quarter" idx="12"/>
          </p:nvPr>
        </p:nvSpPr>
        <p:spPr/>
        <p:txBody>
          <a:bodyPr/>
          <a:lstStyle/>
          <a:p>
            <a:fld id="{33448A61-82C9-43BA-8CF8-0D6221EB5F51}" type="slidenum">
              <a:rPr lang="es-ES" smtClean="0"/>
              <a:t>‹Nº›</a:t>
            </a:fld>
            <a:endParaRPr lang="es-ES"/>
          </a:p>
        </p:txBody>
      </p:sp>
    </p:spTree>
    <p:extLst>
      <p:ext uri="{BB962C8B-B14F-4D97-AF65-F5344CB8AC3E}">
        <p14:creationId xmlns:p14="http://schemas.microsoft.com/office/powerpoint/2010/main" val="204464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B973C8-5E9F-EA49-7F5B-2477AD706C2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3BFCE7AA-FDFF-6392-C958-31A46C0193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C704B7E-BF44-7C89-6230-AB6936393A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D0BED4A-C76C-6286-AA46-9E088CA247FF}"/>
              </a:ext>
            </a:extLst>
          </p:cNvPr>
          <p:cNvSpPr>
            <a:spLocks noGrp="1"/>
          </p:cNvSpPr>
          <p:nvPr>
            <p:ph type="dt" sz="half" idx="10"/>
          </p:nvPr>
        </p:nvSpPr>
        <p:spPr/>
        <p:txBody>
          <a:bodyPr/>
          <a:lstStyle/>
          <a:p>
            <a:fld id="{3BD9A512-5869-42F2-93EA-411B205A517C}" type="datetimeFigureOut">
              <a:rPr lang="es-ES" smtClean="0"/>
              <a:t>30/03/2025</a:t>
            </a:fld>
            <a:endParaRPr lang="es-ES"/>
          </a:p>
        </p:txBody>
      </p:sp>
      <p:sp>
        <p:nvSpPr>
          <p:cNvPr id="6" name="Marcador de pie de página 5">
            <a:extLst>
              <a:ext uri="{FF2B5EF4-FFF2-40B4-BE49-F238E27FC236}">
                <a16:creationId xmlns:a16="http://schemas.microsoft.com/office/drawing/2014/main" id="{F57FA479-E1CC-8D22-03EB-6DD6E8B0F29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6BB1AF2-3EFF-EEA8-B526-A7F3B33EC151}"/>
              </a:ext>
            </a:extLst>
          </p:cNvPr>
          <p:cNvSpPr>
            <a:spLocks noGrp="1"/>
          </p:cNvSpPr>
          <p:nvPr>
            <p:ph type="sldNum" sz="quarter" idx="12"/>
          </p:nvPr>
        </p:nvSpPr>
        <p:spPr/>
        <p:txBody>
          <a:bodyPr/>
          <a:lstStyle/>
          <a:p>
            <a:fld id="{33448A61-82C9-43BA-8CF8-0D6221EB5F51}" type="slidenum">
              <a:rPr lang="es-ES" smtClean="0"/>
              <a:t>‹Nº›</a:t>
            </a:fld>
            <a:endParaRPr lang="es-ES"/>
          </a:p>
        </p:txBody>
      </p:sp>
    </p:spTree>
    <p:extLst>
      <p:ext uri="{BB962C8B-B14F-4D97-AF65-F5344CB8AC3E}">
        <p14:creationId xmlns:p14="http://schemas.microsoft.com/office/powerpoint/2010/main" val="3439635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E67CFBB-8DB3-8DEF-479A-EA7EB2DF4D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B0DF2F3-7D3B-B41D-8E14-968DB72236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3D9B85-C699-F8BE-4C57-A3B66E9DB9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BD9A512-5869-42F2-93EA-411B205A517C}" type="datetimeFigureOut">
              <a:rPr lang="es-ES" smtClean="0"/>
              <a:t>30/03/2025</a:t>
            </a:fld>
            <a:endParaRPr lang="es-ES"/>
          </a:p>
        </p:txBody>
      </p:sp>
      <p:sp>
        <p:nvSpPr>
          <p:cNvPr id="5" name="Marcador de pie de página 4">
            <a:extLst>
              <a:ext uri="{FF2B5EF4-FFF2-40B4-BE49-F238E27FC236}">
                <a16:creationId xmlns:a16="http://schemas.microsoft.com/office/drawing/2014/main" id="{48CA534A-CA0E-5D8C-2382-49CBC5B6AB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6276786-49DC-D0DB-C293-2A4C288976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448A61-82C9-43BA-8CF8-0D6221EB5F51}" type="slidenum">
              <a:rPr lang="es-ES" smtClean="0"/>
              <a:t>‹Nº›</a:t>
            </a:fld>
            <a:endParaRPr lang="es-ES"/>
          </a:p>
        </p:txBody>
      </p:sp>
    </p:spTree>
    <p:extLst>
      <p:ext uri="{BB962C8B-B14F-4D97-AF65-F5344CB8AC3E}">
        <p14:creationId xmlns:p14="http://schemas.microsoft.com/office/powerpoint/2010/main" val="2803498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E67CFBB-8DB3-8DEF-479A-EA7EB2DF4D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B0DF2F3-7D3B-B41D-8E14-968DB72236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3D9B85-C699-F8BE-4C57-A3B66E9DB9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BD9A512-5869-42F2-93EA-411B205A517C}"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30/03/2025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48CA534A-CA0E-5D8C-2382-49CBC5B6AB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76276786-49DC-D0DB-C293-2A4C288976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3448A61-82C9-43BA-8CF8-0D6221EB5F51}"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0282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2B59ECE-A48D-34B3-247B-D1B19ED7C5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4FA7AC2-1BF1-F4A8-BBD0-FDB1CC7B4A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618A80D-2CB3-C83D-EE4A-01830B2575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4419A3E-8E56-4A25-8C97-85C73F9C2429}" type="datetimeFigureOut">
              <a:rPr lang="es-ES" smtClean="0"/>
              <a:t>30/03/2025</a:t>
            </a:fld>
            <a:endParaRPr lang="es-ES"/>
          </a:p>
        </p:txBody>
      </p:sp>
      <p:sp>
        <p:nvSpPr>
          <p:cNvPr id="5" name="Marcador de pie de página 4">
            <a:extLst>
              <a:ext uri="{FF2B5EF4-FFF2-40B4-BE49-F238E27FC236}">
                <a16:creationId xmlns:a16="http://schemas.microsoft.com/office/drawing/2014/main" id="{A4F6FECE-0B63-D69C-C603-AB155F0471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F6557766-C374-7663-C764-C4713D9AF5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AF32CBE-93F8-4CBE-9F54-7C3EB7AE9AB6}" type="slidenum">
              <a:rPr lang="es-ES" smtClean="0"/>
              <a:t>‹Nº›</a:t>
            </a:fld>
            <a:endParaRPr lang="es-ES"/>
          </a:p>
        </p:txBody>
      </p:sp>
    </p:spTree>
    <p:extLst>
      <p:ext uri="{BB962C8B-B14F-4D97-AF65-F5344CB8AC3E}">
        <p14:creationId xmlns:p14="http://schemas.microsoft.com/office/powerpoint/2010/main" val="24010221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11.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54.jp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58.jpeg"/></Relationships>
</file>

<file path=ppt/slides/_rels/slide12.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microsoft.com/office/2007/relationships/hdphoto" Target="../media/hdphoto1.wdp"/><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image" Target="../media/image18.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image" Target="../media/image17.jpg"/><Relationship Id="rId16" Type="http://schemas.openxmlformats.org/officeDocument/2006/relationships/diagramColors" Target="../diagrams/colors3.xml"/><Relationship Id="rId1" Type="http://schemas.openxmlformats.org/officeDocument/2006/relationships/slideLayout" Target="../slideLayouts/slideLayout18.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image" Target="../media/image19.jpeg"/><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jpeg"/><Relationship Id="rId3" Type="http://schemas.openxmlformats.org/officeDocument/2006/relationships/image" Target="../media/image23.jpeg"/><Relationship Id="rId7" Type="http://schemas.openxmlformats.org/officeDocument/2006/relationships/image" Target="../media/image27.jpeg"/><Relationship Id="rId12" Type="http://schemas.openxmlformats.org/officeDocument/2006/relationships/image" Target="../media/image32.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 Id="rId14" Type="http://schemas.openxmlformats.org/officeDocument/2006/relationships/image" Target="../media/image34.jpeg"/></Relationships>
</file>

<file path=ppt/slides/_rels/slide7.xml.rels><?xml version="1.0" encoding="UTF-8" standalone="yes"?>
<Relationships xmlns="http://schemas.openxmlformats.org/package/2006/relationships"><Relationship Id="rId8" Type="http://schemas.openxmlformats.org/officeDocument/2006/relationships/image" Target="../media/image40.jpeg"/><Relationship Id="rId3" Type="http://schemas.microsoft.com/office/2007/relationships/hdphoto" Target="../media/hdphoto2.wdp"/><Relationship Id="rId7" Type="http://schemas.openxmlformats.org/officeDocument/2006/relationships/image" Target="../media/image39.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 Id="rId9" Type="http://schemas.openxmlformats.org/officeDocument/2006/relationships/image" Target="../media/image41.jpeg"/></Relationships>
</file>

<file path=ppt/slides/_rels/slide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l="-5000" t="-3000"/>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5FB23AB-527D-DD6A-BF47-5F9DDAFE8650}"/>
              </a:ext>
            </a:extLst>
          </p:cNvPr>
          <p:cNvSpPr txBox="1"/>
          <p:nvPr/>
        </p:nvSpPr>
        <p:spPr>
          <a:xfrm>
            <a:off x="6839053" y="98860"/>
            <a:ext cx="5285572" cy="1938992"/>
          </a:xfrm>
          <a:prstGeom prst="rect">
            <a:avLst/>
          </a:prstGeom>
          <a:noFill/>
        </p:spPr>
        <p:txBody>
          <a:bodyPr wrap="square" rtlCol="0">
            <a:spAutoFit/>
            <a:scene3d>
              <a:camera prst="orthographicFront"/>
              <a:lightRig rig="threePt" dir="t"/>
            </a:scene3d>
            <a:sp3d extrusionH="57150">
              <a:bevelT w="38100" h="38100" prst="relaxedInset"/>
            </a:sp3d>
          </a:bodyPr>
          <a:lstStyle/>
          <a:p>
            <a:pPr lvl="0" algn="ctr">
              <a:defRPr/>
            </a:pPr>
            <a:r>
              <a:rPr lang="en-US" sz="6000" b="1" dirty="0">
                <a:ln w="12700" cmpd="sng">
                  <a:solidFill>
                    <a:srgbClr val="FFFF66"/>
                  </a:solidFill>
                  <a:prstDash val="solid"/>
                </a:ln>
                <a:gradFill flip="none" rotWithShape="1">
                  <a:gsLst>
                    <a:gs pos="0">
                      <a:srgbClr val="FFFF66">
                        <a:lumMod val="5000"/>
                        <a:lumOff val="95000"/>
                      </a:srgbClr>
                    </a:gs>
                    <a:gs pos="74000">
                      <a:srgbClr val="FFFF66">
                        <a:lumMod val="45000"/>
                        <a:lumOff val="55000"/>
                      </a:srgbClr>
                    </a:gs>
                    <a:gs pos="83000">
                      <a:srgbClr val="FFFF66">
                        <a:lumMod val="45000"/>
                        <a:lumOff val="55000"/>
                      </a:srgbClr>
                    </a:gs>
                    <a:gs pos="100000">
                      <a:srgbClr val="FFFF66">
                        <a:lumMod val="30000"/>
                        <a:lumOff val="70000"/>
                      </a:srgbClr>
                    </a:gs>
                  </a:gsLst>
                  <a:lin ang="5400000" scaled="1"/>
                  <a:tileRect/>
                </a:gradFill>
              </a:rPr>
              <a:t>IMAGES FROM MARRIAGE</a:t>
            </a:r>
            <a:endParaRPr kumimoji="0" lang="en" sz="6000" b="1" i="0" u="none" strike="noStrike" kern="1200" cap="none" spc="0" normalizeH="0" baseline="0" noProof="0" dirty="0">
              <a:ln w="12700" cmpd="sng">
                <a:solidFill>
                  <a:srgbClr val="FFFF66"/>
                </a:solidFill>
                <a:prstDash val="solid"/>
              </a:ln>
              <a:gradFill flip="none" rotWithShape="1">
                <a:gsLst>
                  <a:gs pos="0">
                    <a:srgbClr val="FFFF66">
                      <a:lumMod val="5000"/>
                      <a:lumOff val="95000"/>
                    </a:srgbClr>
                  </a:gs>
                  <a:gs pos="74000">
                    <a:srgbClr val="FFFF66">
                      <a:lumMod val="45000"/>
                      <a:lumOff val="55000"/>
                    </a:srgbClr>
                  </a:gs>
                  <a:gs pos="83000">
                    <a:srgbClr val="FFFF66">
                      <a:lumMod val="45000"/>
                      <a:lumOff val="55000"/>
                    </a:srgbClr>
                  </a:gs>
                  <a:gs pos="100000">
                    <a:srgbClr val="FFFF66">
                      <a:lumMod val="30000"/>
                      <a:lumOff val="70000"/>
                    </a:srgbClr>
                  </a:gs>
                </a:gsLst>
                <a:lin ang="5400000" scaled="1"/>
                <a:tileRect/>
              </a:gradFill>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9C6A8FA1-E046-0B08-3D91-A9C62DFBC4D1}"/>
              </a:ext>
            </a:extLst>
          </p:cNvPr>
          <p:cNvSpPr txBox="1"/>
          <p:nvPr/>
        </p:nvSpPr>
        <p:spPr>
          <a:xfrm>
            <a:off x="77003" y="98860"/>
            <a:ext cx="197204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dirty="0">
                <a:ln>
                  <a:noFill/>
                </a:ln>
                <a:solidFill>
                  <a:srgbClr val="DEBDA6"/>
                </a:solidFill>
                <a:effectLst>
                  <a:outerShdw blurRad="38100" dist="38100" dir="2700000" algn="tl">
                    <a:srgbClr val="000000">
                      <a:alpha val="43137"/>
                    </a:srgbClr>
                  </a:outerShdw>
                </a:effectLst>
                <a:uLnTx/>
                <a:uFillTx/>
                <a:latin typeface="Aptos" panose="02110004020202020204"/>
                <a:ea typeface="+mn-ea"/>
                <a:cs typeface="+mn-cs"/>
              </a:rPr>
              <a:t>Lesson 3 for April 19, 2025</a:t>
            </a:r>
          </a:p>
        </p:txBody>
      </p:sp>
      <p:pic>
        <p:nvPicPr>
          <p:cNvPr id="3" name="Imagen 2" descr="Un dibujo de una persona&#10;&#10;El contenido generado por IA puede ser incorrecto.">
            <a:extLst>
              <a:ext uri="{FF2B5EF4-FFF2-40B4-BE49-F238E27FC236}">
                <a16:creationId xmlns:a16="http://schemas.microsoft.com/office/drawing/2014/main" id="{97337A8E-8F2F-2737-DA0F-9F41A641468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0432" r="8902" b="4447"/>
          <a:stretch/>
        </p:blipFill>
        <p:spPr>
          <a:xfrm>
            <a:off x="8291034" y="3182246"/>
            <a:ext cx="3686180" cy="3148215"/>
          </a:xfrm>
          <a:prstGeom prst="roundRect">
            <a:avLst>
              <a:gd name="adj" fmla="val 7686"/>
            </a:avLst>
          </a:prstGeom>
          <a:solidFill>
            <a:srgbClr val="FFFFFF">
              <a:shade val="85000"/>
            </a:srgbClr>
          </a:solidFill>
          <a:ln>
            <a:noFill/>
          </a:ln>
          <a:effectLst>
            <a:innerShdw blurRad="114300">
              <a:prstClr val="black"/>
            </a:innerShdw>
          </a:effectLst>
        </p:spPr>
      </p:pic>
    </p:spTree>
    <p:extLst>
      <p:ext uri="{BB962C8B-B14F-4D97-AF65-F5344CB8AC3E}">
        <p14:creationId xmlns:p14="http://schemas.microsoft.com/office/powerpoint/2010/main" val="1366988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4000" b="-104000"/>
          </a:stretch>
        </a:blipFill>
        <a:effectLst/>
      </p:bgPr>
    </p:bg>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594F1A56-F26D-205D-B78A-1063F366FA8A}"/>
              </a:ext>
            </a:extLst>
          </p:cNvPr>
          <p:cNvSpPr>
            <a:spLocks noGrp="1" noRot="1" noMove="1" noResize="1" noEditPoints="1" noAdjustHandles="1" noChangeArrowheads="1" noChangeShapeType="1"/>
          </p:cNvSpPr>
          <p:nvPr/>
        </p:nvSpPr>
        <p:spPr>
          <a:xfrm>
            <a:off x="0" y="0"/>
            <a:ext cx="12192000" cy="904875"/>
          </a:xfrm>
          <a:prstGeom prst="rect">
            <a:avLst/>
          </a:prstGeom>
          <a:blipFill dpi="0" rotWithShape="1">
            <a:blip r:embed="rId3"/>
            <a:srcRect/>
            <a:stretch>
              <a:fillRect t="-35000"/>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B03C82EE-E542-2300-B122-77FEA9383C9C}"/>
              </a:ext>
            </a:extLst>
          </p:cNvPr>
          <p:cNvSpPr txBox="1"/>
          <p:nvPr/>
        </p:nvSpPr>
        <p:spPr>
          <a:xfrm>
            <a:off x="0" y="-6062"/>
            <a:ext cx="4981575" cy="923330"/>
          </a:xfrm>
          <a:prstGeom prst="rect">
            <a:avLst/>
          </a:prstGeom>
          <a:noFill/>
        </p:spPr>
        <p:txBody>
          <a:bodyPr wrap="square">
            <a:spAutoFit/>
            <a:scene3d>
              <a:camera prst="orthographicFront"/>
              <a:lightRig rig="sunset" dir="t"/>
            </a:scene3d>
            <a:sp3d extrusionH="57150">
              <a:bevelT h="25400" prst="softRound"/>
            </a:sp3d>
          </a:bodyPr>
          <a:lstStyle/>
          <a:p>
            <a:pPr algn="ctr"/>
            <a:r>
              <a:rPr lang="es-ES" sz="5400" b="1" spc="600" dirty="0" err="1">
                <a:ln w="12700">
                  <a:solidFill>
                    <a:schemeClr val="accent1"/>
                  </a:solidFill>
                  <a:prstDash val="solid"/>
                </a:ln>
                <a:pattFill prst="pct50">
                  <a:fgClr>
                    <a:schemeClr val="accent1"/>
                  </a:fgClr>
                  <a:bgClr>
                    <a:schemeClr val="accent1">
                      <a:lumMod val="20000"/>
                      <a:lumOff val="80000"/>
                    </a:schemeClr>
                  </a:bgClr>
                </a:pattFill>
                <a:effectLst>
                  <a:outerShdw dir="2640000" algn="bl" rotWithShape="0">
                    <a:schemeClr val="accent1"/>
                  </a:outerShdw>
                </a:effectLst>
              </a:rPr>
              <a:t>REBEKAH</a:t>
            </a:r>
            <a:endParaRPr lang="en" sz="5400" b="1" spc="600" dirty="0">
              <a:ln w="12700">
                <a:solidFill>
                  <a:schemeClr val="accent1"/>
                </a:solidFill>
                <a:prstDash val="solid"/>
              </a:ln>
              <a:pattFill prst="pct50">
                <a:fgClr>
                  <a:schemeClr val="accent1"/>
                </a:fgClr>
                <a:bgClr>
                  <a:schemeClr val="accent1">
                    <a:lumMod val="20000"/>
                    <a:lumOff val="80000"/>
                  </a:schemeClr>
                </a:bgClr>
              </a:pattFill>
              <a:effectLst>
                <a:outerShdw dir="2640000" algn="bl" rotWithShape="0">
                  <a:schemeClr val="accent1"/>
                </a:outerShdw>
              </a:effectLst>
            </a:endParaRPr>
          </a:p>
        </p:txBody>
      </p:sp>
      <p:sp>
        <p:nvSpPr>
          <p:cNvPr id="4" name="CuadroTexto 3">
            <a:extLst>
              <a:ext uri="{FF2B5EF4-FFF2-40B4-BE49-F238E27FC236}">
                <a16:creationId xmlns:a16="http://schemas.microsoft.com/office/drawing/2014/main" id="{53E27972-5FB4-1401-EE57-2D317AE556CA}"/>
              </a:ext>
            </a:extLst>
          </p:cNvPr>
          <p:cNvSpPr txBox="1"/>
          <p:nvPr/>
        </p:nvSpPr>
        <p:spPr>
          <a:xfrm>
            <a:off x="4981575" y="129272"/>
            <a:ext cx="7210425" cy="646331"/>
          </a:xfrm>
          <a:prstGeom prst="rect">
            <a:avLst/>
          </a:prstGeom>
          <a:noFill/>
        </p:spPr>
        <p:txBody>
          <a:bodyPr wrap="square">
            <a:spAutoFit/>
          </a:bodyPr>
          <a:lstStyle/>
          <a:p>
            <a:pPr algn="ctr"/>
            <a:r>
              <a:rPr lang="en" b="1" dirty="0">
                <a:solidFill>
                  <a:schemeClr val="tx2">
                    <a:lumMod val="75000"/>
                  </a:schemeClr>
                </a:solidFill>
                <a:latin typeface="Comic Sans MS" panose="030F0702030302020204" pitchFamily="66" charset="0"/>
              </a:rPr>
              <a:t>“</a:t>
            </a:r>
            <a:r>
              <a:rPr lang="en-US" b="1" dirty="0">
                <a:solidFill>
                  <a:schemeClr val="tx2">
                    <a:lumMod val="75000"/>
                  </a:schemeClr>
                </a:solidFill>
                <a:latin typeface="Comic Sans MS" panose="030F0702030302020204" pitchFamily="66" charset="0"/>
              </a:rPr>
              <a:t>And they called Rebekah, and said unto her, Wilt thou go with this man? And she said, I will go</a:t>
            </a:r>
            <a:r>
              <a:rPr lang="en" b="1" dirty="0">
                <a:solidFill>
                  <a:schemeClr val="tx2">
                    <a:lumMod val="75000"/>
                  </a:schemeClr>
                </a:solidFill>
                <a:latin typeface="Comic Sans MS" panose="030F0702030302020204" pitchFamily="66" charset="0"/>
              </a:rPr>
              <a:t>” </a:t>
            </a:r>
            <a:r>
              <a:rPr lang="en" sz="1400" b="1" dirty="0">
                <a:solidFill>
                  <a:schemeClr val="tx2">
                    <a:lumMod val="75000"/>
                  </a:schemeClr>
                </a:solidFill>
                <a:latin typeface="Comic Sans MS" panose="030F0702030302020204" pitchFamily="66" charset="0"/>
              </a:rPr>
              <a:t>(Genesis 24:58)</a:t>
            </a:r>
            <a:endParaRPr lang="es-ES" b="1" dirty="0">
              <a:solidFill>
                <a:schemeClr val="tx2">
                  <a:lumMod val="75000"/>
                </a:schemeClr>
              </a:solidFill>
              <a:latin typeface="Comic Sans MS" panose="030F0702030302020204" pitchFamily="66" charset="0"/>
            </a:endParaRPr>
          </a:p>
        </p:txBody>
      </p:sp>
      <p:sp>
        <p:nvSpPr>
          <p:cNvPr id="5" name="CuadroTexto 4">
            <a:extLst>
              <a:ext uri="{FF2B5EF4-FFF2-40B4-BE49-F238E27FC236}">
                <a16:creationId xmlns:a16="http://schemas.microsoft.com/office/drawing/2014/main" id="{68F5FC6A-C89B-8142-59B5-6516EC8A6880}"/>
              </a:ext>
            </a:extLst>
          </p:cNvPr>
          <p:cNvSpPr txBox="1"/>
          <p:nvPr/>
        </p:nvSpPr>
        <p:spPr>
          <a:xfrm>
            <a:off x="4591050" y="1104213"/>
            <a:ext cx="7600950" cy="1323439"/>
          </a:xfrm>
          <a:prstGeom prst="rect">
            <a:avLst/>
          </a:prstGeom>
          <a:noFill/>
        </p:spPr>
        <p:txBody>
          <a:bodyPr wrap="square" rtlCol="0">
            <a:spAutoFit/>
          </a:bodyPr>
          <a:lstStyle/>
          <a:p>
            <a:pPr>
              <a:spcBef>
                <a:spcPts val="600"/>
              </a:spcBef>
            </a:pPr>
            <a:r>
              <a:rPr lang="en" sz="2000" b="1" dirty="0"/>
              <a:t>According to the custom of his time, Abraham set out to find a wife for his son, Isaac. But he did not want to marry his son to any of the women of Canaan, but to one of his relatives, thousands of miles away (Gen. 24:2-3.)</a:t>
            </a:r>
          </a:p>
        </p:txBody>
      </p:sp>
      <p:pic>
        <p:nvPicPr>
          <p:cNvPr id="6" name="Imagen 5" descr="Imagen que contiene texto, cebra, hombre, grupo&#10;&#10;El contenido generado por IA puede ser incorrecto.">
            <a:extLst>
              <a:ext uri="{FF2B5EF4-FFF2-40B4-BE49-F238E27FC236}">
                <a16:creationId xmlns:a16="http://schemas.microsoft.com/office/drawing/2014/main" id="{AF5F1E8E-A65D-A3FA-7C05-5C5D20C0585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5275" y="1058406"/>
            <a:ext cx="4019550" cy="3014663"/>
          </a:xfrm>
          <a:prstGeom prst="roundRect">
            <a:avLst>
              <a:gd name="adj" fmla="val 11111"/>
            </a:avLst>
          </a:prstGeom>
          <a:ln w="127000" cap="rnd">
            <a:solidFill>
              <a:srgbClr val="FF6699"/>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8" name="CuadroTexto 7">
            <a:extLst>
              <a:ext uri="{FF2B5EF4-FFF2-40B4-BE49-F238E27FC236}">
                <a16:creationId xmlns:a16="http://schemas.microsoft.com/office/drawing/2014/main" id="{0E10461E-3F91-E2A5-BE5E-B849F6CDA790}"/>
              </a:ext>
            </a:extLst>
          </p:cNvPr>
          <p:cNvSpPr txBox="1"/>
          <p:nvPr/>
        </p:nvSpPr>
        <p:spPr>
          <a:xfrm>
            <a:off x="0" y="4106717"/>
            <a:ext cx="7058025" cy="1015663"/>
          </a:xfrm>
          <a:prstGeom prst="rect">
            <a:avLst/>
          </a:prstGeom>
          <a:noFill/>
        </p:spPr>
        <p:txBody>
          <a:bodyPr wrap="square">
            <a:spAutoFit/>
          </a:bodyPr>
          <a:lstStyle/>
          <a:p>
            <a:pPr>
              <a:spcBef>
                <a:spcPts val="600"/>
              </a:spcBef>
            </a:pPr>
            <a:r>
              <a:rPr lang="en" sz="2000" b="1" dirty="0"/>
              <a:t>Such has been the history of the Church when she has contracted "marriages" with the nations of this world. Gradually, she has distanced herself from the true faith.</a:t>
            </a:r>
          </a:p>
        </p:txBody>
      </p:sp>
      <p:pic>
        <p:nvPicPr>
          <p:cNvPr id="12" name="Imagen 11" descr="Dibujo de una mujer&#10;&#10;El contenido generado por IA puede ser incorrecto.">
            <a:extLst>
              <a:ext uri="{FF2B5EF4-FFF2-40B4-BE49-F238E27FC236}">
                <a16:creationId xmlns:a16="http://schemas.microsoft.com/office/drawing/2014/main" id="{EB99CEBB-D98C-04AB-48FE-E3F8040E06D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58025" y="3839289"/>
            <a:ext cx="2895601" cy="2895601"/>
          </a:xfrm>
          <a:prstGeom prst="roundRect">
            <a:avLst>
              <a:gd name="adj" fmla="val 4167"/>
            </a:avLst>
          </a:prstGeom>
          <a:solidFill>
            <a:srgbClr val="FFFFFF"/>
          </a:solidFill>
          <a:ln w="76200" cap="sq">
            <a:solidFill>
              <a:schemeClr val="accent2">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13" name="Imagen 12">
            <a:extLst>
              <a:ext uri="{FF2B5EF4-FFF2-40B4-BE49-F238E27FC236}">
                <a16:creationId xmlns:a16="http://schemas.microsoft.com/office/drawing/2014/main" id="{F54FE335-401A-1B62-D66C-361282C4866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4306" b="4306"/>
          <a:stretch/>
        </p:blipFill>
        <p:spPr>
          <a:xfrm>
            <a:off x="10155800" y="3839289"/>
            <a:ext cx="1809749" cy="2895601"/>
          </a:xfrm>
          <a:prstGeom prst="roundRect">
            <a:avLst>
              <a:gd name="adj" fmla="val 4167"/>
            </a:avLst>
          </a:prstGeom>
          <a:solidFill>
            <a:srgbClr val="FFFFFF"/>
          </a:solidFill>
          <a:ln w="76200" cap="sq">
            <a:solidFill>
              <a:schemeClr val="tx2">
                <a:lumMod val="75000"/>
              </a:schemeClr>
            </a:solidFill>
            <a:miter lim="800000"/>
          </a:ln>
          <a:effectLst/>
          <a:scene3d>
            <a:camera prst="orthographicFront"/>
            <a:lightRig rig="threePt" dir="t">
              <a:rot lat="0" lon="0" rev="2700000"/>
            </a:lightRig>
          </a:scene3d>
          <a:sp3d>
            <a:bevelT h="38100"/>
            <a:contourClr>
              <a:srgbClr val="C0C0C0"/>
            </a:contourClr>
          </a:sp3d>
        </p:spPr>
      </p:pic>
      <p:sp>
        <p:nvSpPr>
          <p:cNvPr id="7" name="CuadroTexto 6">
            <a:extLst>
              <a:ext uri="{FF2B5EF4-FFF2-40B4-BE49-F238E27FC236}">
                <a16:creationId xmlns:a16="http://schemas.microsoft.com/office/drawing/2014/main" id="{57622CA8-48A5-C93B-F051-E5CE63CACF4E}"/>
              </a:ext>
            </a:extLst>
          </p:cNvPr>
          <p:cNvSpPr txBox="1"/>
          <p:nvPr/>
        </p:nvSpPr>
        <p:spPr>
          <a:xfrm>
            <a:off x="4591049" y="2433091"/>
            <a:ext cx="7600949" cy="1323439"/>
          </a:xfrm>
          <a:prstGeom prst="rect">
            <a:avLst/>
          </a:prstGeom>
          <a:noFill/>
        </p:spPr>
        <p:txBody>
          <a:bodyPr wrap="square">
            <a:spAutoFit/>
          </a:bodyPr>
          <a:lstStyle/>
          <a:p>
            <a:pPr>
              <a:spcBef>
                <a:spcPts val="600"/>
              </a:spcBef>
            </a:pPr>
            <a:r>
              <a:rPr lang="en" sz="2000" b="1" dirty="0"/>
              <a:t>The reason for this? Although imperfectly, his relatives worshipped the true God, while the Canaanites rejected him. If Isaac married a Canaanite woman, his religious life would decline due to his wife's negative influence.</a:t>
            </a:r>
          </a:p>
        </p:txBody>
      </p:sp>
      <p:sp>
        <p:nvSpPr>
          <p:cNvPr id="10" name="CuadroTexto 9">
            <a:extLst>
              <a:ext uri="{FF2B5EF4-FFF2-40B4-BE49-F238E27FC236}">
                <a16:creationId xmlns:a16="http://schemas.microsoft.com/office/drawing/2014/main" id="{604543ED-64E5-02CF-A662-3532D549A74F}"/>
              </a:ext>
            </a:extLst>
          </p:cNvPr>
          <p:cNvSpPr txBox="1"/>
          <p:nvPr/>
        </p:nvSpPr>
        <p:spPr>
          <a:xfrm>
            <a:off x="0" y="6085779"/>
            <a:ext cx="7058024" cy="707886"/>
          </a:xfrm>
          <a:prstGeom prst="rect">
            <a:avLst/>
          </a:prstGeom>
          <a:noFill/>
        </p:spPr>
        <p:txBody>
          <a:bodyPr wrap="square">
            <a:spAutoFit/>
          </a:bodyPr>
          <a:lstStyle/>
          <a:p>
            <a:pPr>
              <a:spcBef>
                <a:spcPts val="600"/>
              </a:spcBef>
            </a:pPr>
            <a:r>
              <a:rPr lang="en-US" sz="2000" b="1" noProof="0"/>
              <a:t>Being part of God's faithful bride is a voluntary act. </a:t>
            </a:r>
            <a:r>
              <a:rPr lang="en-US" sz="2000" b="1" noProof="0" dirty="0"/>
              <a:t>Let us accept Jesus' love with a clear "I will go."</a:t>
            </a:r>
          </a:p>
        </p:txBody>
      </p:sp>
      <p:sp>
        <p:nvSpPr>
          <p:cNvPr id="15" name="CuadroTexto 14">
            <a:extLst>
              <a:ext uri="{FF2B5EF4-FFF2-40B4-BE49-F238E27FC236}">
                <a16:creationId xmlns:a16="http://schemas.microsoft.com/office/drawing/2014/main" id="{8140247C-1123-E51F-32B4-770DF9B503CA}"/>
              </a:ext>
            </a:extLst>
          </p:cNvPr>
          <p:cNvSpPr txBox="1"/>
          <p:nvPr/>
        </p:nvSpPr>
        <p:spPr>
          <a:xfrm>
            <a:off x="0" y="5122380"/>
            <a:ext cx="7058025" cy="1015663"/>
          </a:xfrm>
          <a:prstGeom prst="rect">
            <a:avLst/>
          </a:prstGeom>
          <a:noFill/>
        </p:spPr>
        <p:txBody>
          <a:bodyPr wrap="square">
            <a:spAutoFit/>
          </a:bodyPr>
          <a:lstStyle/>
          <a:p>
            <a:pPr>
              <a:spcBef>
                <a:spcPts val="600"/>
              </a:spcBef>
            </a:pPr>
            <a:r>
              <a:rPr lang="en" sz="2000" b="1" dirty="0"/>
              <a:t>Another special aspect of this story is the fact that Rebekah is asked if she wants to get married, since, according to custom, she had no other choice (Gen. 24:50-51, 57-59.)</a:t>
            </a:r>
          </a:p>
        </p:txBody>
      </p:sp>
    </p:spTree>
    <p:extLst>
      <p:ext uri="{BB962C8B-B14F-4D97-AF65-F5344CB8AC3E}">
        <p14:creationId xmlns:p14="http://schemas.microsoft.com/office/powerpoint/2010/main" val="116822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animEffect transition="in" filter="fade">
                                      <p:cBhvr>
                                        <p:cTn id="42" dur="500"/>
                                        <p:tgtEl>
                                          <p:spTgt spid="12"/>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left)">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Effect transition="in" filter="fade">
                                      <p:cBhvr>
                                        <p:cTn id="53" dur="500"/>
                                        <p:tgtEl>
                                          <p:spTgt spid="13"/>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left)">
                                      <p:cBhvr>
                                        <p:cTn id="5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7" grpId="0"/>
      <p:bldP spid="10"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3">
                <a:shade val="45000"/>
                <a:satMod val="135000"/>
              </a:schemeClr>
              <a:prstClr val="white"/>
            </a:duotone>
          </a:blip>
          <a:srcRect/>
          <a:stretch>
            <a:fillRect/>
          </a:stretch>
        </a:blipFill>
        <a:effectLst/>
      </p:bgPr>
    </p:bg>
    <p:spTree>
      <p:nvGrpSpPr>
        <p:cNvPr id="1" name="">
          <a:extLst>
            <a:ext uri="{FF2B5EF4-FFF2-40B4-BE49-F238E27FC236}">
              <a16:creationId xmlns:a16="http://schemas.microsoft.com/office/drawing/2014/main" id="{E2390840-CAD4-8A9C-15AA-4BEF2A117C3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AB960D2-E522-2F85-2F66-EBD217BFDCE6}"/>
              </a:ext>
            </a:extLst>
          </p:cNvPr>
          <p:cNvSpPr txBox="1"/>
          <p:nvPr/>
        </p:nvSpPr>
        <p:spPr>
          <a:xfrm>
            <a:off x="2024422" y="-76200"/>
            <a:ext cx="10167577"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dirty="0">
                <a:ln/>
                <a:solidFill>
                  <a:srgbClr val="00B050"/>
                </a:solidFill>
                <a:effectLst>
                  <a:outerShdw blurRad="38100" dist="50800" dir="2700000" algn="tl">
                    <a:srgbClr val="D9A405">
                      <a:alpha val="83000"/>
                    </a:srgbClr>
                  </a:outerShdw>
                </a:effectLst>
              </a:rPr>
              <a:t>THE BRIDE OF THE LAMB</a:t>
            </a:r>
          </a:p>
        </p:txBody>
      </p:sp>
      <p:sp>
        <p:nvSpPr>
          <p:cNvPr id="4" name="CuadroTexto 3">
            <a:extLst>
              <a:ext uri="{FF2B5EF4-FFF2-40B4-BE49-F238E27FC236}">
                <a16:creationId xmlns:a16="http://schemas.microsoft.com/office/drawing/2014/main" id="{BCD1BCDE-A8AB-2710-C485-8A513F7BD9F8}"/>
              </a:ext>
            </a:extLst>
          </p:cNvPr>
          <p:cNvSpPr txBox="1"/>
          <p:nvPr/>
        </p:nvSpPr>
        <p:spPr>
          <a:xfrm>
            <a:off x="2320746" y="557495"/>
            <a:ext cx="9574930"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C95A4B"/>
                </a:solidFill>
                <a:latin typeface="Comic Sans MS" panose="030F0702030302020204" pitchFamily="66" charset="0"/>
              </a:rPr>
              <a:t>“</a:t>
            </a:r>
            <a:r>
              <a:rPr lang="en-US" b="1" dirty="0">
                <a:solidFill>
                  <a:srgbClr val="C95A4B"/>
                </a:solidFill>
                <a:latin typeface="Comic Sans MS" panose="030F0702030302020204" pitchFamily="66" charset="0"/>
              </a:rPr>
              <a:t>Let us be glad and rejoice, and give </a:t>
            </a:r>
            <a:r>
              <a:rPr lang="en-US" b="1" dirty="0" err="1">
                <a:solidFill>
                  <a:srgbClr val="C95A4B"/>
                </a:solidFill>
                <a:latin typeface="Comic Sans MS" panose="030F0702030302020204" pitchFamily="66" charset="0"/>
              </a:rPr>
              <a:t>honour</a:t>
            </a:r>
            <a:r>
              <a:rPr lang="en-US" b="1" dirty="0">
                <a:solidFill>
                  <a:srgbClr val="C95A4B"/>
                </a:solidFill>
                <a:latin typeface="Comic Sans MS" panose="030F0702030302020204" pitchFamily="66" charset="0"/>
              </a:rPr>
              <a:t> to him: for the marriage of the Lamb is come, and his wife hath made herself ready</a:t>
            </a:r>
            <a:r>
              <a:rPr lang="en" b="1" dirty="0">
                <a:solidFill>
                  <a:srgbClr val="C95A4B"/>
                </a:solidFill>
                <a:latin typeface="Comic Sans MS" panose="030F0702030302020204" pitchFamily="66" charset="0"/>
              </a:rPr>
              <a:t>” </a:t>
            </a:r>
            <a:r>
              <a:rPr lang="en" sz="1400" b="1" dirty="0">
                <a:solidFill>
                  <a:srgbClr val="C95A4B"/>
                </a:solidFill>
                <a:latin typeface="Comic Sans MS" panose="030F0702030302020204" pitchFamily="66" charset="0"/>
              </a:rPr>
              <a:t>(Revelation 19:7)</a:t>
            </a:r>
          </a:p>
        </p:txBody>
      </p:sp>
      <p:sp>
        <p:nvSpPr>
          <p:cNvPr id="5" name="CuadroTexto 4">
            <a:extLst>
              <a:ext uri="{FF2B5EF4-FFF2-40B4-BE49-F238E27FC236}">
                <a16:creationId xmlns:a16="http://schemas.microsoft.com/office/drawing/2014/main" id="{B39B30FD-A0BD-6955-BC55-7D92874A5B6B}"/>
              </a:ext>
            </a:extLst>
          </p:cNvPr>
          <p:cNvSpPr txBox="1"/>
          <p:nvPr/>
        </p:nvSpPr>
        <p:spPr>
          <a:xfrm>
            <a:off x="2113936" y="1185726"/>
            <a:ext cx="5181600" cy="1631216"/>
          </a:xfrm>
          <a:prstGeom prst="rect">
            <a:avLst/>
          </a:prstGeom>
          <a:noFill/>
        </p:spPr>
        <p:txBody>
          <a:bodyPr wrap="square" rtlCol="0">
            <a:spAutoFit/>
          </a:bodyPr>
          <a:lstStyle/>
          <a:p>
            <a:pPr>
              <a:spcBef>
                <a:spcPts val="600"/>
              </a:spcBef>
            </a:pPr>
            <a:r>
              <a:rPr lang="en" sz="2000" b="1" dirty="0"/>
              <a:t>Jesus' first miracle was performed at a wedding (John 2:1-11.) From our perspective, this act has a certain symbolism that helps us understand the Plan of Salvation.</a:t>
            </a:r>
          </a:p>
        </p:txBody>
      </p:sp>
      <p:graphicFrame>
        <p:nvGraphicFramePr>
          <p:cNvPr id="6" name="Diagrama 5">
            <a:extLst>
              <a:ext uri="{FF2B5EF4-FFF2-40B4-BE49-F238E27FC236}">
                <a16:creationId xmlns:a16="http://schemas.microsoft.com/office/drawing/2014/main" id="{07A55D1B-107C-8410-81B5-334534C572D8}"/>
              </a:ext>
            </a:extLst>
          </p:cNvPr>
          <p:cNvGraphicFramePr/>
          <p:nvPr>
            <p:extLst>
              <p:ext uri="{D42A27DB-BD31-4B8C-83A1-F6EECF244321}">
                <p14:modId xmlns:p14="http://schemas.microsoft.com/office/powerpoint/2010/main" val="1646796300"/>
              </p:ext>
            </p:extLst>
          </p:nvPr>
        </p:nvGraphicFramePr>
        <p:xfrm>
          <a:off x="7385049" y="2192594"/>
          <a:ext cx="4698796" cy="4595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Imagen 1">
            <a:extLst>
              <a:ext uri="{FF2B5EF4-FFF2-40B4-BE49-F238E27FC236}">
                <a16:creationId xmlns:a16="http://schemas.microsoft.com/office/drawing/2014/main" id="{34FC007E-5916-80CC-A1BB-B9FF4D184CEB}"/>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3436" r="3436"/>
          <a:stretch/>
        </p:blipFill>
        <p:spPr>
          <a:xfrm>
            <a:off x="209550" y="4259348"/>
            <a:ext cx="3105150" cy="2457411"/>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C95A4B"/>
            </a:contourClr>
          </a:sp3d>
        </p:spPr>
      </p:pic>
      <p:sp>
        <p:nvSpPr>
          <p:cNvPr id="8" name="CuadroTexto 7">
            <a:extLst>
              <a:ext uri="{FF2B5EF4-FFF2-40B4-BE49-F238E27FC236}">
                <a16:creationId xmlns:a16="http://schemas.microsoft.com/office/drawing/2014/main" id="{DA53413F-1C8E-676C-41CB-5827A7415EE2}"/>
              </a:ext>
            </a:extLst>
          </p:cNvPr>
          <p:cNvSpPr txBox="1"/>
          <p:nvPr/>
        </p:nvSpPr>
        <p:spPr>
          <a:xfrm>
            <a:off x="3490452" y="4001303"/>
            <a:ext cx="3894597" cy="2862322"/>
          </a:xfrm>
          <a:prstGeom prst="rect">
            <a:avLst/>
          </a:prstGeom>
          <a:noFill/>
        </p:spPr>
        <p:txBody>
          <a:bodyPr wrap="square">
            <a:spAutoFit/>
          </a:bodyPr>
          <a:lstStyle/>
          <a:p>
            <a:pPr>
              <a:spcBef>
                <a:spcPts val="600"/>
              </a:spcBef>
            </a:pPr>
            <a:r>
              <a:rPr lang="en" sz="2000" b="1" dirty="0"/>
              <a:t>Jesus also used parables related to the wedding to illustrate certain aspects of the preparation we must make for His imminent coming. In all of them, the bride is never mentioned, but rather the guests. Could the guests be the bride herself?</a:t>
            </a:r>
          </a:p>
        </p:txBody>
      </p:sp>
      <p:sp>
        <p:nvSpPr>
          <p:cNvPr id="10" name="CuadroTexto 9">
            <a:extLst>
              <a:ext uri="{FF2B5EF4-FFF2-40B4-BE49-F238E27FC236}">
                <a16:creationId xmlns:a16="http://schemas.microsoft.com/office/drawing/2014/main" id="{99AAB096-6D64-4CE9-61A2-33C48E541E63}"/>
              </a:ext>
            </a:extLst>
          </p:cNvPr>
          <p:cNvSpPr txBox="1"/>
          <p:nvPr/>
        </p:nvSpPr>
        <p:spPr>
          <a:xfrm>
            <a:off x="247650" y="2901291"/>
            <a:ext cx="6723421" cy="1015663"/>
          </a:xfrm>
          <a:prstGeom prst="rect">
            <a:avLst/>
          </a:prstGeom>
          <a:noFill/>
        </p:spPr>
        <p:txBody>
          <a:bodyPr wrap="square">
            <a:spAutoFit/>
          </a:bodyPr>
          <a:lstStyle/>
          <a:p>
            <a:pPr>
              <a:spcBef>
                <a:spcPts val="600"/>
              </a:spcBef>
            </a:pPr>
            <a:r>
              <a:rPr lang="en" sz="2000" b="1" dirty="0"/>
              <a:t>Perhaps the most important is that, for the bride (us) to be ready, she needs the wine that Jesus provides, that is, his purifying blood (Jn. 2:6; Rev. 7:14.)</a:t>
            </a:r>
            <a:endParaRPr lang="es-ES" sz="2000" b="1" dirty="0"/>
          </a:p>
        </p:txBody>
      </p:sp>
      <p:pic>
        <p:nvPicPr>
          <p:cNvPr id="12" name="Imagen 11" descr="Personas sentadas en una mesa&#10;&#10;El contenido generado por IA puede ser incorrecto.">
            <a:extLst>
              <a:ext uri="{FF2B5EF4-FFF2-40B4-BE49-F238E27FC236}">
                <a16:creationId xmlns:a16="http://schemas.microsoft.com/office/drawing/2014/main" id="{D0B94A5A-AF8E-9EDD-2B38-6965D2579AD6}"/>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l="4415" r="4415"/>
          <a:stretch/>
        </p:blipFill>
        <p:spPr>
          <a:xfrm>
            <a:off x="208322" y="140626"/>
            <a:ext cx="1816101" cy="25954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CuadroTexto 8">
            <a:extLst>
              <a:ext uri="{FF2B5EF4-FFF2-40B4-BE49-F238E27FC236}">
                <a16:creationId xmlns:a16="http://schemas.microsoft.com/office/drawing/2014/main" id="{81137F01-DB5A-34ED-6479-2DE2A676F94C}"/>
              </a:ext>
            </a:extLst>
          </p:cNvPr>
          <p:cNvSpPr txBox="1"/>
          <p:nvPr/>
        </p:nvSpPr>
        <p:spPr>
          <a:xfrm>
            <a:off x="7385048" y="1271521"/>
            <a:ext cx="4598629" cy="783193"/>
          </a:xfrm>
          <a:prstGeom prst="roundRect">
            <a:avLst/>
          </a:prstGeom>
          <a:ln>
            <a:solidFill>
              <a:srgbClr val="C95A4B"/>
            </a:solidFill>
          </a:ln>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 sz="2000" b="1" dirty="0"/>
              <a:t>What can we learn from these parables?</a:t>
            </a:r>
          </a:p>
        </p:txBody>
      </p:sp>
    </p:spTree>
    <p:extLst>
      <p:ext uri="{BB962C8B-B14F-4D97-AF65-F5344CB8AC3E}">
        <p14:creationId xmlns:p14="http://schemas.microsoft.com/office/powerpoint/2010/main" val="62701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6"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1+#ppt_w/2"/>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par>
                                <p:cTn id="26" presetID="2" presetClass="entr" presetSubtype="6"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1+#ppt_w/2"/>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1000"/>
                                        <p:tgtEl>
                                          <p:spTgt spid="2"/>
                                        </p:tgtEl>
                                      </p:cBhvr>
                                    </p:animEffect>
                                    <p:anim calcmode="lin" valueType="num">
                                      <p:cBhvr>
                                        <p:cTn id="40" dur="1000" fill="hold"/>
                                        <p:tgtEl>
                                          <p:spTgt spid="2"/>
                                        </p:tgtEl>
                                        <p:attrNameLst>
                                          <p:attrName>ppt_x</p:attrName>
                                        </p:attrNameLst>
                                      </p:cBhvr>
                                      <p:tavLst>
                                        <p:tav tm="0">
                                          <p:val>
                                            <p:strVal val="#ppt_x"/>
                                          </p:val>
                                        </p:tav>
                                        <p:tav tm="100000">
                                          <p:val>
                                            <p:strVal val="#ppt_x"/>
                                          </p:val>
                                        </p:tav>
                                      </p:tavLst>
                                    </p:anim>
                                    <p:anim calcmode="lin" valueType="num">
                                      <p:cBhvr>
                                        <p:cTn id="41" dur="900" decel="100000" fill="hold"/>
                                        <p:tgtEl>
                                          <p:spTgt spid="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43" presetID="37"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900" decel="100000" fill="hold"/>
                                        <p:tgtEl>
                                          <p:spTgt spid="8"/>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3"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100"/>
                                        <p:tgtEl>
                                          <p:spTgt spid="9"/>
                                        </p:tgtEl>
                                      </p:cBhvr>
                                    </p:animEffect>
                                    <p:anim calcmode="lin" valueType="num">
                                      <p:cBhvr>
                                        <p:cTn id="54" dur="400" fill="hold"/>
                                        <p:tgtEl>
                                          <p:spTgt spid="9"/>
                                        </p:tgtEl>
                                        <p:attrNameLst>
                                          <p:attrName>ppt_x</p:attrName>
                                        </p:attrNameLst>
                                      </p:cBhvr>
                                      <p:tavLst>
                                        <p:tav tm="0">
                                          <p:val>
                                            <p:strVal val="#ppt_x"/>
                                          </p:val>
                                        </p:tav>
                                        <p:tav tm="100000">
                                          <p:val>
                                            <p:strVal val="#ppt_x"/>
                                          </p:val>
                                        </p:tav>
                                      </p:tavLst>
                                    </p:anim>
                                    <p:anim calcmode="lin" valueType="num">
                                      <p:cBhvr>
                                        <p:cTn id="55" dur="400" fill="hold"/>
                                        <p:tgtEl>
                                          <p:spTgt spid="9"/>
                                        </p:tgtEl>
                                        <p:attrNameLst>
                                          <p:attrName>ppt_y</p:attrName>
                                        </p:attrNameLst>
                                      </p:cBhvr>
                                      <p:tavLst>
                                        <p:tav tm="0">
                                          <p:val>
                                            <p:strVal val="#ppt_y+0.31"/>
                                          </p:val>
                                        </p:tav>
                                        <p:tav tm="100000">
                                          <p:val>
                                            <p:strVal val="#ppt_y+0.31"/>
                                          </p:val>
                                        </p:tav>
                                      </p:tavLst>
                                    </p:anim>
                                    <p:anim calcmode="lin" valueType="num">
                                      <p:cBhvr>
                                        <p:cTn id="56"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7"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6">
                                            <p:graphicEl>
                                              <a:dgm id="{E97539B9-1540-4C9F-9989-EB9FFB30588C}"/>
                                            </p:graphicEl>
                                          </p:spTgt>
                                        </p:tgtEl>
                                        <p:attrNameLst>
                                          <p:attrName>style.visibility</p:attrName>
                                        </p:attrNameLst>
                                      </p:cBhvr>
                                      <p:to>
                                        <p:strVal val="visible"/>
                                      </p:to>
                                    </p:set>
                                    <p:animEffect transition="in" filter="fade">
                                      <p:cBhvr>
                                        <p:cTn id="62" dur="1000"/>
                                        <p:tgtEl>
                                          <p:spTgt spid="6">
                                            <p:graphicEl>
                                              <a:dgm id="{E97539B9-1540-4C9F-9989-EB9FFB30588C}"/>
                                            </p:graphicEl>
                                          </p:spTgt>
                                        </p:tgtEl>
                                      </p:cBhvr>
                                    </p:animEffect>
                                    <p:anim calcmode="lin" valueType="num">
                                      <p:cBhvr>
                                        <p:cTn id="63" dur="1000" fill="hold"/>
                                        <p:tgtEl>
                                          <p:spTgt spid="6">
                                            <p:graphicEl>
                                              <a:dgm id="{E97539B9-1540-4C9F-9989-EB9FFB30588C}"/>
                                            </p:graphicEl>
                                          </p:spTgt>
                                        </p:tgtEl>
                                        <p:attrNameLst>
                                          <p:attrName>ppt_x</p:attrName>
                                        </p:attrNameLst>
                                      </p:cBhvr>
                                      <p:tavLst>
                                        <p:tav tm="0">
                                          <p:val>
                                            <p:strVal val="#ppt_x"/>
                                          </p:val>
                                        </p:tav>
                                        <p:tav tm="100000">
                                          <p:val>
                                            <p:strVal val="#ppt_x"/>
                                          </p:val>
                                        </p:tav>
                                      </p:tavLst>
                                    </p:anim>
                                    <p:anim calcmode="lin" valueType="num">
                                      <p:cBhvr>
                                        <p:cTn id="64" dur="1000" fill="hold"/>
                                        <p:tgtEl>
                                          <p:spTgt spid="6">
                                            <p:graphicEl>
                                              <a:dgm id="{E97539B9-1540-4C9F-9989-EB9FFB30588C}"/>
                                            </p:graphic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
                                            <p:graphicEl>
                                              <a:dgm id="{2E77BF75-0DC1-4AA3-82B6-0512B93EA031}"/>
                                            </p:graphicEl>
                                          </p:spTgt>
                                        </p:tgtEl>
                                        <p:attrNameLst>
                                          <p:attrName>style.visibility</p:attrName>
                                        </p:attrNameLst>
                                      </p:cBhvr>
                                      <p:to>
                                        <p:strVal val="visible"/>
                                      </p:to>
                                    </p:set>
                                    <p:animEffect transition="in" filter="fade">
                                      <p:cBhvr>
                                        <p:cTn id="67" dur="1000"/>
                                        <p:tgtEl>
                                          <p:spTgt spid="6">
                                            <p:graphicEl>
                                              <a:dgm id="{2E77BF75-0DC1-4AA3-82B6-0512B93EA031}"/>
                                            </p:graphicEl>
                                          </p:spTgt>
                                        </p:tgtEl>
                                      </p:cBhvr>
                                    </p:animEffect>
                                    <p:anim calcmode="lin" valueType="num">
                                      <p:cBhvr>
                                        <p:cTn id="68" dur="1000" fill="hold"/>
                                        <p:tgtEl>
                                          <p:spTgt spid="6">
                                            <p:graphicEl>
                                              <a:dgm id="{2E77BF75-0DC1-4AA3-82B6-0512B93EA031}"/>
                                            </p:graphicEl>
                                          </p:spTgt>
                                        </p:tgtEl>
                                        <p:attrNameLst>
                                          <p:attrName>ppt_x</p:attrName>
                                        </p:attrNameLst>
                                      </p:cBhvr>
                                      <p:tavLst>
                                        <p:tav tm="0">
                                          <p:val>
                                            <p:strVal val="#ppt_x"/>
                                          </p:val>
                                        </p:tav>
                                        <p:tav tm="100000">
                                          <p:val>
                                            <p:strVal val="#ppt_x"/>
                                          </p:val>
                                        </p:tav>
                                      </p:tavLst>
                                    </p:anim>
                                    <p:anim calcmode="lin" valueType="num">
                                      <p:cBhvr>
                                        <p:cTn id="69" dur="1000" fill="hold"/>
                                        <p:tgtEl>
                                          <p:spTgt spid="6">
                                            <p:graphicEl>
                                              <a:dgm id="{2E77BF75-0DC1-4AA3-82B6-0512B93EA031}"/>
                                            </p:graphic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6">
                                            <p:graphicEl>
                                              <a:dgm id="{68DF4893-39EC-416A-AE18-5600D6F2A219}"/>
                                            </p:graphicEl>
                                          </p:spTgt>
                                        </p:tgtEl>
                                        <p:attrNameLst>
                                          <p:attrName>style.visibility</p:attrName>
                                        </p:attrNameLst>
                                      </p:cBhvr>
                                      <p:to>
                                        <p:strVal val="visible"/>
                                      </p:to>
                                    </p:set>
                                    <p:animEffect transition="in" filter="fade">
                                      <p:cBhvr>
                                        <p:cTn id="74" dur="1000"/>
                                        <p:tgtEl>
                                          <p:spTgt spid="6">
                                            <p:graphicEl>
                                              <a:dgm id="{68DF4893-39EC-416A-AE18-5600D6F2A219}"/>
                                            </p:graphicEl>
                                          </p:spTgt>
                                        </p:tgtEl>
                                      </p:cBhvr>
                                    </p:animEffect>
                                    <p:anim calcmode="lin" valueType="num">
                                      <p:cBhvr>
                                        <p:cTn id="75" dur="1000" fill="hold"/>
                                        <p:tgtEl>
                                          <p:spTgt spid="6">
                                            <p:graphicEl>
                                              <a:dgm id="{68DF4893-39EC-416A-AE18-5600D6F2A219}"/>
                                            </p:graphicEl>
                                          </p:spTgt>
                                        </p:tgtEl>
                                        <p:attrNameLst>
                                          <p:attrName>ppt_x</p:attrName>
                                        </p:attrNameLst>
                                      </p:cBhvr>
                                      <p:tavLst>
                                        <p:tav tm="0">
                                          <p:val>
                                            <p:strVal val="#ppt_x"/>
                                          </p:val>
                                        </p:tav>
                                        <p:tav tm="100000">
                                          <p:val>
                                            <p:strVal val="#ppt_x"/>
                                          </p:val>
                                        </p:tav>
                                      </p:tavLst>
                                    </p:anim>
                                    <p:anim calcmode="lin" valueType="num">
                                      <p:cBhvr>
                                        <p:cTn id="76" dur="1000" fill="hold"/>
                                        <p:tgtEl>
                                          <p:spTgt spid="6">
                                            <p:graphicEl>
                                              <a:dgm id="{68DF4893-39EC-416A-AE18-5600D6F2A219}"/>
                                            </p:graphicEl>
                                          </p:spTgt>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6">
                                            <p:graphicEl>
                                              <a:dgm id="{A23ED142-F531-4560-A974-459511B6ECF9}"/>
                                            </p:graphicEl>
                                          </p:spTgt>
                                        </p:tgtEl>
                                        <p:attrNameLst>
                                          <p:attrName>style.visibility</p:attrName>
                                        </p:attrNameLst>
                                      </p:cBhvr>
                                      <p:to>
                                        <p:strVal val="visible"/>
                                      </p:to>
                                    </p:set>
                                    <p:animEffect transition="in" filter="fade">
                                      <p:cBhvr>
                                        <p:cTn id="81" dur="1000"/>
                                        <p:tgtEl>
                                          <p:spTgt spid="6">
                                            <p:graphicEl>
                                              <a:dgm id="{A23ED142-F531-4560-A974-459511B6ECF9}"/>
                                            </p:graphicEl>
                                          </p:spTgt>
                                        </p:tgtEl>
                                      </p:cBhvr>
                                    </p:animEffect>
                                    <p:anim calcmode="lin" valueType="num">
                                      <p:cBhvr>
                                        <p:cTn id="82" dur="1000" fill="hold"/>
                                        <p:tgtEl>
                                          <p:spTgt spid="6">
                                            <p:graphicEl>
                                              <a:dgm id="{A23ED142-F531-4560-A974-459511B6ECF9}"/>
                                            </p:graphicEl>
                                          </p:spTgt>
                                        </p:tgtEl>
                                        <p:attrNameLst>
                                          <p:attrName>ppt_x</p:attrName>
                                        </p:attrNameLst>
                                      </p:cBhvr>
                                      <p:tavLst>
                                        <p:tav tm="0">
                                          <p:val>
                                            <p:strVal val="#ppt_x"/>
                                          </p:val>
                                        </p:tav>
                                        <p:tav tm="100000">
                                          <p:val>
                                            <p:strVal val="#ppt_x"/>
                                          </p:val>
                                        </p:tav>
                                      </p:tavLst>
                                    </p:anim>
                                    <p:anim calcmode="lin" valueType="num">
                                      <p:cBhvr>
                                        <p:cTn id="83" dur="1000" fill="hold"/>
                                        <p:tgtEl>
                                          <p:spTgt spid="6">
                                            <p:graphicEl>
                                              <a:dgm id="{A23ED142-F531-4560-A974-459511B6ECF9}"/>
                                            </p:graphicEl>
                                          </p:spTgt>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6">
                                            <p:graphicEl>
                                              <a:dgm id="{E44CB021-F846-4962-9CFB-656934B13A84}"/>
                                            </p:graphicEl>
                                          </p:spTgt>
                                        </p:tgtEl>
                                        <p:attrNameLst>
                                          <p:attrName>style.visibility</p:attrName>
                                        </p:attrNameLst>
                                      </p:cBhvr>
                                      <p:to>
                                        <p:strVal val="visible"/>
                                      </p:to>
                                    </p:set>
                                    <p:animEffect transition="in" filter="fade">
                                      <p:cBhvr>
                                        <p:cTn id="86" dur="1000"/>
                                        <p:tgtEl>
                                          <p:spTgt spid="6">
                                            <p:graphicEl>
                                              <a:dgm id="{E44CB021-F846-4962-9CFB-656934B13A84}"/>
                                            </p:graphicEl>
                                          </p:spTgt>
                                        </p:tgtEl>
                                      </p:cBhvr>
                                    </p:animEffect>
                                    <p:anim calcmode="lin" valueType="num">
                                      <p:cBhvr>
                                        <p:cTn id="87" dur="1000" fill="hold"/>
                                        <p:tgtEl>
                                          <p:spTgt spid="6">
                                            <p:graphicEl>
                                              <a:dgm id="{E44CB021-F846-4962-9CFB-656934B13A84}"/>
                                            </p:graphicEl>
                                          </p:spTgt>
                                        </p:tgtEl>
                                        <p:attrNameLst>
                                          <p:attrName>ppt_x</p:attrName>
                                        </p:attrNameLst>
                                      </p:cBhvr>
                                      <p:tavLst>
                                        <p:tav tm="0">
                                          <p:val>
                                            <p:strVal val="#ppt_x"/>
                                          </p:val>
                                        </p:tav>
                                        <p:tav tm="100000">
                                          <p:val>
                                            <p:strVal val="#ppt_x"/>
                                          </p:val>
                                        </p:tav>
                                      </p:tavLst>
                                    </p:anim>
                                    <p:anim calcmode="lin" valueType="num">
                                      <p:cBhvr>
                                        <p:cTn id="88" dur="1000" fill="hold"/>
                                        <p:tgtEl>
                                          <p:spTgt spid="6">
                                            <p:graphicEl>
                                              <a:dgm id="{E44CB021-F846-4962-9CFB-656934B13A84}"/>
                                            </p:graphicEl>
                                          </p:spTgt>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6">
                                            <p:graphicEl>
                                              <a:dgm id="{0C5F5A3B-B13A-445E-82FB-8A240A914B89}"/>
                                            </p:graphicEl>
                                          </p:spTgt>
                                        </p:tgtEl>
                                        <p:attrNameLst>
                                          <p:attrName>style.visibility</p:attrName>
                                        </p:attrNameLst>
                                      </p:cBhvr>
                                      <p:to>
                                        <p:strVal val="visible"/>
                                      </p:to>
                                    </p:set>
                                    <p:animEffect transition="in" filter="fade">
                                      <p:cBhvr>
                                        <p:cTn id="93" dur="1000"/>
                                        <p:tgtEl>
                                          <p:spTgt spid="6">
                                            <p:graphicEl>
                                              <a:dgm id="{0C5F5A3B-B13A-445E-82FB-8A240A914B89}"/>
                                            </p:graphicEl>
                                          </p:spTgt>
                                        </p:tgtEl>
                                      </p:cBhvr>
                                    </p:animEffect>
                                    <p:anim calcmode="lin" valueType="num">
                                      <p:cBhvr>
                                        <p:cTn id="94" dur="1000" fill="hold"/>
                                        <p:tgtEl>
                                          <p:spTgt spid="6">
                                            <p:graphicEl>
                                              <a:dgm id="{0C5F5A3B-B13A-445E-82FB-8A240A914B89}"/>
                                            </p:graphicEl>
                                          </p:spTgt>
                                        </p:tgtEl>
                                        <p:attrNameLst>
                                          <p:attrName>ppt_x</p:attrName>
                                        </p:attrNameLst>
                                      </p:cBhvr>
                                      <p:tavLst>
                                        <p:tav tm="0">
                                          <p:val>
                                            <p:strVal val="#ppt_x"/>
                                          </p:val>
                                        </p:tav>
                                        <p:tav tm="100000">
                                          <p:val>
                                            <p:strVal val="#ppt_x"/>
                                          </p:val>
                                        </p:tav>
                                      </p:tavLst>
                                    </p:anim>
                                    <p:anim calcmode="lin" valueType="num">
                                      <p:cBhvr>
                                        <p:cTn id="95" dur="1000" fill="hold"/>
                                        <p:tgtEl>
                                          <p:spTgt spid="6">
                                            <p:graphicEl>
                                              <a:dgm id="{0C5F5A3B-B13A-445E-82FB-8A240A914B89}"/>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6" grpId="0">
        <p:bldSub>
          <a:bldDgm bld="one"/>
        </p:bldSub>
      </p:bldGraphic>
      <p:bldP spid="8" grpId="0"/>
      <p:bldP spid="10" grpId="0"/>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A9FBE26-4064-092F-4430-C79B66D1E5C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801D8FC9-03A0-C298-D4E6-7584F299111A}"/>
              </a:ext>
            </a:extLst>
          </p:cNvPr>
          <p:cNvSpPr txBox="1"/>
          <p:nvPr/>
        </p:nvSpPr>
        <p:spPr>
          <a:xfrm>
            <a:off x="2386011" y="1495485"/>
            <a:ext cx="7624763" cy="4832092"/>
          </a:xfrm>
          <a:prstGeom prst="rect">
            <a:avLst/>
          </a:prstGeom>
          <a:noFill/>
        </p:spPr>
        <p:txBody>
          <a:bodyPr wrap="square">
            <a:spAutoFit/>
          </a:bodyPr>
          <a:lstStyle/>
          <a:p>
            <a:pPr>
              <a:spcBef>
                <a:spcPts val="600"/>
              </a:spcBef>
            </a:pPr>
            <a:r>
              <a:rPr lang="en" sz="2800" b="1" dirty="0">
                <a:latin typeface="Constantia" panose="02030602050306030303" pitchFamily="18" charset="0"/>
              </a:rPr>
              <a:t>“</a:t>
            </a:r>
            <a:r>
              <a:rPr lang="en-US" sz="2800" b="1" dirty="0">
                <a:latin typeface="Constantia" panose="02030602050306030303" pitchFamily="18" charset="0"/>
              </a:rPr>
              <a:t>Christ has been a daily companion and familiar friend. They have lived in close contact, in constant communion with God. Upon them the glory of the Lord has risen. In them the light of the knowledge of the glory of God in the face of Jesus Christ has been reflected. Now they rejoice in the undimmed rays of the brightness and glory of the King in His majesty. They are prepared for the communion of heaven; for they have heaven in their hearts</a:t>
            </a:r>
            <a:r>
              <a:rPr lang="en" sz="2800" b="1" dirty="0">
                <a:latin typeface="Constantia" panose="02030602050306030303" pitchFamily="18" charset="0"/>
              </a:rPr>
              <a:t>.”</a:t>
            </a:r>
          </a:p>
        </p:txBody>
      </p:sp>
      <p:sp>
        <p:nvSpPr>
          <p:cNvPr id="4" name="CuadroTexto 3">
            <a:extLst>
              <a:ext uri="{FF2B5EF4-FFF2-40B4-BE49-F238E27FC236}">
                <a16:creationId xmlns:a16="http://schemas.microsoft.com/office/drawing/2014/main" id="{B6F0A2AE-890C-AAAF-398B-49D909AEDC2F}"/>
              </a:ext>
            </a:extLst>
          </p:cNvPr>
          <p:cNvSpPr txBox="1"/>
          <p:nvPr/>
        </p:nvSpPr>
        <p:spPr>
          <a:xfrm>
            <a:off x="6672650" y="6327577"/>
            <a:ext cx="3427606" cy="307777"/>
          </a:xfrm>
          <a:prstGeom prst="rect">
            <a:avLst/>
          </a:prstGeom>
          <a:noFill/>
        </p:spPr>
        <p:txBody>
          <a:bodyPr wrap="none" rtlCol="0">
            <a:spAutoFit/>
          </a:bodyPr>
          <a:lstStyle/>
          <a:p>
            <a:pPr algn="r"/>
            <a:r>
              <a:rPr lang="en" sz="1400" b="1" dirty="0"/>
              <a:t>EGW (Reflecting Jesus, July 17)</a:t>
            </a:r>
          </a:p>
        </p:txBody>
      </p:sp>
    </p:spTree>
    <p:extLst>
      <p:ext uri="{BB962C8B-B14F-4D97-AF65-F5344CB8AC3E}">
        <p14:creationId xmlns:p14="http://schemas.microsoft.com/office/powerpoint/2010/main" val="561688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descr="Imagen que contiene interior, tabla, edificio, llenado&#10;&#10;El contenido generado por IA puede ser incorrecto.">
            <a:extLst>
              <a:ext uri="{FF2B5EF4-FFF2-40B4-BE49-F238E27FC236}">
                <a16:creationId xmlns:a16="http://schemas.microsoft.com/office/drawing/2014/main" id="{E2679CC7-30A8-460F-E051-CDCA9A0B6B3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t="24306" r="2" b="8496"/>
          <a:stretch/>
        </p:blipFill>
        <p:spPr>
          <a:xfrm>
            <a:off x="2522356"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6" name="CuadroTexto 5">
            <a:extLst>
              <a:ext uri="{FF2B5EF4-FFF2-40B4-BE49-F238E27FC236}">
                <a16:creationId xmlns:a16="http://schemas.microsoft.com/office/drawing/2014/main" id="{7309D42D-E0FF-A23C-0824-025AA98F61FA}"/>
              </a:ext>
            </a:extLst>
          </p:cNvPr>
          <p:cNvSpPr txBox="1"/>
          <p:nvPr/>
        </p:nvSpPr>
        <p:spPr>
          <a:xfrm>
            <a:off x="136272" y="412789"/>
            <a:ext cx="3754792" cy="6032421"/>
          </a:xfrm>
          <a:prstGeom prst="rect">
            <a:avLst/>
          </a:prstGeom>
          <a:noFill/>
        </p:spPr>
        <p:txBody>
          <a:bodyPr wrap="square">
            <a:spAutoFit/>
            <a:scene3d>
              <a:camera prst="orthographicFront"/>
              <a:lightRig rig="threePt" dir="t"/>
            </a:scene3d>
            <a:sp3d extrusionH="57150">
              <a:bevelT w="57150" h="38100" prst="hardEdg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9525">
                  <a:solidFill>
                    <a:srgbClr val="9A4B00"/>
                  </a:solidFill>
                  <a:prstDash val="solid"/>
                </a:ln>
                <a:solidFill>
                  <a:srgbClr val="FBD531"/>
                </a:solidFill>
                <a:effectLst>
                  <a:outerShdw blurRad="12700" dist="38100" dir="2700000" algn="tl" rotWithShape="0">
                    <a:srgbClr val="9A4B00"/>
                  </a:outerShdw>
                </a:effectLst>
                <a:uLnTx/>
                <a:uFillTx/>
                <a:latin typeface="Comic Sans MS" panose="030F0702030302020204" pitchFamily="66" charset="0"/>
                <a:ea typeface="+mn-ea"/>
                <a:cs typeface="+mn-cs"/>
              </a:rPr>
              <a:t>“Then he said to me, ‘Write: “Blessed are those who are called to the marriage supper of the Lamb!” ’ And he said to me, ‘These are the true sayings of God’ ”</a:t>
            </a:r>
            <a:endParaRPr kumimoji="0" lang="es-ES" sz="3200" b="1" i="0" u="none" strike="noStrike" kern="1200" cap="none" spc="0" normalizeH="0" baseline="0" noProof="0" dirty="0">
              <a:ln w="9525">
                <a:solidFill>
                  <a:srgbClr val="9A4B00"/>
                </a:solidFill>
                <a:prstDash val="solid"/>
              </a:ln>
              <a:solidFill>
                <a:srgbClr val="FBD531"/>
              </a:solidFill>
              <a:effectLst>
                <a:outerShdw blurRad="12700" dist="38100" dir="2700000" algn="tl" rotWithShape="0">
                  <a:srgbClr val="9A4B00"/>
                </a:outerShdw>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400" b="1" i="0" u="none" strike="noStrike" kern="1200" cap="none" spc="0" normalizeH="0" baseline="0" noProof="0" dirty="0" err="1">
                <a:ln w="9525">
                  <a:solidFill>
                    <a:srgbClr val="9A4B00"/>
                  </a:solidFill>
                  <a:prstDash val="solid"/>
                </a:ln>
                <a:solidFill>
                  <a:srgbClr val="FBD531"/>
                </a:solidFill>
                <a:effectLst>
                  <a:outerShdw blurRad="12700" dist="38100" dir="2700000" algn="tl" rotWithShape="0">
                    <a:srgbClr val="9A4B00"/>
                  </a:outerShdw>
                </a:effectLst>
                <a:uLnTx/>
                <a:uFillTx/>
                <a:latin typeface="Comic Sans MS" panose="030F0702030302020204" pitchFamily="66" charset="0"/>
                <a:ea typeface="+mn-ea"/>
                <a:cs typeface="+mn-cs"/>
              </a:rPr>
              <a:t>Revelation</a:t>
            </a:r>
            <a:r>
              <a:rPr kumimoji="0" lang="es-ES" sz="2400" b="1" i="0" u="none" strike="noStrike" kern="1200" cap="none" spc="0" normalizeH="0" baseline="0" noProof="0" dirty="0">
                <a:ln w="9525">
                  <a:solidFill>
                    <a:srgbClr val="9A4B00"/>
                  </a:solidFill>
                  <a:prstDash val="solid"/>
                </a:ln>
                <a:solidFill>
                  <a:srgbClr val="FBD531"/>
                </a:solidFill>
                <a:effectLst>
                  <a:outerShdw blurRad="12700" dist="38100" dir="2700000" algn="tl" rotWithShape="0">
                    <a:srgbClr val="9A4B00"/>
                  </a:outerShdw>
                </a:effectLst>
                <a:uLnTx/>
                <a:uFillTx/>
                <a:latin typeface="Comic Sans MS" panose="030F0702030302020204" pitchFamily="66" charset="0"/>
                <a:ea typeface="+mn-ea"/>
                <a:cs typeface="+mn-cs"/>
              </a:rPr>
              <a:t> 19:9, </a:t>
            </a:r>
            <a:r>
              <a:rPr kumimoji="0" lang="es-ES" sz="1800" b="1" i="0" u="none" strike="noStrike" kern="1200" cap="none" spc="0" normalizeH="0" baseline="0" noProof="0" dirty="0" err="1">
                <a:ln w="9525">
                  <a:solidFill>
                    <a:srgbClr val="9A4B00"/>
                  </a:solidFill>
                  <a:prstDash val="solid"/>
                </a:ln>
                <a:solidFill>
                  <a:srgbClr val="FBD531"/>
                </a:solidFill>
                <a:effectLst>
                  <a:outerShdw blurRad="12700" dist="38100" dir="2700000" algn="tl" rotWithShape="0">
                    <a:srgbClr val="9A4B00"/>
                  </a:outerShdw>
                </a:effectLst>
                <a:uLnTx/>
                <a:uFillTx/>
                <a:latin typeface="Comic Sans MS" panose="030F0702030302020204" pitchFamily="66" charset="0"/>
                <a:ea typeface="+mn-ea"/>
                <a:cs typeface="+mn-cs"/>
              </a:rPr>
              <a:t>NKJV</a:t>
            </a:r>
            <a:endParaRPr kumimoji="0" lang="es-ES" sz="2400" b="1" i="0" u="none" strike="noStrike" kern="1200" cap="none" spc="0" normalizeH="0" baseline="0" noProof="0" dirty="0">
              <a:ln w="9525">
                <a:solidFill>
                  <a:srgbClr val="9A4B00"/>
                </a:solidFill>
                <a:prstDash val="solid"/>
              </a:ln>
              <a:solidFill>
                <a:srgbClr val="FBD531"/>
              </a:solidFill>
              <a:effectLst>
                <a:outerShdw blurRad="12700" dist="38100" dir="2700000" algn="tl" rotWithShape="0">
                  <a:srgbClr val="9A4B00"/>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4874437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4700"/>
                    </a14:imgEffect>
                    <a14:imgEffect>
                      <a14:saturation sat="300000"/>
                    </a14:imgEffect>
                  </a14:imgLayer>
                </a14:imgProps>
              </a:ext>
            </a:extLst>
          </a:blip>
          <a:srcRect/>
          <a:stretch>
            <a:fillRect t="-87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08B1049-1D19-0158-431C-EA7E0D3091E0}"/>
              </a:ext>
            </a:extLst>
          </p:cNvPr>
          <p:cNvSpPr txBox="1"/>
          <p:nvPr/>
        </p:nvSpPr>
        <p:spPr>
          <a:xfrm>
            <a:off x="7905750" y="3324225"/>
            <a:ext cx="4286250" cy="3400931"/>
          </a:xfrm>
          <a:prstGeom prst="rect">
            <a:avLst/>
          </a:prstGeom>
          <a:noFill/>
          <a:effectLst>
            <a:glow rad="127000">
              <a:srgbClr val="8A05BF"/>
            </a:glow>
          </a:effectLst>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white"/>
                </a:solidFill>
                <a:effectLst>
                  <a:glow rad="127000">
                    <a:srgbClr val="8A05BF"/>
                  </a:glow>
                  <a:outerShdw blurRad="38100" dist="38100" dir="2700000" algn="tl">
                    <a:srgbClr val="000000">
                      <a:alpha val="43137"/>
                    </a:srgbClr>
                  </a:outerShdw>
                </a:effectLst>
                <a:uLnTx/>
                <a:uFillTx/>
                <a:latin typeface="Aptos" panose="02110004020202020204"/>
                <a:ea typeface="+mn-ea"/>
                <a:cs typeface="+mn-cs"/>
              </a:rPr>
              <a:t>The symbolism of marriage.</a:t>
            </a:r>
          </a:p>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 sz="2000" b="1" i="0" u="none" strike="noStrike" kern="1200" cap="none" spc="0" normalizeH="0" baseline="0" noProof="0" dirty="0">
                <a:ln>
                  <a:noFill/>
                </a:ln>
                <a:solidFill>
                  <a:prstClr val="white"/>
                </a:solidFill>
                <a:effectLst>
                  <a:glow rad="127000">
                    <a:srgbClr val="BA4606"/>
                  </a:glow>
                  <a:outerShdw blurRad="38100" dist="38100" dir="2700000" algn="tl">
                    <a:srgbClr val="000000">
                      <a:alpha val="43137"/>
                    </a:srgbClr>
                  </a:outerShdw>
                </a:effectLst>
                <a:uLnTx/>
                <a:uFillTx/>
                <a:latin typeface="Aptos" panose="02110004020202020204"/>
                <a:ea typeface="+mn-ea"/>
                <a:cs typeface="+mn-cs"/>
              </a:rPr>
              <a:t>Unfaithful wives:</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The abandoned young woman.</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Hosea's wife.</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Babylon the Great.</a:t>
            </a:r>
          </a:p>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 sz="2000" b="1" i="0" u="none" strike="noStrike" kern="1200" cap="none" spc="0" normalizeH="0" baseline="0" noProof="0" dirty="0">
                <a:ln>
                  <a:noFill/>
                </a:ln>
                <a:solidFill>
                  <a:prstClr val="white"/>
                </a:solidFill>
                <a:effectLst>
                  <a:glow rad="127000">
                    <a:srgbClr val="68810D"/>
                  </a:glow>
                  <a:outerShdw blurRad="38100" dist="38100" dir="2700000" algn="tl">
                    <a:srgbClr val="000000">
                      <a:alpha val="43137"/>
                    </a:srgbClr>
                  </a:outerShdw>
                </a:effectLst>
                <a:uLnTx/>
                <a:uFillTx/>
                <a:latin typeface="Aptos" panose="02110004020202020204"/>
                <a:ea typeface="+mn-ea"/>
                <a:cs typeface="+mn-cs"/>
              </a:rPr>
              <a:t>Faithful wives:</a:t>
            </a:r>
          </a:p>
          <a:p>
            <a:pPr lvl="1">
              <a:spcBef>
                <a:spcPts val="600"/>
              </a:spcBef>
              <a:defRPr/>
            </a:pPr>
            <a:r>
              <a:rPr lang="es-ES" sz="2000" b="1" dirty="0" err="1">
                <a:solidFill>
                  <a:prstClr val="black"/>
                </a:solidFill>
              </a:rPr>
              <a:t>Rebekah</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The Bride of the Lamb.</a:t>
            </a:r>
          </a:p>
        </p:txBody>
      </p:sp>
      <p:sp>
        <p:nvSpPr>
          <p:cNvPr id="3" name="CuadroTexto 2">
            <a:extLst>
              <a:ext uri="{FF2B5EF4-FFF2-40B4-BE49-F238E27FC236}">
                <a16:creationId xmlns:a16="http://schemas.microsoft.com/office/drawing/2014/main" id="{F42BBAB4-696B-BF7C-217F-71FB73D46697}"/>
              </a:ext>
            </a:extLst>
          </p:cNvPr>
          <p:cNvSpPr txBox="1"/>
          <p:nvPr/>
        </p:nvSpPr>
        <p:spPr>
          <a:xfrm>
            <a:off x="323850" y="161925"/>
            <a:ext cx="617785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Repeatedly, in both the Old and New Testaments, God's people are compared to a wife or bride.</a:t>
            </a:r>
          </a:p>
        </p:txBody>
      </p:sp>
      <p:pic>
        <p:nvPicPr>
          <p:cNvPr id="5" name="Imagen 4" descr="Imagen que contiene parado, comida, grupo, grande&#10;&#10;El contenido generado por IA puede ser incorrecto.">
            <a:extLst>
              <a:ext uri="{FF2B5EF4-FFF2-40B4-BE49-F238E27FC236}">
                <a16:creationId xmlns:a16="http://schemas.microsoft.com/office/drawing/2014/main" id="{633A61B5-FA9C-3401-AC1C-102DAD9C7B4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1024" y="3295144"/>
            <a:ext cx="2488486" cy="3400931"/>
          </a:xfrm>
          <a:prstGeom prst="round2DiagRect">
            <a:avLst>
              <a:gd name="adj1" fmla="val 16667"/>
              <a:gd name="adj2" fmla="val 0"/>
            </a:avLst>
          </a:prstGeom>
          <a:ln w="57150" cap="sq">
            <a:solidFill>
              <a:srgbClr val="9EC213"/>
            </a:solidFill>
            <a:miter lim="800000"/>
          </a:ln>
          <a:effectLst>
            <a:outerShdw blurRad="50800" dist="50800" dir="5400000" algn="ctr" rotWithShape="0">
              <a:schemeClr val="tx1">
                <a:alpha val="50000"/>
              </a:schemeClr>
            </a:outerShdw>
          </a:effectLst>
        </p:spPr>
      </p:pic>
      <p:pic>
        <p:nvPicPr>
          <p:cNvPr id="9" name="Imagen 8" descr="Dibujo de mujer con cabello largo&#10;&#10;El contenido generado por IA puede ser incorrecto.">
            <a:extLst>
              <a:ext uri="{FF2B5EF4-FFF2-40B4-BE49-F238E27FC236}">
                <a16:creationId xmlns:a16="http://schemas.microsoft.com/office/drawing/2014/main" id="{B71AEFE0-026D-79E7-30F6-A2A058F852D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903349" y="3295143"/>
            <a:ext cx="4025153" cy="3400931"/>
          </a:xfrm>
          <a:prstGeom prst="round2DiagRect">
            <a:avLst>
              <a:gd name="adj1" fmla="val 1308"/>
              <a:gd name="adj2" fmla="val 15743"/>
            </a:avLst>
          </a:prstGeom>
          <a:ln w="57150" cap="sq">
            <a:solidFill>
              <a:srgbClr val="CD5007"/>
            </a:solidFill>
            <a:miter lim="800000"/>
          </a:ln>
          <a:effectLst>
            <a:outerShdw blurRad="50800" dist="50800" dir="5400000" algn="ctr" rotWithShape="0">
              <a:schemeClr val="tx1">
                <a:alpha val="50000"/>
              </a:schemeClr>
            </a:outerShdw>
          </a:effectLst>
        </p:spPr>
      </p:pic>
      <p:pic>
        <p:nvPicPr>
          <p:cNvPr id="11" name="Imagen 10" descr="Imagen que contiene alfombra, parado&#10;&#10;El contenido generado por IA puede ser incorrecto.">
            <a:extLst>
              <a:ext uri="{FF2B5EF4-FFF2-40B4-BE49-F238E27FC236}">
                <a16:creationId xmlns:a16="http://schemas.microsoft.com/office/drawing/2014/main" id="{6C917BB1-C623-4062-C5C3-CE0CB54D5F1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12556" y="132844"/>
            <a:ext cx="2116269" cy="2780499"/>
          </a:xfrm>
          <a:prstGeom prst="round2DiagRect">
            <a:avLst>
              <a:gd name="adj1" fmla="val 16667"/>
              <a:gd name="adj2" fmla="val 0"/>
            </a:avLst>
          </a:prstGeom>
          <a:ln w="57150" cap="sq">
            <a:solidFill>
              <a:srgbClr val="9EC213"/>
            </a:solidFill>
            <a:miter lim="800000"/>
          </a:ln>
          <a:effectLst>
            <a:outerShdw blurRad="50800" dist="50800" dir="5400000" algn="ctr" rotWithShape="0">
              <a:schemeClr val="tx1">
                <a:alpha val="50000"/>
              </a:schemeClr>
            </a:outerShdw>
          </a:effectLst>
        </p:spPr>
      </p:pic>
      <p:pic>
        <p:nvPicPr>
          <p:cNvPr id="15" name="Imagen 14" descr="Imagen que contiene persona, mujer, ropa, turbante&#10;&#10;El contenido generado por IA puede ser incorrecto.">
            <a:extLst>
              <a:ext uri="{FF2B5EF4-FFF2-40B4-BE49-F238E27FC236}">
                <a16:creationId xmlns:a16="http://schemas.microsoft.com/office/drawing/2014/main" id="{599A4DD4-4993-6AA2-55F5-D8F212ECEF1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3291" t="9110" r="4211" b="4034"/>
          <a:stretch/>
        </p:blipFill>
        <p:spPr>
          <a:xfrm>
            <a:off x="9523379" y="132844"/>
            <a:ext cx="2480553" cy="2773581"/>
          </a:xfrm>
          <a:prstGeom prst="round2DiagRect">
            <a:avLst>
              <a:gd name="adj1" fmla="val 1308"/>
              <a:gd name="adj2" fmla="val 15743"/>
            </a:avLst>
          </a:prstGeom>
          <a:ln w="57150" cap="sq">
            <a:solidFill>
              <a:srgbClr val="CD5007"/>
            </a:solidFill>
            <a:miter lim="800000"/>
          </a:ln>
          <a:effectLst>
            <a:outerShdw blurRad="50800" dist="50800" dir="5400000" algn="ctr" rotWithShape="0">
              <a:schemeClr val="tx1">
                <a:alpha val="50000"/>
              </a:schemeClr>
            </a:outerShdw>
          </a:effectLst>
        </p:spPr>
      </p:pic>
      <p:pic>
        <p:nvPicPr>
          <p:cNvPr id="17" name="Imagen 16" descr="Imagen de la pantalla de un celular con letras&#10;&#10;El contenido generado por IA puede ser incorrecto.">
            <a:extLst>
              <a:ext uri="{FF2B5EF4-FFF2-40B4-BE49-F238E27FC236}">
                <a16:creationId xmlns:a16="http://schemas.microsoft.com/office/drawing/2014/main" id="{66A0E365-8A9C-656B-5BA5-0A96AC8F53A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6200000">
            <a:off x="7411646" y="5464648"/>
            <a:ext cx="407510" cy="561939"/>
          </a:xfrm>
          <a:prstGeom prst="rect">
            <a:avLst/>
          </a:prstGeom>
          <a:effectLst>
            <a:outerShdw blurRad="50800" dist="38100" dir="8100000" algn="tr" rotWithShape="0">
              <a:prstClr val="black">
                <a:alpha val="40000"/>
              </a:prstClr>
            </a:outerShdw>
          </a:effectLst>
        </p:spPr>
      </p:pic>
      <p:pic>
        <p:nvPicPr>
          <p:cNvPr id="20" name="Imagen 19" descr="Un conjunto de letras blancas en un fondo blanco&#10;&#10;El contenido generado por IA puede ser incorrecto.">
            <a:extLst>
              <a:ext uri="{FF2B5EF4-FFF2-40B4-BE49-F238E27FC236}">
                <a16:creationId xmlns:a16="http://schemas.microsoft.com/office/drawing/2014/main" id="{42DCEB68-6136-088E-6FF7-F672358B8C4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6200000">
            <a:off x="7411646" y="3236978"/>
            <a:ext cx="407510" cy="561939"/>
          </a:xfrm>
          <a:prstGeom prst="rect">
            <a:avLst/>
          </a:prstGeom>
          <a:effectLst>
            <a:outerShdw blurRad="50800" dist="38100" dir="8100000" algn="tr" rotWithShape="0">
              <a:prstClr val="black">
                <a:alpha val="40000"/>
              </a:prstClr>
            </a:outerShdw>
          </a:effectLst>
        </p:spPr>
      </p:pic>
      <p:pic>
        <p:nvPicPr>
          <p:cNvPr id="21" name="Imagen 20" descr="Forma, Icono, Flecha&#10;&#10;El contenido generado por IA puede ser incorrecto.">
            <a:extLst>
              <a:ext uri="{FF2B5EF4-FFF2-40B4-BE49-F238E27FC236}">
                <a16:creationId xmlns:a16="http://schemas.microsoft.com/office/drawing/2014/main" id="{C9A3D602-1F1A-FFA6-25A8-4AC7EBC46C9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16200000">
            <a:off x="7411646" y="3774154"/>
            <a:ext cx="407510" cy="561939"/>
          </a:xfrm>
          <a:prstGeom prst="rect">
            <a:avLst/>
          </a:prstGeom>
          <a:effectLst>
            <a:outerShdw blurRad="50800" dist="38100" dir="8100000" algn="tr" rotWithShape="0">
              <a:prstClr val="black">
                <a:alpha val="40000"/>
              </a:prstClr>
            </a:outerShdw>
          </a:effectLst>
        </p:spPr>
      </p:pic>
      <p:pic>
        <p:nvPicPr>
          <p:cNvPr id="22" name="Imagen 21" descr="Icono&#10;&#10;El contenido generado por IA puede ser incorrecto.">
            <a:extLst>
              <a:ext uri="{FF2B5EF4-FFF2-40B4-BE49-F238E27FC236}">
                <a16:creationId xmlns:a16="http://schemas.microsoft.com/office/drawing/2014/main" id="{5787ED32-59D0-D6DA-6A10-F8EBA72F868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998783" y="5958898"/>
            <a:ext cx="334409" cy="333374"/>
          </a:xfrm>
          <a:prstGeom prst="rect">
            <a:avLst/>
          </a:prstGeom>
          <a:effectLst>
            <a:outerShdw blurRad="50800" dist="38100" dir="8100000" algn="tr" rotWithShape="0">
              <a:prstClr val="black">
                <a:alpha val="40000"/>
              </a:prstClr>
            </a:outerShdw>
          </a:effectLst>
        </p:spPr>
      </p:pic>
      <p:pic>
        <p:nvPicPr>
          <p:cNvPr id="23" name="Imagen 22" descr="Icono&#10;&#10;El contenido generado por IA puede ser incorrecto.">
            <a:extLst>
              <a:ext uri="{FF2B5EF4-FFF2-40B4-BE49-F238E27FC236}">
                <a16:creationId xmlns:a16="http://schemas.microsoft.com/office/drawing/2014/main" id="{080C54D3-FFBC-82D2-B3FB-F195577578EA}"/>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998783" y="4662253"/>
            <a:ext cx="334409" cy="333374"/>
          </a:xfrm>
          <a:prstGeom prst="rect">
            <a:avLst/>
          </a:prstGeom>
          <a:effectLst>
            <a:outerShdw blurRad="50800" dist="38100" dir="8100000" algn="tr" rotWithShape="0">
              <a:prstClr val="black">
                <a:alpha val="40000"/>
              </a:prstClr>
            </a:outerShdw>
          </a:effectLst>
        </p:spPr>
      </p:pic>
      <p:pic>
        <p:nvPicPr>
          <p:cNvPr id="24" name="Imagen 23" descr="Icono&#10;&#10;El contenido generado por IA puede ser incorrecto.">
            <a:extLst>
              <a:ext uri="{FF2B5EF4-FFF2-40B4-BE49-F238E27FC236}">
                <a16:creationId xmlns:a16="http://schemas.microsoft.com/office/drawing/2014/main" id="{B7A8E9BD-0B19-B7D7-D4F9-216EF4C1272C}"/>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998783" y="5039144"/>
            <a:ext cx="334409" cy="333374"/>
          </a:xfrm>
          <a:prstGeom prst="rect">
            <a:avLst/>
          </a:prstGeom>
          <a:effectLst>
            <a:outerShdw blurRad="50800" dist="38100" dir="8100000" algn="tr" rotWithShape="0">
              <a:prstClr val="black">
                <a:alpha val="40000"/>
              </a:prstClr>
            </a:outerShdw>
          </a:effectLst>
        </p:spPr>
      </p:pic>
      <p:pic>
        <p:nvPicPr>
          <p:cNvPr id="26" name="Imagen 25" descr="Icono&#10;&#10;El contenido generado por IA puede ser incorrecto.">
            <a:extLst>
              <a:ext uri="{FF2B5EF4-FFF2-40B4-BE49-F238E27FC236}">
                <a16:creationId xmlns:a16="http://schemas.microsoft.com/office/drawing/2014/main" id="{3055D728-5F53-14BA-4289-757647618F4B}"/>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998783" y="4267027"/>
            <a:ext cx="334409" cy="333374"/>
          </a:xfrm>
          <a:prstGeom prst="rect">
            <a:avLst/>
          </a:prstGeom>
          <a:effectLst>
            <a:outerShdw blurRad="50800" dist="38100" dir="8100000" algn="tr" rotWithShape="0">
              <a:prstClr val="black">
                <a:alpha val="40000"/>
              </a:prstClr>
            </a:outerShdw>
          </a:effectLst>
        </p:spPr>
      </p:pic>
      <p:pic>
        <p:nvPicPr>
          <p:cNvPr id="27" name="Imagen 26">
            <a:extLst>
              <a:ext uri="{FF2B5EF4-FFF2-40B4-BE49-F238E27FC236}">
                <a16:creationId xmlns:a16="http://schemas.microsoft.com/office/drawing/2014/main" id="{B41CABA7-1AC7-EE30-4928-CA0293C5FEA9}"/>
              </a:ext>
            </a:extLst>
          </p:cNvPr>
          <p:cNvPicPr>
            <a:picLocks noChangeAspect="1"/>
          </p:cNvPicPr>
          <p:nvPr/>
        </p:nvPicPr>
        <p:blipFill>
          <a:blip r:embed="rId15" cstate="email">
            <a:extLst>
              <a:ext uri="{28A0092B-C50C-407E-A947-70E740481C1C}">
                <a14:useLocalDpi xmlns:a14="http://schemas.microsoft.com/office/drawing/2010/main"/>
              </a:ext>
            </a:extLst>
          </a:blip>
          <a:srcRect/>
          <a:stretch/>
        </p:blipFill>
        <p:spPr>
          <a:xfrm>
            <a:off x="7998783" y="6345456"/>
            <a:ext cx="334263" cy="333374"/>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4C66FD5A-2563-5476-DFF4-04A51BF1A6EB}"/>
              </a:ext>
            </a:extLst>
          </p:cNvPr>
          <p:cNvSpPr txBox="1"/>
          <p:nvPr/>
        </p:nvSpPr>
        <p:spPr>
          <a:xfrm>
            <a:off x="323850" y="2177861"/>
            <a:ext cx="6181725"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Other times, symbols of faithful wives (the Lamb's bride,) or promiscuous women (Babylon the Great) are used directly.</a:t>
            </a:r>
          </a:p>
        </p:txBody>
      </p:sp>
      <p:sp>
        <p:nvSpPr>
          <p:cNvPr id="8" name="CuadroTexto 7">
            <a:extLst>
              <a:ext uri="{FF2B5EF4-FFF2-40B4-BE49-F238E27FC236}">
                <a16:creationId xmlns:a16="http://schemas.microsoft.com/office/drawing/2014/main" id="{D126E589-393F-FA03-B534-B4D4E35D328F}"/>
              </a:ext>
            </a:extLst>
          </p:cNvPr>
          <p:cNvSpPr txBox="1"/>
          <p:nvPr/>
        </p:nvSpPr>
        <p:spPr>
          <a:xfrm>
            <a:off x="319976" y="1016004"/>
            <a:ext cx="6181725"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Sometimes we see this union symbolized in marriages whose wives were faithful (like Rebekah) or unfaithful (like Gomer.)</a:t>
            </a:r>
          </a:p>
        </p:txBody>
      </p:sp>
    </p:spTree>
    <p:extLst>
      <p:ext uri="{BB962C8B-B14F-4D97-AF65-F5344CB8AC3E}">
        <p14:creationId xmlns:p14="http://schemas.microsoft.com/office/powerpoint/2010/main" val="361012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upRight)">
                                      <p:cBhvr>
                                        <p:cTn id="12" dur="500"/>
                                        <p:tgtEl>
                                          <p:spTgt spid="11"/>
                                        </p:tgtEl>
                                      </p:cBhvr>
                                    </p:animEffect>
                                  </p:childTnLst>
                                </p:cTn>
                              </p:par>
                              <p:par>
                                <p:cTn id="13" presetID="18" presetClass="entr" presetSubtype="9"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strips(upLeft)">
                                      <p:cBhvr>
                                        <p:cTn id="15" dur="500"/>
                                        <p:tgtEl>
                                          <p:spTgt spid="15"/>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strips(downLeft)">
                                      <p:cBhvr>
                                        <p:cTn id="24" dur="500"/>
                                        <p:tgtEl>
                                          <p:spTgt spid="5"/>
                                        </p:tgtEl>
                                      </p:cBhvr>
                                    </p:animEffect>
                                  </p:childTnLst>
                                </p:cTn>
                              </p:par>
                              <p:par>
                                <p:cTn id="25" presetID="18" presetClass="entr" presetSubtype="6"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strips(downRight)">
                                      <p:cBhvr>
                                        <p:cTn id="27" dur="500"/>
                                        <p:tgtEl>
                                          <p:spTgt spid="9"/>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7" presetClass="entr" presetSubtype="8"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ppt_x</p:attrName>
                                        </p:attrNameLst>
                                      </p:cBhvr>
                                      <p:tavLst>
                                        <p:tav tm="0">
                                          <p:val>
                                            <p:strVal val="#ppt_x-#ppt_w/2"/>
                                          </p:val>
                                        </p:tav>
                                        <p:tav tm="100000">
                                          <p:val>
                                            <p:strVal val="#ppt_x"/>
                                          </p:val>
                                        </p:tav>
                                      </p:tavLst>
                                    </p:anim>
                                    <p:anim calcmode="lin" valueType="num">
                                      <p:cBhvr>
                                        <p:cTn id="37" dur="500" fill="hold"/>
                                        <p:tgtEl>
                                          <p:spTgt spid="20"/>
                                        </p:tgtEl>
                                        <p:attrNameLst>
                                          <p:attrName>ppt_y</p:attrName>
                                        </p:attrNameLst>
                                      </p:cBhvr>
                                      <p:tavLst>
                                        <p:tav tm="0">
                                          <p:val>
                                            <p:strVal val="#ppt_y"/>
                                          </p:val>
                                        </p:tav>
                                        <p:tav tm="100000">
                                          <p:val>
                                            <p:strVal val="#ppt_y"/>
                                          </p:val>
                                        </p:tav>
                                      </p:tavLst>
                                    </p:anim>
                                    <p:anim calcmode="lin" valueType="num">
                                      <p:cBhvr>
                                        <p:cTn id="38" dur="500" fill="hold"/>
                                        <p:tgtEl>
                                          <p:spTgt spid="20"/>
                                        </p:tgtEl>
                                        <p:attrNameLst>
                                          <p:attrName>ppt_w</p:attrName>
                                        </p:attrNameLst>
                                      </p:cBhvr>
                                      <p:tavLst>
                                        <p:tav tm="0">
                                          <p:val>
                                            <p:fltVal val="0"/>
                                          </p:val>
                                        </p:tav>
                                        <p:tav tm="100000">
                                          <p:val>
                                            <p:strVal val="#ppt_w"/>
                                          </p:val>
                                        </p:tav>
                                      </p:tavLst>
                                    </p:anim>
                                    <p:anim calcmode="lin" valueType="num">
                                      <p:cBhvr>
                                        <p:cTn id="39" dur="500" fill="hold"/>
                                        <p:tgtEl>
                                          <p:spTgt spid="20"/>
                                        </p:tgtEl>
                                        <p:attrNameLst>
                                          <p:attrName>ppt_h</p:attrName>
                                        </p:attrNameLst>
                                      </p:cBhvr>
                                      <p:tavLst>
                                        <p:tav tm="0">
                                          <p:val>
                                            <p:strVal val="#ppt_h"/>
                                          </p:val>
                                        </p:tav>
                                        <p:tav tm="100000">
                                          <p:val>
                                            <p:strVal val="#ppt_h"/>
                                          </p:val>
                                        </p:tav>
                                      </p:tavLst>
                                    </p:anim>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2">
                                            <p:txEl>
                                              <p:pRg st="0" end="0"/>
                                            </p:txEl>
                                          </p:spTgt>
                                        </p:tgtEl>
                                        <p:attrNameLst>
                                          <p:attrName>style.visibility</p:attrName>
                                        </p:attrNameLst>
                                      </p:cBhvr>
                                      <p:to>
                                        <p:strVal val="visible"/>
                                      </p:to>
                                    </p:set>
                                    <p:animEffect transition="in" filter="wipe(left)">
                                      <p:cBhvr>
                                        <p:cTn id="43" dur="500"/>
                                        <p:tgtEl>
                                          <p:spTgt spid="2">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7" presetClass="entr" presetSubtype="8"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ppt_x</p:attrName>
                                        </p:attrNameLst>
                                      </p:cBhvr>
                                      <p:tavLst>
                                        <p:tav tm="0">
                                          <p:val>
                                            <p:strVal val="#ppt_x-#ppt_w/2"/>
                                          </p:val>
                                        </p:tav>
                                        <p:tav tm="100000">
                                          <p:val>
                                            <p:strVal val="#ppt_x"/>
                                          </p:val>
                                        </p:tav>
                                      </p:tavLst>
                                    </p:anim>
                                    <p:anim calcmode="lin" valueType="num">
                                      <p:cBhvr>
                                        <p:cTn id="49" dur="500" fill="hold"/>
                                        <p:tgtEl>
                                          <p:spTgt spid="21"/>
                                        </p:tgtEl>
                                        <p:attrNameLst>
                                          <p:attrName>ppt_y</p:attrName>
                                        </p:attrNameLst>
                                      </p:cBhvr>
                                      <p:tavLst>
                                        <p:tav tm="0">
                                          <p:val>
                                            <p:strVal val="#ppt_y"/>
                                          </p:val>
                                        </p:tav>
                                        <p:tav tm="100000">
                                          <p:val>
                                            <p:strVal val="#ppt_y"/>
                                          </p:val>
                                        </p:tav>
                                      </p:tavLst>
                                    </p:anim>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strVal val="#ppt_h"/>
                                          </p:val>
                                        </p:tav>
                                        <p:tav tm="100000">
                                          <p:val>
                                            <p:strVal val="#ppt_h"/>
                                          </p:val>
                                        </p:tav>
                                      </p:tavLst>
                                    </p:anim>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2">
                                            <p:txEl>
                                              <p:pRg st="1" end="1"/>
                                            </p:txEl>
                                          </p:spTgt>
                                        </p:tgtEl>
                                        <p:attrNameLst>
                                          <p:attrName>style.visibility</p:attrName>
                                        </p:attrNameLst>
                                      </p:cBhvr>
                                      <p:to>
                                        <p:strVal val="visible"/>
                                      </p:to>
                                    </p:set>
                                    <p:animEffect transition="in" filter="wipe(left)">
                                      <p:cBhvr>
                                        <p:cTn id="55" dur="500"/>
                                        <p:tgtEl>
                                          <p:spTgt spid="2">
                                            <p:txEl>
                                              <p:pRg st="1" end="1"/>
                                            </p:txEl>
                                          </p:spTgt>
                                        </p:tgtEl>
                                      </p:cBhvr>
                                    </p:animEffect>
                                  </p:childTnLst>
                                </p:cTn>
                              </p:par>
                            </p:childTnLst>
                          </p:cTn>
                        </p:par>
                        <p:par>
                          <p:cTn id="56" fill="hold">
                            <p:stCondLst>
                              <p:cond delay="1000"/>
                            </p:stCondLst>
                            <p:childTnLst>
                              <p:par>
                                <p:cTn id="57" presetID="31" presetClass="entr" presetSubtype="0" fill="hold" nodeType="after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p:cTn id="59" dur="500" fill="hold"/>
                                        <p:tgtEl>
                                          <p:spTgt spid="26"/>
                                        </p:tgtEl>
                                        <p:attrNameLst>
                                          <p:attrName>ppt_w</p:attrName>
                                        </p:attrNameLst>
                                      </p:cBhvr>
                                      <p:tavLst>
                                        <p:tav tm="0">
                                          <p:val>
                                            <p:fltVal val="0"/>
                                          </p:val>
                                        </p:tav>
                                        <p:tav tm="100000">
                                          <p:val>
                                            <p:strVal val="#ppt_w"/>
                                          </p:val>
                                        </p:tav>
                                      </p:tavLst>
                                    </p:anim>
                                    <p:anim calcmode="lin" valueType="num">
                                      <p:cBhvr>
                                        <p:cTn id="60" dur="500" fill="hold"/>
                                        <p:tgtEl>
                                          <p:spTgt spid="26"/>
                                        </p:tgtEl>
                                        <p:attrNameLst>
                                          <p:attrName>ppt_h</p:attrName>
                                        </p:attrNameLst>
                                      </p:cBhvr>
                                      <p:tavLst>
                                        <p:tav tm="0">
                                          <p:val>
                                            <p:fltVal val="0"/>
                                          </p:val>
                                        </p:tav>
                                        <p:tav tm="100000">
                                          <p:val>
                                            <p:strVal val="#ppt_h"/>
                                          </p:val>
                                        </p:tav>
                                      </p:tavLst>
                                    </p:anim>
                                    <p:anim calcmode="lin" valueType="num">
                                      <p:cBhvr>
                                        <p:cTn id="61" dur="500" fill="hold"/>
                                        <p:tgtEl>
                                          <p:spTgt spid="26"/>
                                        </p:tgtEl>
                                        <p:attrNameLst>
                                          <p:attrName>style.rotation</p:attrName>
                                        </p:attrNameLst>
                                      </p:cBhvr>
                                      <p:tavLst>
                                        <p:tav tm="0">
                                          <p:val>
                                            <p:fltVal val="90"/>
                                          </p:val>
                                        </p:tav>
                                        <p:tav tm="100000">
                                          <p:val>
                                            <p:fltVal val="0"/>
                                          </p:val>
                                        </p:tav>
                                      </p:tavLst>
                                    </p:anim>
                                    <p:animEffect transition="in" filter="fade">
                                      <p:cBhvr>
                                        <p:cTn id="62" dur="500"/>
                                        <p:tgtEl>
                                          <p:spTgt spid="26"/>
                                        </p:tgtEl>
                                      </p:cBhvr>
                                    </p:animEffect>
                                  </p:childTnLst>
                                </p:cTn>
                              </p:par>
                            </p:childTnLst>
                          </p:cTn>
                        </p:par>
                        <p:par>
                          <p:cTn id="63" fill="hold">
                            <p:stCondLst>
                              <p:cond delay="1500"/>
                            </p:stCondLst>
                            <p:childTnLst>
                              <p:par>
                                <p:cTn id="64" presetID="22" presetClass="entr" presetSubtype="8" fill="hold" grpId="0" nodeType="afterEffect">
                                  <p:stCondLst>
                                    <p:cond delay="0"/>
                                  </p:stCondLst>
                                  <p:childTnLst>
                                    <p:set>
                                      <p:cBhvr>
                                        <p:cTn id="65" dur="1" fill="hold">
                                          <p:stCondLst>
                                            <p:cond delay="0"/>
                                          </p:stCondLst>
                                        </p:cTn>
                                        <p:tgtEl>
                                          <p:spTgt spid="2">
                                            <p:txEl>
                                              <p:pRg st="2" end="2"/>
                                            </p:txEl>
                                          </p:spTgt>
                                        </p:tgtEl>
                                        <p:attrNameLst>
                                          <p:attrName>style.visibility</p:attrName>
                                        </p:attrNameLst>
                                      </p:cBhvr>
                                      <p:to>
                                        <p:strVal val="visible"/>
                                      </p:to>
                                    </p:set>
                                    <p:animEffect transition="in" filter="wipe(left)">
                                      <p:cBhvr>
                                        <p:cTn id="66" dur="500"/>
                                        <p:tgtEl>
                                          <p:spTgt spid="2">
                                            <p:txEl>
                                              <p:pRg st="2" end="2"/>
                                            </p:txEl>
                                          </p:spTgt>
                                        </p:tgtEl>
                                      </p:cBhvr>
                                    </p:animEffect>
                                  </p:childTnLst>
                                </p:cTn>
                              </p:par>
                            </p:childTnLst>
                          </p:cTn>
                        </p:par>
                        <p:par>
                          <p:cTn id="67" fill="hold">
                            <p:stCondLst>
                              <p:cond delay="2000"/>
                            </p:stCondLst>
                            <p:childTnLst>
                              <p:par>
                                <p:cTn id="68" presetID="31" presetClass="entr" presetSubtype="0"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 calcmode="lin" valueType="num">
                                      <p:cBhvr>
                                        <p:cTn id="72" dur="500" fill="hold"/>
                                        <p:tgtEl>
                                          <p:spTgt spid="23"/>
                                        </p:tgtEl>
                                        <p:attrNameLst>
                                          <p:attrName>style.rotation</p:attrName>
                                        </p:attrNameLst>
                                      </p:cBhvr>
                                      <p:tavLst>
                                        <p:tav tm="0">
                                          <p:val>
                                            <p:fltVal val="90"/>
                                          </p:val>
                                        </p:tav>
                                        <p:tav tm="100000">
                                          <p:val>
                                            <p:fltVal val="0"/>
                                          </p:val>
                                        </p:tav>
                                      </p:tavLst>
                                    </p:anim>
                                    <p:animEffect transition="in" filter="fade">
                                      <p:cBhvr>
                                        <p:cTn id="73" dur="500"/>
                                        <p:tgtEl>
                                          <p:spTgt spid="23"/>
                                        </p:tgtEl>
                                      </p:cBhvr>
                                    </p:animEffect>
                                  </p:childTnLst>
                                </p:cTn>
                              </p:par>
                            </p:childTnLst>
                          </p:cTn>
                        </p:par>
                        <p:par>
                          <p:cTn id="74" fill="hold">
                            <p:stCondLst>
                              <p:cond delay="2500"/>
                            </p:stCondLst>
                            <p:childTnLst>
                              <p:par>
                                <p:cTn id="75" presetID="22" presetClass="entr" presetSubtype="8" fill="hold" grpId="0" nodeType="afterEffect">
                                  <p:stCondLst>
                                    <p:cond delay="0"/>
                                  </p:stCondLst>
                                  <p:childTnLst>
                                    <p:set>
                                      <p:cBhvr>
                                        <p:cTn id="76" dur="1" fill="hold">
                                          <p:stCondLst>
                                            <p:cond delay="0"/>
                                          </p:stCondLst>
                                        </p:cTn>
                                        <p:tgtEl>
                                          <p:spTgt spid="2">
                                            <p:txEl>
                                              <p:pRg st="3" end="3"/>
                                            </p:txEl>
                                          </p:spTgt>
                                        </p:tgtEl>
                                        <p:attrNameLst>
                                          <p:attrName>style.visibility</p:attrName>
                                        </p:attrNameLst>
                                      </p:cBhvr>
                                      <p:to>
                                        <p:strVal val="visible"/>
                                      </p:to>
                                    </p:set>
                                    <p:animEffect transition="in" filter="wipe(left)">
                                      <p:cBhvr>
                                        <p:cTn id="77" dur="500"/>
                                        <p:tgtEl>
                                          <p:spTgt spid="2">
                                            <p:txEl>
                                              <p:pRg st="3" end="3"/>
                                            </p:txEl>
                                          </p:spTgt>
                                        </p:tgtEl>
                                      </p:cBhvr>
                                    </p:animEffect>
                                  </p:childTnLst>
                                </p:cTn>
                              </p:par>
                            </p:childTnLst>
                          </p:cTn>
                        </p:par>
                        <p:par>
                          <p:cTn id="78" fill="hold">
                            <p:stCondLst>
                              <p:cond delay="3000"/>
                            </p:stCondLst>
                            <p:childTnLst>
                              <p:par>
                                <p:cTn id="79" presetID="31" presetClass="entr" presetSubtype="0"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p:cTn id="81" dur="500" fill="hold"/>
                                        <p:tgtEl>
                                          <p:spTgt spid="24"/>
                                        </p:tgtEl>
                                        <p:attrNameLst>
                                          <p:attrName>ppt_w</p:attrName>
                                        </p:attrNameLst>
                                      </p:cBhvr>
                                      <p:tavLst>
                                        <p:tav tm="0">
                                          <p:val>
                                            <p:fltVal val="0"/>
                                          </p:val>
                                        </p:tav>
                                        <p:tav tm="100000">
                                          <p:val>
                                            <p:strVal val="#ppt_w"/>
                                          </p:val>
                                        </p:tav>
                                      </p:tavLst>
                                    </p:anim>
                                    <p:anim calcmode="lin" valueType="num">
                                      <p:cBhvr>
                                        <p:cTn id="82" dur="500" fill="hold"/>
                                        <p:tgtEl>
                                          <p:spTgt spid="24"/>
                                        </p:tgtEl>
                                        <p:attrNameLst>
                                          <p:attrName>ppt_h</p:attrName>
                                        </p:attrNameLst>
                                      </p:cBhvr>
                                      <p:tavLst>
                                        <p:tav tm="0">
                                          <p:val>
                                            <p:fltVal val="0"/>
                                          </p:val>
                                        </p:tav>
                                        <p:tav tm="100000">
                                          <p:val>
                                            <p:strVal val="#ppt_h"/>
                                          </p:val>
                                        </p:tav>
                                      </p:tavLst>
                                    </p:anim>
                                    <p:anim calcmode="lin" valueType="num">
                                      <p:cBhvr>
                                        <p:cTn id="83" dur="500" fill="hold"/>
                                        <p:tgtEl>
                                          <p:spTgt spid="24"/>
                                        </p:tgtEl>
                                        <p:attrNameLst>
                                          <p:attrName>style.rotation</p:attrName>
                                        </p:attrNameLst>
                                      </p:cBhvr>
                                      <p:tavLst>
                                        <p:tav tm="0">
                                          <p:val>
                                            <p:fltVal val="90"/>
                                          </p:val>
                                        </p:tav>
                                        <p:tav tm="100000">
                                          <p:val>
                                            <p:fltVal val="0"/>
                                          </p:val>
                                        </p:tav>
                                      </p:tavLst>
                                    </p:anim>
                                    <p:animEffect transition="in" filter="fade">
                                      <p:cBhvr>
                                        <p:cTn id="84" dur="500"/>
                                        <p:tgtEl>
                                          <p:spTgt spid="24"/>
                                        </p:tgtEl>
                                      </p:cBhvr>
                                    </p:animEffect>
                                  </p:childTnLst>
                                </p:cTn>
                              </p:par>
                            </p:childTnLst>
                          </p:cTn>
                        </p:par>
                        <p:par>
                          <p:cTn id="85" fill="hold">
                            <p:stCondLst>
                              <p:cond delay="3500"/>
                            </p:stCondLst>
                            <p:childTnLst>
                              <p:par>
                                <p:cTn id="86" presetID="22" presetClass="entr" presetSubtype="8" fill="hold" grpId="0" nodeType="afterEffect">
                                  <p:stCondLst>
                                    <p:cond delay="0"/>
                                  </p:stCondLst>
                                  <p:childTnLst>
                                    <p:set>
                                      <p:cBhvr>
                                        <p:cTn id="87" dur="1" fill="hold">
                                          <p:stCondLst>
                                            <p:cond delay="0"/>
                                          </p:stCondLst>
                                        </p:cTn>
                                        <p:tgtEl>
                                          <p:spTgt spid="2">
                                            <p:txEl>
                                              <p:pRg st="4" end="4"/>
                                            </p:txEl>
                                          </p:spTgt>
                                        </p:tgtEl>
                                        <p:attrNameLst>
                                          <p:attrName>style.visibility</p:attrName>
                                        </p:attrNameLst>
                                      </p:cBhvr>
                                      <p:to>
                                        <p:strVal val="visible"/>
                                      </p:to>
                                    </p:set>
                                    <p:animEffect transition="in" filter="wipe(left)">
                                      <p:cBhvr>
                                        <p:cTn id="88" dur="500"/>
                                        <p:tgtEl>
                                          <p:spTgt spid="2">
                                            <p:txEl>
                                              <p:pRg st="4" end="4"/>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7" presetClass="entr" presetSubtype="8" fill="hold" nodeType="clickEffect">
                                  <p:stCondLst>
                                    <p:cond delay="0"/>
                                  </p:stCondLst>
                                  <p:childTnLst>
                                    <p:set>
                                      <p:cBhvr>
                                        <p:cTn id="92" dur="1" fill="hold">
                                          <p:stCondLst>
                                            <p:cond delay="0"/>
                                          </p:stCondLst>
                                        </p:cTn>
                                        <p:tgtEl>
                                          <p:spTgt spid="17"/>
                                        </p:tgtEl>
                                        <p:attrNameLst>
                                          <p:attrName>style.visibility</p:attrName>
                                        </p:attrNameLst>
                                      </p:cBhvr>
                                      <p:to>
                                        <p:strVal val="visible"/>
                                      </p:to>
                                    </p:set>
                                    <p:anim calcmode="lin" valueType="num">
                                      <p:cBhvr>
                                        <p:cTn id="93" dur="500" fill="hold"/>
                                        <p:tgtEl>
                                          <p:spTgt spid="17"/>
                                        </p:tgtEl>
                                        <p:attrNameLst>
                                          <p:attrName>ppt_x</p:attrName>
                                        </p:attrNameLst>
                                      </p:cBhvr>
                                      <p:tavLst>
                                        <p:tav tm="0">
                                          <p:val>
                                            <p:strVal val="#ppt_x-#ppt_w/2"/>
                                          </p:val>
                                        </p:tav>
                                        <p:tav tm="100000">
                                          <p:val>
                                            <p:strVal val="#ppt_x"/>
                                          </p:val>
                                        </p:tav>
                                      </p:tavLst>
                                    </p:anim>
                                    <p:anim calcmode="lin" valueType="num">
                                      <p:cBhvr>
                                        <p:cTn id="94" dur="500" fill="hold"/>
                                        <p:tgtEl>
                                          <p:spTgt spid="17"/>
                                        </p:tgtEl>
                                        <p:attrNameLst>
                                          <p:attrName>ppt_y</p:attrName>
                                        </p:attrNameLst>
                                      </p:cBhvr>
                                      <p:tavLst>
                                        <p:tav tm="0">
                                          <p:val>
                                            <p:strVal val="#ppt_y"/>
                                          </p:val>
                                        </p:tav>
                                        <p:tav tm="100000">
                                          <p:val>
                                            <p:strVal val="#ppt_y"/>
                                          </p:val>
                                        </p:tav>
                                      </p:tavLst>
                                    </p:anim>
                                    <p:anim calcmode="lin" valueType="num">
                                      <p:cBhvr>
                                        <p:cTn id="95" dur="500" fill="hold"/>
                                        <p:tgtEl>
                                          <p:spTgt spid="17"/>
                                        </p:tgtEl>
                                        <p:attrNameLst>
                                          <p:attrName>ppt_w</p:attrName>
                                        </p:attrNameLst>
                                      </p:cBhvr>
                                      <p:tavLst>
                                        <p:tav tm="0">
                                          <p:val>
                                            <p:fltVal val="0"/>
                                          </p:val>
                                        </p:tav>
                                        <p:tav tm="100000">
                                          <p:val>
                                            <p:strVal val="#ppt_w"/>
                                          </p:val>
                                        </p:tav>
                                      </p:tavLst>
                                    </p:anim>
                                    <p:anim calcmode="lin" valueType="num">
                                      <p:cBhvr>
                                        <p:cTn id="96" dur="500" fill="hold"/>
                                        <p:tgtEl>
                                          <p:spTgt spid="17"/>
                                        </p:tgtEl>
                                        <p:attrNameLst>
                                          <p:attrName>ppt_h</p:attrName>
                                        </p:attrNameLst>
                                      </p:cBhvr>
                                      <p:tavLst>
                                        <p:tav tm="0">
                                          <p:val>
                                            <p:strVal val="#ppt_h"/>
                                          </p:val>
                                        </p:tav>
                                        <p:tav tm="100000">
                                          <p:val>
                                            <p:strVal val="#ppt_h"/>
                                          </p:val>
                                        </p:tav>
                                      </p:tavLst>
                                    </p:anim>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2">
                                            <p:txEl>
                                              <p:pRg st="5" end="5"/>
                                            </p:txEl>
                                          </p:spTgt>
                                        </p:tgtEl>
                                        <p:attrNameLst>
                                          <p:attrName>style.visibility</p:attrName>
                                        </p:attrNameLst>
                                      </p:cBhvr>
                                      <p:to>
                                        <p:strVal val="visible"/>
                                      </p:to>
                                    </p:set>
                                    <p:animEffect transition="in" filter="wipe(left)">
                                      <p:cBhvr>
                                        <p:cTn id="100" dur="500"/>
                                        <p:tgtEl>
                                          <p:spTgt spid="2">
                                            <p:txEl>
                                              <p:pRg st="5" end="5"/>
                                            </p:txEl>
                                          </p:spTgt>
                                        </p:tgtEl>
                                      </p:cBhvr>
                                    </p:animEffect>
                                  </p:childTnLst>
                                </p:cTn>
                              </p:par>
                            </p:childTnLst>
                          </p:cTn>
                        </p:par>
                        <p:par>
                          <p:cTn id="101" fill="hold">
                            <p:stCondLst>
                              <p:cond delay="1000"/>
                            </p:stCondLst>
                            <p:childTnLst>
                              <p:par>
                                <p:cTn id="102" presetID="31" presetClass="entr" presetSubtype="0"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 calcmode="lin" valueType="num">
                                      <p:cBhvr>
                                        <p:cTn id="106" dur="500" fill="hold"/>
                                        <p:tgtEl>
                                          <p:spTgt spid="22"/>
                                        </p:tgtEl>
                                        <p:attrNameLst>
                                          <p:attrName>style.rotation</p:attrName>
                                        </p:attrNameLst>
                                      </p:cBhvr>
                                      <p:tavLst>
                                        <p:tav tm="0">
                                          <p:val>
                                            <p:fltVal val="90"/>
                                          </p:val>
                                        </p:tav>
                                        <p:tav tm="100000">
                                          <p:val>
                                            <p:fltVal val="0"/>
                                          </p:val>
                                        </p:tav>
                                      </p:tavLst>
                                    </p:anim>
                                    <p:animEffect transition="in" filter="fade">
                                      <p:cBhvr>
                                        <p:cTn id="107" dur="500"/>
                                        <p:tgtEl>
                                          <p:spTgt spid="22"/>
                                        </p:tgtEl>
                                      </p:cBhvr>
                                    </p:animEffect>
                                  </p:childTnLst>
                                </p:cTn>
                              </p:par>
                            </p:childTnLst>
                          </p:cTn>
                        </p:par>
                        <p:par>
                          <p:cTn id="108" fill="hold">
                            <p:stCondLst>
                              <p:cond delay="1500"/>
                            </p:stCondLst>
                            <p:childTnLst>
                              <p:par>
                                <p:cTn id="109" presetID="22" presetClass="entr" presetSubtype="8" fill="hold" grpId="0" nodeType="afterEffect">
                                  <p:stCondLst>
                                    <p:cond delay="0"/>
                                  </p:stCondLst>
                                  <p:childTnLst>
                                    <p:set>
                                      <p:cBhvr>
                                        <p:cTn id="110" dur="1" fill="hold">
                                          <p:stCondLst>
                                            <p:cond delay="0"/>
                                          </p:stCondLst>
                                        </p:cTn>
                                        <p:tgtEl>
                                          <p:spTgt spid="2">
                                            <p:txEl>
                                              <p:pRg st="6" end="6"/>
                                            </p:txEl>
                                          </p:spTgt>
                                        </p:tgtEl>
                                        <p:attrNameLst>
                                          <p:attrName>style.visibility</p:attrName>
                                        </p:attrNameLst>
                                      </p:cBhvr>
                                      <p:to>
                                        <p:strVal val="visible"/>
                                      </p:to>
                                    </p:set>
                                    <p:animEffect transition="in" filter="wipe(left)">
                                      <p:cBhvr>
                                        <p:cTn id="111" dur="500"/>
                                        <p:tgtEl>
                                          <p:spTgt spid="2">
                                            <p:txEl>
                                              <p:pRg st="6" end="6"/>
                                            </p:txEl>
                                          </p:spTgt>
                                        </p:tgtEl>
                                      </p:cBhvr>
                                    </p:animEffect>
                                  </p:childTnLst>
                                </p:cTn>
                              </p:par>
                            </p:childTnLst>
                          </p:cTn>
                        </p:par>
                        <p:par>
                          <p:cTn id="112" fill="hold">
                            <p:stCondLst>
                              <p:cond delay="2000"/>
                            </p:stCondLst>
                            <p:childTnLst>
                              <p:par>
                                <p:cTn id="113" presetID="31" presetClass="entr" presetSubtype="0" fill="hold" nodeType="afterEffect">
                                  <p:stCondLst>
                                    <p:cond delay="0"/>
                                  </p:stCondLst>
                                  <p:childTnLst>
                                    <p:set>
                                      <p:cBhvr>
                                        <p:cTn id="114" dur="1" fill="hold">
                                          <p:stCondLst>
                                            <p:cond delay="0"/>
                                          </p:stCondLst>
                                        </p:cTn>
                                        <p:tgtEl>
                                          <p:spTgt spid="27"/>
                                        </p:tgtEl>
                                        <p:attrNameLst>
                                          <p:attrName>style.visibility</p:attrName>
                                        </p:attrNameLst>
                                      </p:cBhvr>
                                      <p:to>
                                        <p:strVal val="visible"/>
                                      </p:to>
                                    </p:set>
                                    <p:anim calcmode="lin" valueType="num">
                                      <p:cBhvr>
                                        <p:cTn id="115" dur="500" fill="hold"/>
                                        <p:tgtEl>
                                          <p:spTgt spid="27"/>
                                        </p:tgtEl>
                                        <p:attrNameLst>
                                          <p:attrName>ppt_w</p:attrName>
                                        </p:attrNameLst>
                                      </p:cBhvr>
                                      <p:tavLst>
                                        <p:tav tm="0">
                                          <p:val>
                                            <p:fltVal val="0"/>
                                          </p:val>
                                        </p:tav>
                                        <p:tav tm="100000">
                                          <p:val>
                                            <p:strVal val="#ppt_w"/>
                                          </p:val>
                                        </p:tav>
                                      </p:tavLst>
                                    </p:anim>
                                    <p:anim calcmode="lin" valueType="num">
                                      <p:cBhvr>
                                        <p:cTn id="116" dur="500" fill="hold"/>
                                        <p:tgtEl>
                                          <p:spTgt spid="27"/>
                                        </p:tgtEl>
                                        <p:attrNameLst>
                                          <p:attrName>ppt_h</p:attrName>
                                        </p:attrNameLst>
                                      </p:cBhvr>
                                      <p:tavLst>
                                        <p:tav tm="0">
                                          <p:val>
                                            <p:fltVal val="0"/>
                                          </p:val>
                                        </p:tav>
                                        <p:tav tm="100000">
                                          <p:val>
                                            <p:strVal val="#ppt_h"/>
                                          </p:val>
                                        </p:tav>
                                      </p:tavLst>
                                    </p:anim>
                                    <p:anim calcmode="lin" valueType="num">
                                      <p:cBhvr>
                                        <p:cTn id="117" dur="500" fill="hold"/>
                                        <p:tgtEl>
                                          <p:spTgt spid="27"/>
                                        </p:tgtEl>
                                        <p:attrNameLst>
                                          <p:attrName>style.rotation</p:attrName>
                                        </p:attrNameLst>
                                      </p:cBhvr>
                                      <p:tavLst>
                                        <p:tav tm="0">
                                          <p:val>
                                            <p:fltVal val="90"/>
                                          </p:val>
                                        </p:tav>
                                        <p:tav tm="100000">
                                          <p:val>
                                            <p:fltVal val="0"/>
                                          </p:val>
                                        </p:tav>
                                      </p:tavLst>
                                    </p:anim>
                                    <p:animEffect transition="in" filter="fade">
                                      <p:cBhvr>
                                        <p:cTn id="118" dur="500"/>
                                        <p:tgtEl>
                                          <p:spTgt spid="27"/>
                                        </p:tgtEl>
                                      </p:cBhvr>
                                    </p:animEffect>
                                  </p:childTnLst>
                                </p:cTn>
                              </p:par>
                            </p:childTnLst>
                          </p:cTn>
                        </p:par>
                        <p:par>
                          <p:cTn id="119" fill="hold">
                            <p:stCondLst>
                              <p:cond delay="2500"/>
                            </p:stCondLst>
                            <p:childTnLst>
                              <p:par>
                                <p:cTn id="120" presetID="22" presetClass="entr" presetSubtype="8" fill="hold" grpId="0" nodeType="afterEffect">
                                  <p:stCondLst>
                                    <p:cond delay="0"/>
                                  </p:stCondLst>
                                  <p:childTnLst>
                                    <p:set>
                                      <p:cBhvr>
                                        <p:cTn id="121" dur="1" fill="hold">
                                          <p:stCondLst>
                                            <p:cond delay="0"/>
                                          </p:stCondLst>
                                        </p:cTn>
                                        <p:tgtEl>
                                          <p:spTgt spid="2">
                                            <p:txEl>
                                              <p:pRg st="7" end="7"/>
                                            </p:txEl>
                                          </p:spTgt>
                                        </p:tgtEl>
                                        <p:attrNameLst>
                                          <p:attrName>style.visibility</p:attrName>
                                        </p:attrNameLst>
                                      </p:cBhvr>
                                      <p:to>
                                        <p:strVal val="visible"/>
                                      </p:to>
                                    </p:set>
                                    <p:animEffect transition="in" filter="wipe(left)">
                                      <p:cBhvr>
                                        <p:cTn id="12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a:extLst>
            <a:ext uri="{FF2B5EF4-FFF2-40B4-BE49-F238E27FC236}">
              <a16:creationId xmlns:a16="http://schemas.microsoft.com/office/drawing/2014/main" id="{85162762-9F8B-ADEE-D41A-0E054E2FCD4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3DE34F01-1DCD-5419-6CDF-C10A8FD4BA61}"/>
              </a:ext>
            </a:extLst>
          </p:cNvPr>
          <p:cNvSpPr txBox="1"/>
          <p:nvPr/>
        </p:nvSpPr>
        <p:spPr>
          <a:xfrm>
            <a:off x="0" y="0"/>
            <a:ext cx="7984569" cy="67710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800" b="1" i="0" u="none" strike="noStrike" kern="1200" cap="none" spc="0" normalizeH="0" baseline="0" noProof="0" dirty="0">
                <a:ln w="22225">
                  <a:solidFill>
                    <a:srgbClr val="0099CC"/>
                  </a:solidFill>
                  <a:prstDash val="solid"/>
                </a:ln>
                <a:solidFill>
                  <a:srgbClr val="0099CC">
                    <a:lumMod val="40000"/>
                    <a:lumOff val="60000"/>
                  </a:srgbClr>
                </a:solidFill>
                <a:effectLst>
                  <a:outerShdw blurRad="38100" dist="38100" dir="2700000" algn="tl">
                    <a:srgbClr val="000000">
                      <a:alpha val="43137"/>
                    </a:srgbClr>
                  </a:outerShdw>
                </a:effectLst>
                <a:uLnTx/>
                <a:uFillTx/>
                <a:latin typeface="Aptos" panose="02110004020202020204"/>
                <a:ea typeface="+mn-ea"/>
                <a:cs typeface="+mn-cs"/>
              </a:rPr>
              <a:t>THE SYMBOLISM OF MARRIAGE</a:t>
            </a:r>
          </a:p>
        </p:txBody>
      </p:sp>
      <p:sp>
        <p:nvSpPr>
          <p:cNvPr id="5" name="CuadroTexto 4">
            <a:extLst>
              <a:ext uri="{FF2B5EF4-FFF2-40B4-BE49-F238E27FC236}">
                <a16:creationId xmlns:a16="http://schemas.microsoft.com/office/drawing/2014/main" id="{AE0D98FE-AE3F-1E6C-584E-F4B4AA0AACF5}"/>
              </a:ext>
            </a:extLst>
          </p:cNvPr>
          <p:cNvSpPr txBox="1"/>
          <p:nvPr/>
        </p:nvSpPr>
        <p:spPr>
          <a:xfrm>
            <a:off x="0" y="588398"/>
            <a:ext cx="7664321" cy="646331"/>
          </a:xfrm>
          <a:prstGeom prst="rect">
            <a:avLst/>
          </a:prstGeom>
          <a:noFill/>
        </p:spPr>
        <p:txBody>
          <a:bodyPr wrap="square">
            <a:spAutoFit/>
            <a:scene3d>
              <a:camera prst="orthographicFront"/>
              <a:lightRig rig="threePt" dir="t"/>
            </a:scene3d>
            <a:sp3d extrusionH="57150">
              <a:bevelT w="38100" h="38100"/>
            </a:sp3d>
          </a:bodyPr>
          <a:lstStyle/>
          <a:p>
            <a:pPr lvl="0" algn="ctr">
              <a:defRPr/>
            </a:pPr>
            <a:r>
              <a:rPr kumimoji="0" lang="en" sz="1800" b="1" i="0" u="none" strike="noStrike" kern="1200" cap="none" spc="0" normalizeH="0" baseline="0" noProof="0" dirty="0">
                <a:ln>
                  <a:noFill/>
                </a:ln>
                <a:solidFill>
                  <a:srgbClr val="CC00CC">
                    <a:lumMod val="75000"/>
                  </a:srgbClr>
                </a:solidFill>
                <a:effectLst/>
                <a:uLnTx/>
                <a:uFillTx/>
                <a:latin typeface="Comic Sans MS" panose="030F0702030302020204" pitchFamily="66" charset="0"/>
                <a:ea typeface="+mn-ea"/>
                <a:cs typeface="+mn-cs"/>
              </a:rPr>
              <a:t>“</a:t>
            </a:r>
            <a:r>
              <a:rPr lang="en-US" b="1" dirty="0">
                <a:solidFill>
                  <a:srgbClr val="CC00CC">
                    <a:lumMod val="75000"/>
                  </a:srgbClr>
                </a:solidFill>
                <a:latin typeface="Comic Sans MS" panose="030F0702030302020204" pitchFamily="66" charset="0"/>
              </a:rPr>
              <a:t>Therefore shall a man leave his father and his mother, and shall cleave unto his wife: and they shall be one flesh</a:t>
            </a:r>
            <a:r>
              <a:rPr kumimoji="0" lang="en" sz="1800" b="1" i="0" u="none" strike="noStrike" kern="1200" cap="none" spc="0" normalizeH="0" baseline="0" noProof="0" dirty="0">
                <a:ln>
                  <a:noFill/>
                </a:ln>
                <a:solidFill>
                  <a:srgbClr val="CC00CC">
                    <a:lumMod val="75000"/>
                  </a:srgbClr>
                </a:solidFill>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CC00CC">
                    <a:lumMod val="75000"/>
                  </a:srgbClr>
                </a:solidFill>
                <a:effectLst/>
                <a:uLnTx/>
                <a:uFillTx/>
                <a:latin typeface="Comic Sans MS" panose="030F0702030302020204" pitchFamily="66" charset="0"/>
                <a:ea typeface="+mn-ea"/>
                <a:cs typeface="+mn-cs"/>
              </a:rPr>
              <a:t>(Genesis 2:24)</a:t>
            </a:r>
          </a:p>
        </p:txBody>
      </p:sp>
      <p:sp>
        <p:nvSpPr>
          <p:cNvPr id="6" name="CuadroTexto 5">
            <a:extLst>
              <a:ext uri="{FF2B5EF4-FFF2-40B4-BE49-F238E27FC236}">
                <a16:creationId xmlns:a16="http://schemas.microsoft.com/office/drawing/2014/main" id="{76548E04-9845-198A-916D-51CEF11C2F7A}"/>
              </a:ext>
            </a:extLst>
          </p:cNvPr>
          <p:cNvSpPr txBox="1"/>
          <p:nvPr/>
        </p:nvSpPr>
        <p:spPr>
          <a:xfrm>
            <a:off x="139915" y="1312158"/>
            <a:ext cx="7844654"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When God created humanity, he gave us two gifts: The Sabbath                 (Gen. 2:2-3) and marriage (Gen. 2:24.) Both have to do with relationship: relationship with God, and between a man and a woman.</a:t>
            </a:r>
          </a:p>
        </p:txBody>
      </p:sp>
      <p:graphicFrame>
        <p:nvGraphicFramePr>
          <p:cNvPr id="2" name="Diagrama 1">
            <a:extLst>
              <a:ext uri="{FF2B5EF4-FFF2-40B4-BE49-F238E27FC236}">
                <a16:creationId xmlns:a16="http://schemas.microsoft.com/office/drawing/2014/main" id="{277D7133-D30B-6246-E583-15C0036A1724}"/>
              </a:ext>
            </a:extLst>
          </p:cNvPr>
          <p:cNvGraphicFramePr/>
          <p:nvPr>
            <p:extLst>
              <p:ext uri="{D42A27DB-BD31-4B8C-83A1-F6EECF244321}">
                <p14:modId xmlns:p14="http://schemas.microsoft.com/office/powerpoint/2010/main" val="3875068772"/>
              </p:ext>
            </p:extLst>
          </p:nvPr>
        </p:nvGraphicFramePr>
        <p:xfrm>
          <a:off x="7080283" y="3157007"/>
          <a:ext cx="5025992" cy="11468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a 7">
            <a:extLst>
              <a:ext uri="{FF2B5EF4-FFF2-40B4-BE49-F238E27FC236}">
                <a16:creationId xmlns:a16="http://schemas.microsoft.com/office/drawing/2014/main" id="{203D26E9-ABC0-196D-8105-4F98BE171281}"/>
              </a:ext>
            </a:extLst>
          </p:cNvPr>
          <p:cNvGraphicFramePr/>
          <p:nvPr>
            <p:extLst>
              <p:ext uri="{D42A27DB-BD31-4B8C-83A1-F6EECF244321}">
                <p14:modId xmlns:p14="http://schemas.microsoft.com/office/powerpoint/2010/main" val="991232602"/>
              </p:ext>
            </p:extLst>
          </p:nvPr>
        </p:nvGraphicFramePr>
        <p:xfrm>
          <a:off x="7080283" y="4398975"/>
          <a:ext cx="5025992" cy="11468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a 10">
            <a:extLst>
              <a:ext uri="{FF2B5EF4-FFF2-40B4-BE49-F238E27FC236}">
                <a16:creationId xmlns:a16="http://schemas.microsoft.com/office/drawing/2014/main" id="{BB78192C-4EB4-17F1-EBBC-D7E157A95829}"/>
              </a:ext>
            </a:extLst>
          </p:cNvPr>
          <p:cNvGraphicFramePr/>
          <p:nvPr>
            <p:extLst>
              <p:ext uri="{D42A27DB-BD31-4B8C-83A1-F6EECF244321}">
                <p14:modId xmlns:p14="http://schemas.microsoft.com/office/powerpoint/2010/main" val="2294624225"/>
              </p:ext>
            </p:extLst>
          </p:nvPr>
        </p:nvGraphicFramePr>
        <p:xfrm>
          <a:off x="7080283" y="5640944"/>
          <a:ext cx="5025992" cy="114686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3" name="CuadroTexto 12">
            <a:extLst>
              <a:ext uri="{FF2B5EF4-FFF2-40B4-BE49-F238E27FC236}">
                <a16:creationId xmlns:a16="http://schemas.microsoft.com/office/drawing/2014/main" id="{E716E24D-3A8A-B342-13ED-8054911A60C8}"/>
              </a:ext>
            </a:extLst>
          </p:cNvPr>
          <p:cNvSpPr txBox="1"/>
          <p:nvPr/>
        </p:nvSpPr>
        <p:spPr>
          <a:xfrm>
            <a:off x="139915" y="5464372"/>
            <a:ext cx="6832385"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Throughout the Bible, we see how husbands strive to perfect their wives and earn their love. From this example of marriage, we can also learn how to act in our own marriages (between two imperfect people):</a:t>
            </a:r>
          </a:p>
        </p:txBody>
      </p:sp>
      <p:pic>
        <p:nvPicPr>
          <p:cNvPr id="14" name="Imagen 13">
            <a:extLst>
              <a:ext uri="{FF2B5EF4-FFF2-40B4-BE49-F238E27FC236}">
                <a16:creationId xmlns:a16="http://schemas.microsoft.com/office/drawing/2014/main" id="{1BF364D4-795F-6AD4-87B9-860C13CDB052}"/>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8091938" y="155145"/>
            <a:ext cx="4003838" cy="2798245"/>
          </a:xfrm>
          <a:prstGeom prst="rect">
            <a:avLst/>
          </a:prstGeom>
          <a:solidFill>
            <a:srgbClr val="FFFFFF">
              <a:shade val="85000"/>
            </a:srgbClr>
          </a:solidFill>
          <a:ln w="88900" cap="sq">
            <a:solidFill>
              <a:schemeClr val="accent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CuadroTexto 15">
            <a:extLst>
              <a:ext uri="{FF2B5EF4-FFF2-40B4-BE49-F238E27FC236}">
                <a16:creationId xmlns:a16="http://schemas.microsoft.com/office/drawing/2014/main" id="{E63BAB04-3CBE-FA53-5806-2A58660CC75A}"/>
              </a:ext>
            </a:extLst>
          </p:cNvPr>
          <p:cNvSpPr txBox="1"/>
          <p:nvPr/>
        </p:nvSpPr>
        <p:spPr>
          <a:xfrm>
            <a:off x="3801979" y="2618824"/>
            <a:ext cx="3278304" cy="2862322"/>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In its perfection, marriage reflected the perfect relationship between the members of the Godhead. After sin, it symbolizes the union between a perfect Husband—Jesus—and his imperfect Wife—the Church (Eph. 5:31-32.)</a:t>
            </a:r>
          </a:p>
        </p:txBody>
      </p:sp>
      <p:pic>
        <p:nvPicPr>
          <p:cNvPr id="18" name="Imagen 17" descr="Imagen que contiene interior, tabla, edificio, tren&#10;&#10;El contenido generado por IA puede ser incorrecto.">
            <a:extLst>
              <a:ext uri="{FF2B5EF4-FFF2-40B4-BE49-F238E27FC236}">
                <a16:creationId xmlns:a16="http://schemas.microsoft.com/office/drawing/2014/main" id="{8E006C99-7D6A-6484-CD80-8D9342E3D366}"/>
              </a:ext>
            </a:extLst>
          </p:cNvPr>
          <p:cNvPicPr>
            <a:picLocks noChangeAspect="1"/>
          </p:cNvPicPr>
          <p:nvPr/>
        </p:nvPicPr>
        <p:blipFill rotWithShape="1">
          <a:blip r:embed="rId19" cstate="email">
            <a:extLst>
              <a:ext uri="{28A0092B-C50C-407E-A947-70E740481C1C}">
                <a14:useLocalDpi xmlns:a14="http://schemas.microsoft.com/office/drawing/2010/main"/>
              </a:ext>
            </a:extLst>
          </a:blip>
          <a:srcRect l="21587" t="54" r="7873" b="-54"/>
          <a:stretch/>
        </p:blipFill>
        <p:spPr>
          <a:xfrm>
            <a:off x="280107" y="2730202"/>
            <a:ext cx="3440683" cy="2611053"/>
          </a:xfrm>
          <a:prstGeom prst="rect">
            <a:avLst/>
          </a:prstGeom>
          <a:solidFill>
            <a:srgbClr val="FFFFFF">
              <a:shade val="85000"/>
            </a:srgbClr>
          </a:solidFill>
          <a:ln w="88900" cap="sq">
            <a:solidFill>
              <a:schemeClr val="accent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2539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strVal val="#ppt_w+.3"/>
                                          </p:val>
                                        </p:tav>
                                        <p:tav tm="100000">
                                          <p:val>
                                            <p:strVal val="#ppt_w"/>
                                          </p:val>
                                        </p:tav>
                                      </p:tavLst>
                                    </p:anim>
                                    <p:anim calcmode="lin" valueType="num">
                                      <p:cBhvr>
                                        <p:cTn id="17" dur="1000" fill="hold"/>
                                        <p:tgtEl>
                                          <p:spTgt spid="5"/>
                                        </p:tgtEl>
                                        <p:attrNameLst>
                                          <p:attrName>ppt_h</p:attrName>
                                        </p:attrNameLst>
                                      </p:cBhvr>
                                      <p:tavLst>
                                        <p:tav tm="0">
                                          <p:val>
                                            <p:strVal val="#ppt_h"/>
                                          </p:val>
                                        </p:tav>
                                        <p:tav tm="100000">
                                          <p:val>
                                            <p:strVal val="#ppt_h"/>
                                          </p:val>
                                        </p:tav>
                                      </p:tavLst>
                                    </p:anim>
                                    <p:animEffect transition="in" filter="fade">
                                      <p:cBhvr>
                                        <p:cTn id="18" dur="1000"/>
                                        <p:tgtEl>
                                          <p:spTgt spid="5"/>
                                        </p:tgtEl>
                                      </p:cBhvr>
                                    </p:animEffect>
                                  </p:childTnLst>
                                </p:cTn>
                              </p:par>
                              <p:par>
                                <p:cTn id="19" presetID="50" presetClass="entr" presetSubtype="0" decel="10000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1000" fill="hold"/>
                                        <p:tgtEl>
                                          <p:spTgt spid="14"/>
                                        </p:tgtEl>
                                        <p:attrNameLst>
                                          <p:attrName>ppt_w</p:attrName>
                                        </p:attrNameLst>
                                      </p:cBhvr>
                                      <p:tavLst>
                                        <p:tav tm="0">
                                          <p:val>
                                            <p:strVal val="#ppt_w+.3"/>
                                          </p:val>
                                        </p:tav>
                                        <p:tav tm="100000">
                                          <p:val>
                                            <p:strVal val="#ppt_w"/>
                                          </p:val>
                                        </p:tav>
                                      </p:tavLst>
                                    </p:anim>
                                    <p:anim calcmode="lin" valueType="num">
                                      <p:cBhvr>
                                        <p:cTn id="22" dur="1000" fill="hold"/>
                                        <p:tgtEl>
                                          <p:spTgt spid="14"/>
                                        </p:tgtEl>
                                        <p:attrNameLst>
                                          <p:attrName>ppt_h</p:attrName>
                                        </p:attrNameLst>
                                      </p:cBhvr>
                                      <p:tavLst>
                                        <p:tav tm="0">
                                          <p:val>
                                            <p:strVal val="#ppt_h"/>
                                          </p:val>
                                        </p:tav>
                                        <p:tav tm="100000">
                                          <p:val>
                                            <p:strVal val="#ppt_h"/>
                                          </p:val>
                                        </p:tav>
                                      </p:tavLst>
                                    </p:anim>
                                    <p:animEffect transition="in" filter="fade">
                                      <p:cBhvr>
                                        <p:cTn id="23" dur="10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12"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0-#ppt_w/2"/>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par>
                                <p:cTn id="35" presetID="2" presetClass="entr" presetSubtype="12"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0-#ppt_w/2"/>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2">
                                            <p:graphicEl>
                                              <a:dgm id="{9C1DD92A-BABB-491D-BFAF-627C0D296025}"/>
                                            </p:graphicEl>
                                          </p:spTgt>
                                        </p:tgtEl>
                                        <p:attrNameLst>
                                          <p:attrName>style.visibility</p:attrName>
                                        </p:attrNameLst>
                                      </p:cBhvr>
                                      <p:to>
                                        <p:strVal val="visible"/>
                                      </p:to>
                                    </p:set>
                                    <p:anim calcmode="lin" valueType="num">
                                      <p:cBhvr>
                                        <p:cTn id="48" dur="500" fill="hold"/>
                                        <p:tgtEl>
                                          <p:spTgt spid="2">
                                            <p:graphicEl>
                                              <a:dgm id="{9C1DD92A-BABB-491D-BFAF-627C0D296025}"/>
                                            </p:graphicEl>
                                          </p:spTgt>
                                        </p:tgtEl>
                                        <p:attrNameLst>
                                          <p:attrName>ppt_w</p:attrName>
                                        </p:attrNameLst>
                                      </p:cBhvr>
                                      <p:tavLst>
                                        <p:tav tm="0">
                                          <p:val>
                                            <p:fltVal val="0"/>
                                          </p:val>
                                        </p:tav>
                                        <p:tav tm="100000">
                                          <p:val>
                                            <p:strVal val="#ppt_w"/>
                                          </p:val>
                                        </p:tav>
                                      </p:tavLst>
                                    </p:anim>
                                    <p:anim calcmode="lin" valueType="num">
                                      <p:cBhvr>
                                        <p:cTn id="49" dur="500" fill="hold"/>
                                        <p:tgtEl>
                                          <p:spTgt spid="2">
                                            <p:graphicEl>
                                              <a:dgm id="{9C1DD92A-BABB-491D-BFAF-627C0D296025}"/>
                                            </p:graphicEl>
                                          </p:spTgt>
                                        </p:tgtEl>
                                        <p:attrNameLst>
                                          <p:attrName>ppt_h</p:attrName>
                                        </p:attrNameLst>
                                      </p:cBhvr>
                                      <p:tavLst>
                                        <p:tav tm="0">
                                          <p:val>
                                            <p:fltVal val="0"/>
                                          </p:val>
                                        </p:tav>
                                        <p:tav tm="100000">
                                          <p:val>
                                            <p:strVal val="#ppt_h"/>
                                          </p:val>
                                        </p:tav>
                                      </p:tavLst>
                                    </p:anim>
                                    <p:animEffect transition="in" filter="fade">
                                      <p:cBhvr>
                                        <p:cTn id="50" dur="500"/>
                                        <p:tgtEl>
                                          <p:spTgt spid="2">
                                            <p:graphicEl>
                                              <a:dgm id="{9C1DD92A-BABB-491D-BFAF-627C0D296025}"/>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
                                            <p:graphicEl>
                                              <a:dgm id="{D6D711D7-337A-46AC-912D-90911E92751D}"/>
                                            </p:graphicEl>
                                          </p:spTgt>
                                        </p:tgtEl>
                                        <p:attrNameLst>
                                          <p:attrName>style.visibility</p:attrName>
                                        </p:attrNameLst>
                                      </p:cBhvr>
                                      <p:to>
                                        <p:strVal val="visible"/>
                                      </p:to>
                                    </p:set>
                                    <p:animEffect transition="in" filter="wipe(left)">
                                      <p:cBhvr>
                                        <p:cTn id="55" dur="500"/>
                                        <p:tgtEl>
                                          <p:spTgt spid="2">
                                            <p:graphicEl>
                                              <a:dgm id="{D6D711D7-337A-46AC-912D-90911E92751D}"/>
                                            </p:graphicEl>
                                          </p:spTgt>
                                        </p:tgtEl>
                                      </p:cBhvr>
                                    </p:animEffec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2">
                                            <p:graphicEl>
                                              <a:dgm id="{A3536089-3679-4FD6-B1CC-0518BFEF3D2F}"/>
                                            </p:graphicEl>
                                          </p:spTgt>
                                        </p:tgtEl>
                                        <p:attrNameLst>
                                          <p:attrName>style.visibility</p:attrName>
                                        </p:attrNameLst>
                                      </p:cBhvr>
                                      <p:to>
                                        <p:strVal val="visible"/>
                                      </p:to>
                                    </p:set>
                                    <p:animEffect transition="in" filter="wipe(left)">
                                      <p:cBhvr>
                                        <p:cTn id="59" dur="500"/>
                                        <p:tgtEl>
                                          <p:spTgt spid="2">
                                            <p:graphicEl>
                                              <a:dgm id="{A3536089-3679-4FD6-B1CC-0518BFEF3D2F}"/>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8">
                                            <p:graphicEl>
                                              <a:dgm id="{9C1DD92A-BABB-491D-BFAF-627C0D296025}"/>
                                            </p:graphicEl>
                                          </p:spTgt>
                                        </p:tgtEl>
                                        <p:attrNameLst>
                                          <p:attrName>style.visibility</p:attrName>
                                        </p:attrNameLst>
                                      </p:cBhvr>
                                      <p:to>
                                        <p:strVal val="visible"/>
                                      </p:to>
                                    </p:set>
                                    <p:anim calcmode="lin" valueType="num">
                                      <p:cBhvr>
                                        <p:cTn id="64" dur="500" fill="hold"/>
                                        <p:tgtEl>
                                          <p:spTgt spid="8">
                                            <p:graphicEl>
                                              <a:dgm id="{9C1DD92A-BABB-491D-BFAF-627C0D296025}"/>
                                            </p:graphicEl>
                                          </p:spTgt>
                                        </p:tgtEl>
                                        <p:attrNameLst>
                                          <p:attrName>ppt_w</p:attrName>
                                        </p:attrNameLst>
                                      </p:cBhvr>
                                      <p:tavLst>
                                        <p:tav tm="0">
                                          <p:val>
                                            <p:fltVal val="0"/>
                                          </p:val>
                                        </p:tav>
                                        <p:tav tm="100000">
                                          <p:val>
                                            <p:strVal val="#ppt_w"/>
                                          </p:val>
                                        </p:tav>
                                      </p:tavLst>
                                    </p:anim>
                                    <p:anim calcmode="lin" valueType="num">
                                      <p:cBhvr>
                                        <p:cTn id="65" dur="500" fill="hold"/>
                                        <p:tgtEl>
                                          <p:spTgt spid="8">
                                            <p:graphicEl>
                                              <a:dgm id="{9C1DD92A-BABB-491D-BFAF-627C0D296025}"/>
                                            </p:graphicEl>
                                          </p:spTgt>
                                        </p:tgtEl>
                                        <p:attrNameLst>
                                          <p:attrName>ppt_h</p:attrName>
                                        </p:attrNameLst>
                                      </p:cBhvr>
                                      <p:tavLst>
                                        <p:tav tm="0">
                                          <p:val>
                                            <p:fltVal val="0"/>
                                          </p:val>
                                        </p:tav>
                                        <p:tav tm="100000">
                                          <p:val>
                                            <p:strVal val="#ppt_h"/>
                                          </p:val>
                                        </p:tav>
                                      </p:tavLst>
                                    </p:anim>
                                    <p:animEffect transition="in" filter="fade">
                                      <p:cBhvr>
                                        <p:cTn id="66" dur="500"/>
                                        <p:tgtEl>
                                          <p:spTgt spid="8">
                                            <p:graphicEl>
                                              <a:dgm id="{9C1DD92A-BABB-491D-BFAF-627C0D296025}"/>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8">
                                            <p:graphicEl>
                                              <a:dgm id="{D6D711D7-337A-46AC-912D-90911E92751D}"/>
                                            </p:graphicEl>
                                          </p:spTgt>
                                        </p:tgtEl>
                                        <p:attrNameLst>
                                          <p:attrName>style.visibility</p:attrName>
                                        </p:attrNameLst>
                                      </p:cBhvr>
                                      <p:to>
                                        <p:strVal val="visible"/>
                                      </p:to>
                                    </p:set>
                                    <p:animEffect transition="in" filter="wipe(left)">
                                      <p:cBhvr>
                                        <p:cTn id="71" dur="500"/>
                                        <p:tgtEl>
                                          <p:spTgt spid="8">
                                            <p:graphicEl>
                                              <a:dgm id="{D6D711D7-337A-46AC-912D-90911E92751D}"/>
                                            </p:graphicEl>
                                          </p:spTgt>
                                        </p:tgtEl>
                                      </p:cBhvr>
                                    </p:animEffec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8">
                                            <p:graphicEl>
                                              <a:dgm id="{A3536089-3679-4FD6-B1CC-0518BFEF3D2F}"/>
                                            </p:graphicEl>
                                          </p:spTgt>
                                        </p:tgtEl>
                                        <p:attrNameLst>
                                          <p:attrName>style.visibility</p:attrName>
                                        </p:attrNameLst>
                                      </p:cBhvr>
                                      <p:to>
                                        <p:strVal val="visible"/>
                                      </p:to>
                                    </p:set>
                                    <p:animEffect transition="in" filter="wipe(left)">
                                      <p:cBhvr>
                                        <p:cTn id="75" dur="500"/>
                                        <p:tgtEl>
                                          <p:spTgt spid="8">
                                            <p:graphicEl>
                                              <a:dgm id="{A3536089-3679-4FD6-B1CC-0518BFEF3D2F}"/>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11">
                                            <p:graphicEl>
                                              <a:dgm id="{9C1DD92A-BABB-491D-BFAF-627C0D296025}"/>
                                            </p:graphicEl>
                                          </p:spTgt>
                                        </p:tgtEl>
                                        <p:attrNameLst>
                                          <p:attrName>style.visibility</p:attrName>
                                        </p:attrNameLst>
                                      </p:cBhvr>
                                      <p:to>
                                        <p:strVal val="visible"/>
                                      </p:to>
                                    </p:set>
                                    <p:anim calcmode="lin" valueType="num">
                                      <p:cBhvr>
                                        <p:cTn id="80" dur="500" fill="hold"/>
                                        <p:tgtEl>
                                          <p:spTgt spid="11">
                                            <p:graphicEl>
                                              <a:dgm id="{9C1DD92A-BABB-491D-BFAF-627C0D296025}"/>
                                            </p:graphicEl>
                                          </p:spTgt>
                                        </p:tgtEl>
                                        <p:attrNameLst>
                                          <p:attrName>ppt_w</p:attrName>
                                        </p:attrNameLst>
                                      </p:cBhvr>
                                      <p:tavLst>
                                        <p:tav tm="0">
                                          <p:val>
                                            <p:fltVal val="0"/>
                                          </p:val>
                                        </p:tav>
                                        <p:tav tm="100000">
                                          <p:val>
                                            <p:strVal val="#ppt_w"/>
                                          </p:val>
                                        </p:tav>
                                      </p:tavLst>
                                    </p:anim>
                                    <p:anim calcmode="lin" valueType="num">
                                      <p:cBhvr>
                                        <p:cTn id="81" dur="500" fill="hold"/>
                                        <p:tgtEl>
                                          <p:spTgt spid="11">
                                            <p:graphicEl>
                                              <a:dgm id="{9C1DD92A-BABB-491D-BFAF-627C0D296025}"/>
                                            </p:graphicEl>
                                          </p:spTgt>
                                        </p:tgtEl>
                                        <p:attrNameLst>
                                          <p:attrName>ppt_h</p:attrName>
                                        </p:attrNameLst>
                                      </p:cBhvr>
                                      <p:tavLst>
                                        <p:tav tm="0">
                                          <p:val>
                                            <p:fltVal val="0"/>
                                          </p:val>
                                        </p:tav>
                                        <p:tav tm="100000">
                                          <p:val>
                                            <p:strVal val="#ppt_h"/>
                                          </p:val>
                                        </p:tav>
                                      </p:tavLst>
                                    </p:anim>
                                    <p:animEffect transition="in" filter="fade">
                                      <p:cBhvr>
                                        <p:cTn id="82" dur="500"/>
                                        <p:tgtEl>
                                          <p:spTgt spid="11">
                                            <p:graphicEl>
                                              <a:dgm id="{9C1DD92A-BABB-491D-BFAF-627C0D296025}"/>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1">
                                            <p:graphicEl>
                                              <a:dgm id="{D6D711D7-337A-46AC-912D-90911E92751D}"/>
                                            </p:graphicEl>
                                          </p:spTgt>
                                        </p:tgtEl>
                                        <p:attrNameLst>
                                          <p:attrName>style.visibility</p:attrName>
                                        </p:attrNameLst>
                                      </p:cBhvr>
                                      <p:to>
                                        <p:strVal val="visible"/>
                                      </p:to>
                                    </p:set>
                                    <p:animEffect transition="in" filter="wipe(left)">
                                      <p:cBhvr>
                                        <p:cTn id="87" dur="500"/>
                                        <p:tgtEl>
                                          <p:spTgt spid="11">
                                            <p:graphicEl>
                                              <a:dgm id="{D6D711D7-337A-46AC-912D-90911E92751D}"/>
                                            </p:graphicEl>
                                          </p:spTgt>
                                        </p:tgtEl>
                                      </p:cBhvr>
                                    </p:animEffec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11">
                                            <p:graphicEl>
                                              <a:dgm id="{A3536089-3679-4FD6-B1CC-0518BFEF3D2F}"/>
                                            </p:graphicEl>
                                          </p:spTgt>
                                        </p:tgtEl>
                                        <p:attrNameLst>
                                          <p:attrName>style.visibility</p:attrName>
                                        </p:attrNameLst>
                                      </p:cBhvr>
                                      <p:to>
                                        <p:strVal val="visible"/>
                                      </p:to>
                                    </p:set>
                                    <p:animEffect transition="in" filter="wipe(left)">
                                      <p:cBhvr>
                                        <p:cTn id="91" dur="500"/>
                                        <p:tgtEl>
                                          <p:spTgt spid="11">
                                            <p:graphicEl>
                                              <a:dgm id="{A3536089-3679-4FD6-B1CC-0518BFEF3D2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Graphic spid="8" grpId="0">
        <p:bldSub>
          <a:bldDgm bld="one"/>
        </p:bldSub>
      </p:bldGraphic>
      <p:bldGraphic spid="11" grpId="0" uiExpand="1">
        <p:bldSub>
          <a:bldDgm bld="one"/>
        </p:bldSub>
      </p:bldGraphic>
      <p:bldP spid="13"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410D113-571A-03DD-B466-969C1887CFF3}"/>
              </a:ext>
            </a:extLst>
          </p:cNvPr>
          <p:cNvSpPr txBox="1"/>
          <p:nvPr/>
        </p:nvSpPr>
        <p:spPr>
          <a:xfrm>
            <a:off x="4495801" y="1905506"/>
            <a:ext cx="7429500" cy="3046988"/>
          </a:xfrm>
          <a:prstGeom prst="rect">
            <a:avLst/>
          </a:prstGeom>
          <a:noFill/>
        </p:spPr>
        <p:txBody>
          <a:bodyPr wrap="square">
            <a:prstTxWarp prst="textFadeLeft">
              <a:avLst/>
            </a:prstTxWarp>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9600" b="1" i="0" u="none" strike="noStrike" kern="1200" cap="none" spc="0" normalizeH="0" baseline="0" noProof="0" dirty="0">
                <a:ln/>
                <a:solidFill>
                  <a:srgbClr val="FFFF66"/>
                </a:solidFill>
                <a:effectLst>
                  <a:outerShdw blurRad="38100" dist="38100" dir="2700000" algn="tl">
                    <a:srgbClr val="CC00CC">
                      <a:lumMod val="50000"/>
                      <a:alpha val="43000"/>
                    </a:srgbClr>
                  </a:outerShdw>
                </a:effectLst>
                <a:uLnTx/>
                <a:uFillTx/>
                <a:latin typeface="Aptos" panose="02110004020202020204"/>
                <a:ea typeface="+mn-ea"/>
                <a:cs typeface="+mn-cs"/>
              </a:rPr>
              <a:t>UNFAITHFUL WIVES</a:t>
            </a:r>
          </a:p>
        </p:txBody>
      </p:sp>
      <p:sp>
        <p:nvSpPr>
          <p:cNvPr id="2" name="Elipse 1">
            <a:extLst>
              <a:ext uri="{FF2B5EF4-FFF2-40B4-BE49-F238E27FC236}">
                <a16:creationId xmlns:a16="http://schemas.microsoft.com/office/drawing/2014/main" id="{AF47453D-4597-C1B0-27FF-F7DA77C87858}"/>
              </a:ext>
            </a:extLst>
          </p:cNvPr>
          <p:cNvSpPr/>
          <p:nvPr/>
        </p:nvSpPr>
        <p:spPr>
          <a:xfrm>
            <a:off x="190500" y="2200275"/>
            <a:ext cx="4105275" cy="3857625"/>
          </a:xfrm>
          <a:prstGeom prst="ellipse">
            <a:avLst/>
          </a:prstGeom>
          <a:blipFill>
            <a:blip r:embed="rId3" cstate="email">
              <a:extLst>
                <a:ext uri="{28A0092B-C50C-407E-A947-70E740481C1C}">
                  <a14:useLocalDpi xmlns:a14="http://schemas.microsoft.com/office/drawing/2010/main"/>
                </a:ext>
              </a:extLst>
            </a:blip>
            <a:srcRect/>
            <a:stretch>
              <a:fillRect l="-16230" t="-21606" r="-40100" b="-497"/>
            </a:stretch>
          </a:blipFill>
          <a:ln>
            <a:solidFill>
              <a:srgbClr val="F7F7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7740286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1" name="Rectángulo 30">
            <a:extLst>
              <a:ext uri="{FF2B5EF4-FFF2-40B4-BE49-F238E27FC236}">
                <a16:creationId xmlns:a16="http://schemas.microsoft.com/office/drawing/2014/main" id="{62CF1010-E7BC-F7FC-DF09-388184551EFB}"/>
              </a:ext>
            </a:extLst>
          </p:cNvPr>
          <p:cNvSpPr>
            <a:spLocks noGrp="1" noRot="1" noMove="1" noResize="1" noEditPoints="1" noAdjustHandles="1" noChangeArrowheads="1" noChangeShapeType="1"/>
          </p:cNvSpPr>
          <p:nvPr/>
        </p:nvSpPr>
        <p:spPr>
          <a:xfrm>
            <a:off x="0" y="0"/>
            <a:ext cx="12192000" cy="1855334"/>
          </a:xfrm>
          <a:prstGeom prst="rect">
            <a:avLst/>
          </a:prstGeom>
          <a:blipFill dpi="0" rotWithShape="1">
            <a:blip r:embed="rId3" cstate="email">
              <a:extLst>
                <a:ext uri="{28A0092B-C50C-407E-A947-70E740481C1C}">
                  <a14:useLocalDpi xmlns:a14="http://schemas.microsoft.com/office/drawing/2010/main"/>
                </a:ext>
              </a:extLst>
            </a:blip>
            <a:srcRect/>
            <a:stretch>
              <a:fillRect l="-16230" t="-21606" r="-40100" b="-497"/>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42F32F41-7F3A-A270-14EA-6A4A38DD699A}"/>
              </a:ext>
            </a:extLst>
          </p:cNvPr>
          <p:cNvSpPr txBox="1"/>
          <p:nvPr/>
        </p:nvSpPr>
        <p:spPr>
          <a:xfrm>
            <a:off x="2206625" y="-76200"/>
            <a:ext cx="7778747" cy="646331"/>
          </a:xfrm>
          <a:prstGeom prst="rect">
            <a:avLst/>
          </a:prstGeom>
          <a:noFill/>
        </p:spPr>
        <p:txBody>
          <a:bodyPr wrap="square">
            <a:spAutoFit/>
            <a:scene3d>
              <a:camera prst="orthographicFront"/>
              <a:lightRig rig="contrasting" dir="t"/>
            </a:scene3d>
            <a:sp3d extrusionH="57150">
              <a:bevelT w="57150" h="38100" prst="hardEdge"/>
            </a:sp3d>
          </a:bodyPr>
          <a:lstStyle/>
          <a:p>
            <a:pPr algn="ctr"/>
            <a:r>
              <a:rPr lang="en"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THE ABANDONED YOUNG WOMAN</a:t>
            </a:r>
          </a:p>
        </p:txBody>
      </p:sp>
      <p:sp>
        <p:nvSpPr>
          <p:cNvPr id="5" name="CuadroTexto 4">
            <a:extLst>
              <a:ext uri="{FF2B5EF4-FFF2-40B4-BE49-F238E27FC236}">
                <a16:creationId xmlns:a16="http://schemas.microsoft.com/office/drawing/2014/main" id="{C11E224D-A815-1DE3-6802-6A85CF7371FC}"/>
              </a:ext>
            </a:extLst>
          </p:cNvPr>
          <p:cNvSpPr txBox="1"/>
          <p:nvPr/>
        </p:nvSpPr>
        <p:spPr>
          <a:xfrm>
            <a:off x="2206625" y="459494"/>
            <a:ext cx="7778747" cy="1415772"/>
          </a:xfrm>
          <a:prstGeom prst="rect">
            <a:avLst/>
          </a:prstGeom>
          <a:noFill/>
        </p:spPr>
        <p:txBody>
          <a:bodyPr wrap="square">
            <a:spAutoFit/>
          </a:bodyPr>
          <a:lstStyle/>
          <a:p>
            <a:pPr algn="ctr"/>
            <a:r>
              <a:rPr lang="en" b="1" dirty="0">
                <a:solidFill>
                  <a:schemeClr val="bg1"/>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bg1"/>
                </a:solidFill>
                <a:effectLst>
                  <a:outerShdw blurRad="38100" dist="38100" dir="2700000" algn="tl">
                    <a:srgbClr val="000000">
                      <a:alpha val="43137"/>
                    </a:srgbClr>
                  </a:outerShdw>
                </a:effectLst>
                <a:latin typeface="Comic Sans MS" panose="030F0702030302020204" pitchFamily="66" charset="0"/>
              </a:rPr>
              <a:t>Now when I passed by thee, and looked upon thee, behold, thy time was the time of love; and I spread my skirt over thee, and covered thy nakedness: yea, I sware unto thee, and entered into a covenant with thee, saith the Lord God, and thou becamest mine</a:t>
            </a:r>
            <a:r>
              <a:rPr lang="en"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bg1"/>
                </a:solidFill>
                <a:effectLst>
                  <a:outerShdw blurRad="38100" dist="38100" dir="2700000" algn="tl">
                    <a:srgbClr val="000000">
                      <a:alpha val="43137"/>
                    </a:srgbClr>
                  </a:outerShdw>
                </a:effectLst>
                <a:latin typeface="Comic Sans MS" panose="030F0702030302020204" pitchFamily="66" charset="0"/>
              </a:rPr>
              <a:t>(Ezekiel 16:8)</a:t>
            </a:r>
          </a:p>
        </p:txBody>
      </p:sp>
      <p:sp>
        <p:nvSpPr>
          <p:cNvPr id="6" name="CuadroTexto 5">
            <a:extLst>
              <a:ext uri="{FF2B5EF4-FFF2-40B4-BE49-F238E27FC236}">
                <a16:creationId xmlns:a16="http://schemas.microsoft.com/office/drawing/2014/main" id="{A6CB7088-1AAA-16CB-A27E-D76AE00BB251}"/>
              </a:ext>
            </a:extLst>
          </p:cNvPr>
          <p:cNvSpPr txBox="1"/>
          <p:nvPr/>
        </p:nvSpPr>
        <p:spPr>
          <a:xfrm>
            <a:off x="265066" y="1862169"/>
            <a:ext cx="6901777" cy="1323439"/>
          </a:xfrm>
          <a:prstGeom prst="rect">
            <a:avLst/>
          </a:prstGeom>
          <a:noFill/>
        </p:spPr>
        <p:txBody>
          <a:bodyPr wrap="square" rtlCol="0">
            <a:spAutoFit/>
          </a:bodyPr>
          <a:lstStyle/>
          <a:p>
            <a:pPr>
              <a:spcBef>
                <a:spcPts val="600"/>
              </a:spcBef>
            </a:pPr>
            <a:r>
              <a:rPr lang="en" sz="2000" b="1" dirty="0"/>
              <a:t>In a vision, Ezekiel was shown how God found an abandoned baby girl (Israel); gave her life; helped her grow; made a marriage covenant with her; and she became a queen admired by all (Ezek. 16:1-14.)</a:t>
            </a:r>
          </a:p>
        </p:txBody>
      </p:sp>
      <p:pic>
        <p:nvPicPr>
          <p:cNvPr id="4" name="Imagen 3" descr="Dibujo de una persona&#10;&#10;El contenido generado por IA puede ser incorrecto.">
            <a:extLst>
              <a:ext uri="{FF2B5EF4-FFF2-40B4-BE49-F238E27FC236}">
                <a16:creationId xmlns:a16="http://schemas.microsoft.com/office/drawing/2014/main" id="{6500F254-0030-E88A-7B28-2F5AC902AC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0975" y="155376"/>
            <a:ext cx="2025650" cy="1519238"/>
          </a:xfrm>
          <a:prstGeom prst="snip2DiagRect">
            <a:avLst>
              <a:gd name="adj1" fmla="val 20490"/>
              <a:gd name="adj2" fmla="val 0"/>
            </a:avLst>
          </a:prstGeom>
          <a:solidFill>
            <a:srgbClr val="FFFFFF">
              <a:shade val="85000"/>
            </a:srgbClr>
          </a:solidFill>
          <a:ln w="57150" cap="sq">
            <a:solidFill>
              <a:schemeClr val="bg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D9DF7D22-EC88-2B9F-33FA-B70AE205326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66869" y="2021086"/>
            <a:ext cx="1331090" cy="1438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Imagen 11" descr="Un dibujo de un grupo de personas en una playa&#10;&#10;El contenido generado por IA puede ser incorrecto.">
            <a:extLst>
              <a:ext uri="{FF2B5EF4-FFF2-40B4-BE49-F238E27FC236}">
                <a16:creationId xmlns:a16="http://schemas.microsoft.com/office/drawing/2014/main" id="{E4A09E8C-B2D7-EFA2-FFD9-61BE2EC2FF3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878934" y="2035374"/>
            <a:ext cx="1423987" cy="14239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Imagen 13" descr="Un dibujo de un grupo de personas en una montaña&#10;&#10;El contenido generado por IA puede ser incorrecto.">
            <a:extLst>
              <a:ext uri="{FF2B5EF4-FFF2-40B4-BE49-F238E27FC236}">
                <a16:creationId xmlns:a16="http://schemas.microsoft.com/office/drawing/2014/main" id="{E4BE13CA-B8B5-BDE8-626E-E5E53DF491E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483896" y="2035374"/>
            <a:ext cx="1423987" cy="14239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Imagen 17" descr="Imagen que contiene persona, exterior, hombre, mujer&#10;&#10;El contenido generado por IA puede ser incorrecto.">
            <a:extLst>
              <a:ext uri="{FF2B5EF4-FFF2-40B4-BE49-F238E27FC236}">
                <a16:creationId xmlns:a16="http://schemas.microsoft.com/office/drawing/2014/main" id="{DFC9508B-BA2E-ECCC-DD5E-DF2CDF31E1FB}"/>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b="26498"/>
          <a:stretch/>
        </p:blipFill>
        <p:spPr>
          <a:xfrm>
            <a:off x="7366869" y="3650774"/>
            <a:ext cx="1331090" cy="14335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 name="Imagen 19" descr="Un grupo de personas disfrazadas&#10;&#10;El contenido generado por IA puede ser incorrecto.">
            <a:extLst>
              <a:ext uri="{FF2B5EF4-FFF2-40B4-BE49-F238E27FC236}">
                <a16:creationId xmlns:a16="http://schemas.microsoft.com/office/drawing/2014/main" id="{7F24D60E-1191-E6B6-3C9F-5A585CB7D3B4}"/>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l="12500" r="12500"/>
          <a:stretch/>
        </p:blipFill>
        <p:spPr>
          <a:xfrm>
            <a:off x="8878933" y="3650774"/>
            <a:ext cx="1423987" cy="14335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2" name="Imagen 21" descr="Dibujo de una persona&#10;&#10;El contenido generado por IA puede ser incorrecto.">
            <a:extLst>
              <a:ext uri="{FF2B5EF4-FFF2-40B4-BE49-F238E27FC236}">
                <a16:creationId xmlns:a16="http://schemas.microsoft.com/office/drawing/2014/main" id="{2AF88104-2858-EB19-E03E-EA3B021EF40D}"/>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l="17733" r="7766"/>
          <a:stretch/>
        </p:blipFill>
        <p:spPr>
          <a:xfrm>
            <a:off x="10483895" y="3655537"/>
            <a:ext cx="1423988" cy="14335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4" name="Imagen 23" descr="Dibujo animado de una persona&#10;&#10;El contenido generado por IA puede ser incorrecto.">
            <a:extLst>
              <a:ext uri="{FF2B5EF4-FFF2-40B4-BE49-F238E27FC236}">
                <a16:creationId xmlns:a16="http://schemas.microsoft.com/office/drawing/2014/main" id="{58B62D5A-2A5A-E128-D289-3E528F62F7F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366870" y="5275700"/>
            <a:ext cx="1331089" cy="14096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8" name="Imagen 27" descr="Un dibujo de un grupo de personas en una playa&#10;&#10;El contenido generado por IA puede ser incorrecto.">
            <a:extLst>
              <a:ext uri="{FF2B5EF4-FFF2-40B4-BE49-F238E27FC236}">
                <a16:creationId xmlns:a16="http://schemas.microsoft.com/office/drawing/2014/main" id="{33AF6FA8-F62E-420C-810F-782AED75358D}"/>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878934" y="5275700"/>
            <a:ext cx="1423987" cy="14096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 name="Imagen 29" descr="Imagen que contiene tabla, viejo, hombre, sostener&#10;&#10;El contenido generado por IA puede ser incorrecto.">
            <a:extLst>
              <a:ext uri="{FF2B5EF4-FFF2-40B4-BE49-F238E27FC236}">
                <a16:creationId xmlns:a16="http://schemas.microsoft.com/office/drawing/2014/main" id="{4E96866C-4B34-9702-E957-5EFF5754A962}"/>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t="4945" b="15737"/>
          <a:stretch/>
        </p:blipFill>
        <p:spPr>
          <a:xfrm>
            <a:off x="10483896" y="5285225"/>
            <a:ext cx="1423987" cy="14001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B75C2747-D3DF-75A4-7692-D42EA8D288D0}"/>
              </a:ext>
            </a:extLst>
          </p:cNvPr>
          <p:cNvSpPr txBox="1"/>
          <p:nvPr/>
        </p:nvSpPr>
        <p:spPr>
          <a:xfrm>
            <a:off x="284114" y="5774825"/>
            <a:ext cx="6882727" cy="1015663"/>
          </a:xfrm>
          <a:prstGeom prst="rect">
            <a:avLst/>
          </a:prstGeom>
          <a:noFill/>
        </p:spPr>
        <p:txBody>
          <a:bodyPr wrap="square">
            <a:spAutoFit/>
          </a:bodyPr>
          <a:lstStyle/>
          <a:p>
            <a:pPr>
              <a:spcBef>
                <a:spcPts val="600"/>
              </a:spcBef>
            </a:pPr>
            <a:r>
              <a:rPr lang="en" sz="2000" b="1" dirty="0"/>
              <a:t>We were created to reflect God's goodness and glory. When we assume our goodness is a product of ourselves, problems begin.</a:t>
            </a:r>
          </a:p>
        </p:txBody>
      </p:sp>
      <p:sp>
        <p:nvSpPr>
          <p:cNvPr id="11" name="CuadroTexto 10">
            <a:extLst>
              <a:ext uri="{FF2B5EF4-FFF2-40B4-BE49-F238E27FC236}">
                <a16:creationId xmlns:a16="http://schemas.microsoft.com/office/drawing/2014/main" id="{84E0CE0C-77BB-E2E3-FDC5-995596FCAEA0}"/>
              </a:ext>
            </a:extLst>
          </p:cNvPr>
          <p:cNvSpPr txBox="1"/>
          <p:nvPr/>
        </p:nvSpPr>
        <p:spPr>
          <a:xfrm>
            <a:off x="265065" y="4470607"/>
            <a:ext cx="6901776" cy="1323439"/>
          </a:xfrm>
          <a:prstGeom prst="rect">
            <a:avLst/>
          </a:prstGeom>
          <a:noFill/>
        </p:spPr>
        <p:txBody>
          <a:bodyPr wrap="square">
            <a:spAutoFit/>
          </a:bodyPr>
          <a:lstStyle/>
          <a:p>
            <a:pPr>
              <a:spcBef>
                <a:spcPts val="600"/>
              </a:spcBef>
            </a:pPr>
            <a:r>
              <a:rPr lang="en" sz="2000" b="1" dirty="0"/>
              <a:t>But Israel forgot that her beauty was a gift from God, a reflection of divine beauty (Ezek. 16:14,) and she turned away from her Husband, prostituting herself after other gods (Ezek. 16:15-17.)</a:t>
            </a:r>
          </a:p>
        </p:txBody>
      </p:sp>
      <p:sp>
        <p:nvSpPr>
          <p:cNvPr id="15" name="CuadroTexto 14">
            <a:extLst>
              <a:ext uri="{FF2B5EF4-FFF2-40B4-BE49-F238E27FC236}">
                <a16:creationId xmlns:a16="http://schemas.microsoft.com/office/drawing/2014/main" id="{901002D6-AC8C-8F28-597B-6DA39AF17885}"/>
              </a:ext>
            </a:extLst>
          </p:cNvPr>
          <p:cNvSpPr txBox="1"/>
          <p:nvPr/>
        </p:nvSpPr>
        <p:spPr>
          <a:xfrm>
            <a:off x="265066" y="3166388"/>
            <a:ext cx="6901775" cy="1323439"/>
          </a:xfrm>
          <a:prstGeom prst="rect">
            <a:avLst/>
          </a:prstGeom>
          <a:noFill/>
        </p:spPr>
        <p:txBody>
          <a:bodyPr wrap="square">
            <a:spAutoFit/>
          </a:bodyPr>
          <a:lstStyle/>
          <a:p>
            <a:pPr>
              <a:spcBef>
                <a:spcPts val="600"/>
              </a:spcBef>
            </a:pPr>
            <a:r>
              <a:rPr lang="en" sz="2000" b="1" dirty="0"/>
              <a:t>This sums up the love story between God and the people of Israel from their departure from Egypt to the prosperous reign of David and Solomon, when Israel was admired by all nations (1 Kings 10:1.)</a:t>
            </a:r>
          </a:p>
        </p:txBody>
      </p:sp>
      <p:pic>
        <p:nvPicPr>
          <p:cNvPr id="8" name="Imagen 7" descr="Texto&#10;&#10;El contenido generado por IA puede ser incorrecto.">
            <a:extLst>
              <a:ext uri="{FF2B5EF4-FFF2-40B4-BE49-F238E27FC236}">
                <a16:creationId xmlns:a16="http://schemas.microsoft.com/office/drawing/2014/main" id="{4D380E4B-306D-9D9C-DB63-487DE9AC07FE}"/>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985372" y="155376"/>
            <a:ext cx="2025650" cy="1519238"/>
          </a:xfrm>
          <a:prstGeom prst="snip2DiagRect">
            <a:avLst>
              <a:gd name="adj1" fmla="val 1921"/>
              <a:gd name="adj2" fmla="val 16667"/>
            </a:avLst>
          </a:prstGeom>
          <a:solidFill>
            <a:srgbClr val="FFFFFF">
              <a:shade val="85000"/>
            </a:srgbClr>
          </a:solidFill>
          <a:ln w="57150" cap="sq">
            <a:solidFill>
              <a:srgbClr val="FF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8604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000" fill="hold"/>
                                        <p:tgtEl>
                                          <p:spTgt spid="10"/>
                                        </p:tgtEl>
                                        <p:attrNameLst>
                                          <p:attrName>ppt_w</p:attrName>
                                        </p:attrNameLst>
                                      </p:cBhvr>
                                      <p:tavLst>
                                        <p:tav tm="0">
                                          <p:val>
                                            <p:fltVal val="0"/>
                                          </p:val>
                                        </p:tav>
                                        <p:tav tm="100000">
                                          <p:val>
                                            <p:strVal val="#ppt_w"/>
                                          </p:val>
                                        </p:tav>
                                      </p:tavLst>
                                    </p:anim>
                                    <p:anim calcmode="lin" valueType="num">
                                      <p:cBhvr>
                                        <p:cTn id="30" dur="1000" fill="hold"/>
                                        <p:tgtEl>
                                          <p:spTgt spid="10"/>
                                        </p:tgtEl>
                                        <p:attrNameLst>
                                          <p:attrName>ppt_h</p:attrName>
                                        </p:attrNameLst>
                                      </p:cBhvr>
                                      <p:tavLst>
                                        <p:tav tm="0">
                                          <p:val>
                                            <p:fltVal val="0"/>
                                          </p:val>
                                        </p:tav>
                                        <p:tav tm="100000">
                                          <p:val>
                                            <p:strVal val="#ppt_h"/>
                                          </p:val>
                                        </p:tav>
                                      </p:tavLst>
                                    </p:anim>
                                    <p:anim calcmode="lin" valueType="num">
                                      <p:cBhvr>
                                        <p:cTn id="31" dur="1000" fill="hold"/>
                                        <p:tgtEl>
                                          <p:spTgt spid="10"/>
                                        </p:tgtEl>
                                        <p:attrNameLst>
                                          <p:attrName>style.rotation</p:attrName>
                                        </p:attrNameLst>
                                      </p:cBhvr>
                                      <p:tavLst>
                                        <p:tav tm="0">
                                          <p:val>
                                            <p:fltVal val="90"/>
                                          </p:val>
                                        </p:tav>
                                        <p:tav tm="100000">
                                          <p:val>
                                            <p:fltVal val="0"/>
                                          </p:val>
                                        </p:tav>
                                      </p:tavLst>
                                    </p:anim>
                                    <p:animEffect transition="in" filter="fade">
                                      <p:cBhvr>
                                        <p:cTn id="32" dur="1000"/>
                                        <p:tgtEl>
                                          <p:spTgt spid="10"/>
                                        </p:tgtEl>
                                      </p:cBhvr>
                                    </p:animEffect>
                                  </p:childTnLst>
                                </p:cTn>
                              </p:par>
                              <p:par>
                                <p:cTn id="33" presetID="31" presetClass="entr" presetSubtype="0" fill="hold" nodeType="withEffect">
                                  <p:stCondLst>
                                    <p:cond delay="25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par>
                                <p:cTn id="39" presetID="31" presetClass="entr" presetSubtype="0" fill="hold" nodeType="withEffect">
                                  <p:stCondLst>
                                    <p:cond delay="500"/>
                                  </p:stCondLst>
                                  <p:childTnLst>
                                    <p:set>
                                      <p:cBhvr>
                                        <p:cTn id="40" dur="1" fill="hold">
                                          <p:stCondLst>
                                            <p:cond delay="0"/>
                                          </p:stCondLst>
                                        </p:cTn>
                                        <p:tgtEl>
                                          <p:spTgt spid="14"/>
                                        </p:tgtEl>
                                        <p:attrNameLst>
                                          <p:attrName>style.visibility</p:attrName>
                                        </p:attrNameLst>
                                      </p:cBhvr>
                                      <p:to>
                                        <p:strVal val="visible"/>
                                      </p:to>
                                    </p:set>
                                    <p:anim calcmode="lin" valueType="num">
                                      <p:cBhvr>
                                        <p:cTn id="41" dur="1000" fill="hold"/>
                                        <p:tgtEl>
                                          <p:spTgt spid="14"/>
                                        </p:tgtEl>
                                        <p:attrNameLst>
                                          <p:attrName>ppt_w</p:attrName>
                                        </p:attrNameLst>
                                      </p:cBhvr>
                                      <p:tavLst>
                                        <p:tav tm="0">
                                          <p:val>
                                            <p:fltVal val="0"/>
                                          </p:val>
                                        </p:tav>
                                        <p:tav tm="100000">
                                          <p:val>
                                            <p:strVal val="#ppt_w"/>
                                          </p:val>
                                        </p:tav>
                                      </p:tavLst>
                                    </p:anim>
                                    <p:anim calcmode="lin" valueType="num">
                                      <p:cBhvr>
                                        <p:cTn id="42" dur="1000" fill="hold"/>
                                        <p:tgtEl>
                                          <p:spTgt spid="14"/>
                                        </p:tgtEl>
                                        <p:attrNameLst>
                                          <p:attrName>ppt_h</p:attrName>
                                        </p:attrNameLst>
                                      </p:cBhvr>
                                      <p:tavLst>
                                        <p:tav tm="0">
                                          <p:val>
                                            <p:fltVal val="0"/>
                                          </p:val>
                                        </p:tav>
                                        <p:tav tm="100000">
                                          <p:val>
                                            <p:strVal val="#ppt_h"/>
                                          </p:val>
                                        </p:tav>
                                      </p:tavLst>
                                    </p:anim>
                                    <p:anim calcmode="lin" valueType="num">
                                      <p:cBhvr>
                                        <p:cTn id="43" dur="1000" fill="hold"/>
                                        <p:tgtEl>
                                          <p:spTgt spid="14"/>
                                        </p:tgtEl>
                                        <p:attrNameLst>
                                          <p:attrName>style.rotation</p:attrName>
                                        </p:attrNameLst>
                                      </p:cBhvr>
                                      <p:tavLst>
                                        <p:tav tm="0">
                                          <p:val>
                                            <p:fltVal val="90"/>
                                          </p:val>
                                        </p:tav>
                                        <p:tav tm="100000">
                                          <p:val>
                                            <p:fltVal val="0"/>
                                          </p:val>
                                        </p:tav>
                                      </p:tavLst>
                                    </p:anim>
                                    <p:animEffect transition="in" filter="fade">
                                      <p:cBhvr>
                                        <p:cTn id="44" dur="1000"/>
                                        <p:tgtEl>
                                          <p:spTgt spid="14"/>
                                        </p:tgtEl>
                                      </p:cBhvr>
                                    </p:animEffect>
                                  </p:childTnLst>
                                </p:cTn>
                              </p:par>
                              <p:par>
                                <p:cTn id="45" presetID="31" presetClass="entr" presetSubtype="0" fill="hold" nodeType="withEffect">
                                  <p:stCondLst>
                                    <p:cond delay="750"/>
                                  </p:stCondLst>
                                  <p:childTnLst>
                                    <p:set>
                                      <p:cBhvr>
                                        <p:cTn id="46" dur="1" fill="hold">
                                          <p:stCondLst>
                                            <p:cond delay="0"/>
                                          </p:stCondLst>
                                        </p:cTn>
                                        <p:tgtEl>
                                          <p:spTgt spid="18"/>
                                        </p:tgtEl>
                                        <p:attrNameLst>
                                          <p:attrName>style.visibility</p:attrName>
                                        </p:attrNameLst>
                                      </p:cBhvr>
                                      <p:to>
                                        <p:strVal val="visible"/>
                                      </p:to>
                                    </p:set>
                                    <p:anim calcmode="lin" valueType="num">
                                      <p:cBhvr>
                                        <p:cTn id="47" dur="1000" fill="hold"/>
                                        <p:tgtEl>
                                          <p:spTgt spid="18"/>
                                        </p:tgtEl>
                                        <p:attrNameLst>
                                          <p:attrName>ppt_w</p:attrName>
                                        </p:attrNameLst>
                                      </p:cBhvr>
                                      <p:tavLst>
                                        <p:tav tm="0">
                                          <p:val>
                                            <p:fltVal val="0"/>
                                          </p:val>
                                        </p:tav>
                                        <p:tav tm="100000">
                                          <p:val>
                                            <p:strVal val="#ppt_w"/>
                                          </p:val>
                                        </p:tav>
                                      </p:tavLst>
                                    </p:anim>
                                    <p:anim calcmode="lin" valueType="num">
                                      <p:cBhvr>
                                        <p:cTn id="48" dur="1000" fill="hold"/>
                                        <p:tgtEl>
                                          <p:spTgt spid="18"/>
                                        </p:tgtEl>
                                        <p:attrNameLst>
                                          <p:attrName>ppt_h</p:attrName>
                                        </p:attrNameLst>
                                      </p:cBhvr>
                                      <p:tavLst>
                                        <p:tav tm="0">
                                          <p:val>
                                            <p:fltVal val="0"/>
                                          </p:val>
                                        </p:tav>
                                        <p:tav tm="100000">
                                          <p:val>
                                            <p:strVal val="#ppt_h"/>
                                          </p:val>
                                        </p:tav>
                                      </p:tavLst>
                                    </p:anim>
                                    <p:anim calcmode="lin" valueType="num">
                                      <p:cBhvr>
                                        <p:cTn id="49" dur="1000" fill="hold"/>
                                        <p:tgtEl>
                                          <p:spTgt spid="18"/>
                                        </p:tgtEl>
                                        <p:attrNameLst>
                                          <p:attrName>style.rotation</p:attrName>
                                        </p:attrNameLst>
                                      </p:cBhvr>
                                      <p:tavLst>
                                        <p:tav tm="0">
                                          <p:val>
                                            <p:fltVal val="90"/>
                                          </p:val>
                                        </p:tav>
                                        <p:tav tm="100000">
                                          <p:val>
                                            <p:fltVal val="0"/>
                                          </p:val>
                                        </p:tav>
                                      </p:tavLst>
                                    </p:anim>
                                    <p:animEffect transition="in" filter="fade">
                                      <p:cBhvr>
                                        <p:cTn id="50" dur="1000"/>
                                        <p:tgtEl>
                                          <p:spTgt spid="18"/>
                                        </p:tgtEl>
                                      </p:cBhvr>
                                    </p:animEffect>
                                  </p:childTnLst>
                                </p:cTn>
                              </p:par>
                              <p:par>
                                <p:cTn id="51" presetID="31" presetClass="entr" presetSubtype="0" fill="hold" nodeType="withEffect">
                                  <p:stCondLst>
                                    <p:cond delay="1000"/>
                                  </p:stCondLst>
                                  <p:childTnLst>
                                    <p:set>
                                      <p:cBhvr>
                                        <p:cTn id="52" dur="1" fill="hold">
                                          <p:stCondLst>
                                            <p:cond delay="0"/>
                                          </p:stCondLst>
                                        </p:cTn>
                                        <p:tgtEl>
                                          <p:spTgt spid="20"/>
                                        </p:tgtEl>
                                        <p:attrNameLst>
                                          <p:attrName>style.visibility</p:attrName>
                                        </p:attrNameLst>
                                      </p:cBhvr>
                                      <p:to>
                                        <p:strVal val="visible"/>
                                      </p:to>
                                    </p:set>
                                    <p:anim calcmode="lin" valueType="num">
                                      <p:cBhvr>
                                        <p:cTn id="53" dur="1000" fill="hold"/>
                                        <p:tgtEl>
                                          <p:spTgt spid="20"/>
                                        </p:tgtEl>
                                        <p:attrNameLst>
                                          <p:attrName>ppt_w</p:attrName>
                                        </p:attrNameLst>
                                      </p:cBhvr>
                                      <p:tavLst>
                                        <p:tav tm="0">
                                          <p:val>
                                            <p:fltVal val="0"/>
                                          </p:val>
                                        </p:tav>
                                        <p:tav tm="100000">
                                          <p:val>
                                            <p:strVal val="#ppt_w"/>
                                          </p:val>
                                        </p:tav>
                                      </p:tavLst>
                                    </p:anim>
                                    <p:anim calcmode="lin" valueType="num">
                                      <p:cBhvr>
                                        <p:cTn id="54" dur="1000" fill="hold"/>
                                        <p:tgtEl>
                                          <p:spTgt spid="20"/>
                                        </p:tgtEl>
                                        <p:attrNameLst>
                                          <p:attrName>ppt_h</p:attrName>
                                        </p:attrNameLst>
                                      </p:cBhvr>
                                      <p:tavLst>
                                        <p:tav tm="0">
                                          <p:val>
                                            <p:fltVal val="0"/>
                                          </p:val>
                                        </p:tav>
                                        <p:tav tm="100000">
                                          <p:val>
                                            <p:strVal val="#ppt_h"/>
                                          </p:val>
                                        </p:tav>
                                      </p:tavLst>
                                    </p:anim>
                                    <p:anim calcmode="lin" valueType="num">
                                      <p:cBhvr>
                                        <p:cTn id="55" dur="1000" fill="hold"/>
                                        <p:tgtEl>
                                          <p:spTgt spid="20"/>
                                        </p:tgtEl>
                                        <p:attrNameLst>
                                          <p:attrName>style.rotation</p:attrName>
                                        </p:attrNameLst>
                                      </p:cBhvr>
                                      <p:tavLst>
                                        <p:tav tm="0">
                                          <p:val>
                                            <p:fltVal val="90"/>
                                          </p:val>
                                        </p:tav>
                                        <p:tav tm="100000">
                                          <p:val>
                                            <p:fltVal val="0"/>
                                          </p:val>
                                        </p:tav>
                                      </p:tavLst>
                                    </p:anim>
                                    <p:animEffect transition="in" filter="fade">
                                      <p:cBhvr>
                                        <p:cTn id="56" dur="1000"/>
                                        <p:tgtEl>
                                          <p:spTgt spid="20"/>
                                        </p:tgtEl>
                                      </p:cBhvr>
                                    </p:animEffect>
                                  </p:childTnLst>
                                </p:cTn>
                              </p:par>
                              <p:par>
                                <p:cTn id="57" presetID="31" presetClass="entr" presetSubtype="0" fill="hold" nodeType="withEffect">
                                  <p:stCondLst>
                                    <p:cond delay="1250"/>
                                  </p:stCondLst>
                                  <p:childTnLst>
                                    <p:set>
                                      <p:cBhvr>
                                        <p:cTn id="58" dur="1" fill="hold">
                                          <p:stCondLst>
                                            <p:cond delay="0"/>
                                          </p:stCondLst>
                                        </p:cTn>
                                        <p:tgtEl>
                                          <p:spTgt spid="22"/>
                                        </p:tgtEl>
                                        <p:attrNameLst>
                                          <p:attrName>style.visibility</p:attrName>
                                        </p:attrNameLst>
                                      </p:cBhvr>
                                      <p:to>
                                        <p:strVal val="visible"/>
                                      </p:to>
                                    </p:set>
                                    <p:anim calcmode="lin" valueType="num">
                                      <p:cBhvr>
                                        <p:cTn id="59" dur="1000" fill="hold"/>
                                        <p:tgtEl>
                                          <p:spTgt spid="22"/>
                                        </p:tgtEl>
                                        <p:attrNameLst>
                                          <p:attrName>ppt_w</p:attrName>
                                        </p:attrNameLst>
                                      </p:cBhvr>
                                      <p:tavLst>
                                        <p:tav tm="0">
                                          <p:val>
                                            <p:fltVal val="0"/>
                                          </p:val>
                                        </p:tav>
                                        <p:tav tm="100000">
                                          <p:val>
                                            <p:strVal val="#ppt_w"/>
                                          </p:val>
                                        </p:tav>
                                      </p:tavLst>
                                    </p:anim>
                                    <p:anim calcmode="lin" valueType="num">
                                      <p:cBhvr>
                                        <p:cTn id="60" dur="1000" fill="hold"/>
                                        <p:tgtEl>
                                          <p:spTgt spid="22"/>
                                        </p:tgtEl>
                                        <p:attrNameLst>
                                          <p:attrName>ppt_h</p:attrName>
                                        </p:attrNameLst>
                                      </p:cBhvr>
                                      <p:tavLst>
                                        <p:tav tm="0">
                                          <p:val>
                                            <p:fltVal val="0"/>
                                          </p:val>
                                        </p:tav>
                                        <p:tav tm="100000">
                                          <p:val>
                                            <p:strVal val="#ppt_h"/>
                                          </p:val>
                                        </p:tav>
                                      </p:tavLst>
                                    </p:anim>
                                    <p:anim calcmode="lin" valueType="num">
                                      <p:cBhvr>
                                        <p:cTn id="61" dur="1000" fill="hold"/>
                                        <p:tgtEl>
                                          <p:spTgt spid="22"/>
                                        </p:tgtEl>
                                        <p:attrNameLst>
                                          <p:attrName>style.rotation</p:attrName>
                                        </p:attrNameLst>
                                      </p:cBhvr>
                                      <p:tavLst>
                                        <p:tav tm="0">
                                          <p:val>
                                            <p:fltVal val="90"/>
                                          </p:val>
                                        </p:tav>
                                        <p:tav tm="100000">
                                          <p:val>
                                            <p:fltVal val="0"/>
                                          </p:val>
                                        </p:tav>
                                      </p:tavLst>
                                    </p:anim>
                                    <p:animEffect transition="in" filter="fade">
                                      <p:cBhvr>
                                        <p:cTn id="62" dur="1000"/>
                                        <p:tgtEl>
                                          <p:spTgt spid="22"/>
                                        </p:tgtEl>
                                      </p:cBhvr>
                                    </p:animEffect>
                                  </p:childTnLst>
                                </p:cTn>
                              </p:par>
                              <p:par>
                                <p:cTn id="63" presetID="31" presetClass="entr" presetSubtype="0" fill="hold" nodeType="withEffect">
                                  <p:stCondLst>
                                    <p:cond delay="1500"/>
                                  </p:stCondLst>
                                  <p:childTnLst>
                                    <p:set>
                                      <p:cBhvr>
                                        <p:cTn id="64" dur="1" fill="hold">
                                          <p:stCondLst>
                                            <p:cond delay="0"/>
                                          </p:stCondLst>
                                        </p:cTn>
                                        <p:tgtEl>
                                          <p:spTgt spid="24"/>
                                        </p:tgtEl>
                                        <p:attrNameLst>
                                          <p:attrName>style.visibility</p:attrName>
                                        </p:attrNameLst>
                                      </p:cBhvr>
                                      <p:to>
                                        <p:strVal val="visible"/>
                                      </p:to>
                                    </p:set>
                                    <p:anim calcmode="lin" valueType="num">
                                      <p:cBhvr>
                                        <p:cTn id="65" dur="1000" fill="hold"/>
                                        <p:tgtEl>
                                          <p:spTgt spid="24"/>
                                        </p:tgtEl>
                                        <p:attrNameLst>
                                          <p:attrName>ppt_w</p:attrName>
                                        </p:attrNameLst>
                                      </p:cBhvr>
                                      <p:tavLst>
                                        <p:tav tm="0">
                                          <p:val>
                                            <p:fltVal val="0"/>
                                          </p:val>
                                        </p:tav>
                                        <p:tav tm="100000">
                                          <p:val>
                                            <p:strVal val="#ppt_w"/>
                                          </p:val>
                                        </p:tav>
                                      </p:tavLst>
                                    </p:anim>
                                    <p:anim calcmode="lin" valueType="num">
                                      <p:cBhvr>
                                        <p:cTn id="66" dur="1000" fill="hold"/>
                                        <p:tgtEl>
                                          <p:spTgt spid="24"/>
                                        </p:tgtEl>
                                        <p:attrNameLst>
                                          <p:attrName>ppt_h</p:attrName>
                                        </p:attrNameLst>
                                      </p:cBhvr>
                                      <p:tavLst>
                                        <p:tav tm="0">
                                          <p:val>
                                            <p:fltVal val="0"/>
                                          </p:val>
                                        </p:tav>
                                        <p:tav tm="100000">
                                          <p:val>
                                            <p:strVal val="#ppt_h"/>
                                          </p:val>
                                        </p:tav>
                                      </p:tavLst>
                                    </p:anim>
                                    <p:anim calcmode="lin" valueType="num">
                                      <p:cBhvr>
                                        <p:cTn id="67" dur="1000" fill="hold"/>
                                        <p:tgtEl>
                                          <p:spTgt spid="24"/>
                                        </p:tgtEl>
                                        <p:attrNameLst>
                                          <p:attrName>style.rotation</p:attrName>
                                        </p:attrNameLst>
                                      </p:cBhvr>
                                      <p:tavLst>
                                        <p:tav tm="0">
                                          <p:val>
                                            <p:fltVal val="90"/>
                                          </p:val>
                                        </p:tav>
                                        <p:tav tm="100000">
                                          <p:val>
                                            <p:fltVal val="0"/>
                                          </p:val>
                                        </p:tav>
                                      </p:tavLst>
                                    </p:anim>
                                    <p:animEffect transition="in" filter="fade">
                                      <p:cBhvr>
                                        <p:cTn id="68" dur="1000"/>
                                        <p:tgtEl>
                                          <p:spTgt spid="24"/>
                                        </p:tgtEl>
                                      </p:cBhvr>
                                    </p:animEffect>
                                  </p:childTnLst>
                                </p:cTn>
                              </p:par>
                              <p:par>
                                <p:cTn id="69" presetID="31" presetClass="entr" presetSubtype="0" fill="hold" nodeType="withEffect">
                                  <p:stCondLst>
                                    <p:cond delay="1750"/>
                                  </p:stCondLst>
                                  <p:childTnLst>
                                    <p:set>
                                      <p:cBhvr>
                                        <p:cTn id="70" dur="1" fill="hold">
                                          <p:stCondLst>
                                            <p:cond delay="0"/>
                                          </p:stCondLst>
                                        </p:cTn>
                                        <p:tgtEl>
                                          <p:spTgt spid="28"/>
                                        </p:tgtEl>
                                        <p:attrNameLst>
                                          <p:attrName>style.visibility</p:attrName>
                                        </p:attrNameLst>
                                      </p:cBhvr>
                                      <p:to>
                                        <p:strVal val="visible"/>
                                      </p:to>
                                    </p:set>
                                    <p:anim calcmode="lin" valueType="num">
                                      <p:cBhvr>
                                        <p:cTn id="71" dur="1000" fill="hold"/>
                                        <p:tgtEl>
                                          <p:spTgt spid="28"/>
                                        </p:tgtEl>
                                        <p:attrNameLst>
                                          <p:attrName>ppt_w</p:attrName>
                                        </p:attrNameLst>
                                      </p:cBhvr>
                                      <p:tavLst>
                                        <p:tav tm="0">
                                          <p:val>
                                            <p:fltVal val="0"/>
                                          </p:val>
                                        </p:tav>
                                        <p:tav tm="100000">
                                          <p:val>
                                            <p:strVal val="#ppt_w"/>
                                          </p:val>
                                        </p:tav>
                                      </p:tavLst>
                                    </p:anim>
                                    <p:anim calcmode="lin" valueType="num">
                                      <p:cBhvr>
                                        <p:cTn id="72" dur="1000" fill="hold"/>
                                        <p:tgtEl>
                                          <p:spTgt spid="28"/>
                                        </p:tgtEl>
                                        <p:attrNameLst>
                                          <p:attrName>ppt_h</p:attrName>
                                        </p:attrNameLst>
                                      </p:cBhvr>
                                      <p:tavLst>
                                        <p:tav tm="0">
                                          <p:val>
                                            <p:fltVal val="0"/>
                                          </p:val>
                                        </p:tav>
                                        <p:tav tm="100000">
                                          <p:val>
                                            <p:strVal val="#ppt_h"/>
                                          </p:val>
                                        </p:tav>
                                      </p:tavLst>
                                    </p:anim>
                                    <p:anim calcmode="lin" valueType="num">
                                      <p:cBhvr>
                                        <p:cTn id="73" dur="1000" fill="hold"/>
                                        <p:tgtEl>
                                          <p:spTgt spid="28"/>
                                        </p:tgtEl>
                                        <p:attrNameLst>
                                          <p:attrName>style.rotation</p:attrName>
                                        </p:attrNameLst>
                                      </p:cBhvr>
                                      <p:tavLst>
                                        <p:tav tm="0">
                                          <p:val>
                                            <p:fltVal val="90"/>
                                          </p:val>
                                        </p:tav>
                                        <p:tav tm="100000">
                                          <p:val>
                                            <p:fltVal val="0"/>
                                          </p:val>
                                        </p:tav>
                                      </p:tavLst>
                                    </p:anim>
                                    <p:animEffect transition="in" filter="fade">
                                      <p:cBhvr>
                                        <p:cTn id="74" dur="1000"/>
                                        <p:tgtEl>
                                          <p:spTgt spid="28"/>
                                        </p:tgtEl>
                                      </p:cBhvr>
                                    </p:animEffect>
                                  </p:childTnLst>
                                </p:cTn>
                              </p:par>
                              <p:par>
                                <p:cTn id="75" presetID="31" presetClass="entr" presetSubtype="0" fill="hold" nodeType="withEffect">
                                  <p:stCondLst>
                                    <p:cond delay="2000"/>
                                  </p:stCondLst>
                                  <p:childTnLst>
                                    <p:set>
                                      <p:cBhvr>
                                        <p:cTn id="76" dur="1" fill="hold">
                                          <p:stCondLst>
                                            <p:cond delay="0"/>
                                          </p:stCondLst>
                                        </p:cTn>
                                        <p:tgtEl>
                                          <p:spTgt spid="30"/>
                                        </p:tgtEl>
                                        <p:attrNameLst>
                                          <p:attrName>style.visibility</p:attrName>
                                        </p:attrNameLst>
                                      </p:cBhvr>
                                      <p:to>
                                        <p:strVal val="visible"/>
                                      </p:to>
                                    </p:set>
                                    <p:anim calcmode="lin" valueType="num">
                                      <p:cBhvr>
                                        <p:cTn id="77" dur="1000" fill="hold"/>
                                        <p:tgtEl>
                                          <p:spTgt spid="30"/>
                                        </p:tgtEl>
                                        <p:attrNameLst>
                                          <p:attrName>ppt_w</p:attrName>
                                        </p:attrNameLst>
                                      </p:cBhvr>
                                      <p:tavLst>
                                        <p:tav tm="0">
                                          <p:val>
                                            <p:fltVal val="0"/>
                                          </p:val>
                                        </p:tav>
                                        <p:tav tm="100000">
                                          <p:val>
                                            <p:strVal val="#ppt_w"/>
                                          </p:val>
                                        </p:tav>
                                      </p:tavLst>
                                    </p:anim>
                                    <p:anim calcmode="lin" valueType="num">
                                      <p:cBhvr>
                                        <p:cTn id="78" dur="1000" fill="hold"/>
                                        <p:tgtEl>
                                          <p:spTgt spid="30"/>
                                        </p:tgtEl>
                                        <p:attrNameLst>
                                          <p:attrName>ppt_h</p:attrName>
                                        </p:attrNameLst>
                                      </p:cBhvr>
                                      <p:tavLst>
                                        <p:tav tm="0">
                                          <p:val>
                                            <p:fltVal val="0"/>
                                          </p:val>
                                        </p:tav>
                                        <p:tav tm="100000">
                                          <p:val>
                                            <p:strVal val="#ppt_h"/>
                                          </p:val>
                                        </p:tav>
                                      </p:tavLst>
                                    </p:anim>
                                    <p:anim calcmode="lin" valueType="num">
                                      <p:cBhvr>
                                        <p:cTn id="79" dur="1000" fill="hold"/>
                                        <p:tgtEl>
                                          <p:spTgt spid="30"/>
                                        </p:tgtEl>
                                        <p:attrNameLst>
                                          <p:attrName>style.rotation</p:attrName>
                                        </p:attrNameLst>
                                      </p:cBhvr>
                                      <p:tavLst>
                                        <p:tav tm="0">
                                          <p:val>
                                            <p:fltVal val="90"/>
                                          </p:val>
                                        </p:tav>
                                        <p:tav tm="100000">
                                          <p:val>
                                            <p:fltVal val="0"/>
                                          </p:val>
                                        </p:tav>
                                      </p:tavLst>
                                    </p:anim>
                                    <p:animEffect transition="in" filter="fade">
                                      <p:cBhvr>
                                        <p:cTn id="80" dur="1000"/>
                                        <p:tgtEl>
                                          <p:spTgt spid="30"/>
                                        </p:tgtEl>
                                      </p:cBhvr>
                                    </p:animEffect>
                                  </p:childTnLst>
                                </p:cTn>
                              </p:par>
                            </p:childTnLst>
                          </p:cTn>
                        </p:par>
                        <p:par>
                          <p:cTn id="81" fill="hold">
                            <p:stCondLst>
                              <p:cond delay="3000"/>
                            </p:stCondLst>
                            <p:childTnLst>
                              <p:par>
                                <p:cTn id="82" presetID="22" presetClass="entr" presetSubtype="8" fill="hold" grpId="0" nodeType="after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wipe(left)">
                                      <p:cBhvr>
                                        <p:cTn id="84" dur="500"/>
                                        <p:tgtEl>
                                          <p:spTgt spid="15"/>
                                        </p:tgtEl>
                                      </p:cBhvr>
                                    </p:animEffect>
                                  </p:childTnLst>
                                </p:cTn>
                              </p:par>
                            </p:childTnLst>
                          </p:cTn>
                        </p:par>
                      </p:childTnLst>
                    </p:cTn>
                  </p:par>
                  <p:par>
                    <p:cTn id="85" fill="hold">
                      <p:stCondLst>
                        <p:cond delay="indefinite"/>
                      </p:stCondLst>
                      <p:childTnLst>
                        <p:par>
                          <p:cTn id="86" fill="hold">
                            <p:stCondLst>
                              <p:cond delay="0"/>
                            </p:stCondLst>
                            <p:childTnLst>
                              <p:par>
                                <p:cTn id="87" presetID="2" presetClass="entr" presetSubtype="12" fill="hold" nodeType="clickEffect">
                                  <p:stCondLst>
                                    <p:cond delay="0"/>
                                  </p:stCondLst>
                                  <p:childTnLst>
                                    <p:set>
                                      <p:cBhvr>
                                        <p:cTn id="88" dur="1" fill="hold">
                                          <p:stCondLst>
                                            <p:cond delay="0"/>
                                          </p:stCondLst>
                                        </p:cTn>
                                        <p:tgtEl>
                                          <p:spTgt spid="8"/>
                                        </p:tgtEl>
                                        <p:attrNameLst>
                                          <p:attrName>style.visibility</p:attrName>
                                        </p:attrNameLst>
                                      </p:cBhvr>
                                      <p:to>
                                        <p:strVal val="visible"/>
                                      </p:to>
                                    </p:set>
                                    <p:anim calcmode="lin" valueType="num">
                                      <p:cBhvr additive="base">
                                        <p:cTn id="89" dur="500" fill="hold"/>
                                        <p:tgtEl>
                                          <p:spTgt spid="8"/>
                                        </p:tgtEl>
                                        <p:attrNameLst>
                                          <p:attrName>ppt_x</p:attrName>
                                        </p:attrNameLst>
                                      </p:cBhvr>
                                      <p:tavLst>
                                        <p:tav tm="0">
                                          <p:val>
                                            <p:strVal val="0-#ppt_w/2"/>
                                          </p:val>
                                        </p:tav>
                                        <p:tav tm="100000">
                                          <p:val>
                                            <p:strVal val="#ppt_x"/>
                                          </p:val>
                                        </p:tav>
                                      </p:tavLst>
                                    </p:anim>
                                    <p:anim calcmode="lin" valueType="num">
                                      <p:cBhvr additive="base">
                                        <p:cTn id="90" dur="500" fill="hold"/>
                                        <p:tgtEl>
                                          <p:spTgt spid="8"/>
                                        </p:tgtEl>
                                        <p:attrNameLst>
                                          <p:attrName>ppt_y</p:attrName>
                                        </p:attrNameLst>
                                      </p:cBhvr>
                                      <p:tavLst>
                                        <p:tav tm="0">
                                          <p:val>
                                            <p:strVal val="1+#ppt_h/2"/>
                                          </p:val>
                                        </p:tav>
                                        <p:tav tm="100000">
                                          <p:val>
                                            <p:strVal val="#ppt_y"/>
                                          </p:val>
                                        </p:tav>
                                      </p:tavLst>
                                    </p:anim>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11"/>
                                        </p:tgtEl>
                                        <p:attrNameLst>
                                          <p:attrName>style.visibility</p:attrName>
                                        </p:attrNameLst>
                                      </p:cBhvr>
                                      <p:to>
                                        <p:strVal val="visible"/>
                                      </p:to>
                                    </p:set>
                                    <p:animEffect transition="in" filter="wipe(left)">
                                      <p:cBhvr>
                                        <p:cTn id="94" dur="500"/>
                                        <p:tgtEl>
                                          <p:spTgt spid="11"/>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7"/>
                                        </p:tgtEl>
                                        <p:attrNameLst>
                                          <p:attrName>style.visibility</p:attrName>
                                        </p:attrNameLst>
                                      </p:cBhvr>
                                      <p:to>
                                        <p:strVal val="visible"/>
                                      </p:to>
                                    </p:set>
                                    <p:animEffect transition="in" filter="wipe(left)">
                                      <p:cBhvr>
                                        <p:cTn id="9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1"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A01BBA5-1FBC-2ECE-E51A-093CDE38C44D}"/>
              </a:ext>
            </a:extLst>
          </p:cNvPr>
          <p:cNvSpPr txBox="1"/>
          <p:nvPr/>
        </p:nvSpPr>
        <p:spPr>
          <a:xfrm>
            <a:off x="0" y="-66475"/>
            <a:ext cx="12192000" cy="769441"/>
          </a:xfrm>
          <a:prstGeom prst="rect">
            <a:avLst/>
          </a:prstGeom>
          <a:noFill/>
          <a:effectLst>
            <a:outerShdw blurRad="50800" dist="25400" dir="2700000" algn="tl" rotWithShape="0">
              <a:prstClr val="black">
                <a:alpha val="93000"/>
              </a:prstClr>
            </a:outerShdw>
          </a:effectLst>
        </p:spPr>
        <p:txBody>
          <a:bodyPr wrap="square">
            <a:spAutoFit/>
          </a:bodyPr>
          <a:lstStyle/>
          <a:p>
            <a:pPr algn="ctr"/>
            <a:r>
              <a:rPr lang="en" sz="4400" b="1" spc="300" dirty="0">
                <a:ln w="9525" cmpd="sng">
                  <a:solidFill>
                    <a:schemeClr val="accent1"/>
                  </a:solidFill>
                  <a:prstDash val="solid"/>
                </a:ln>
                <a:solidFill>
                  <a:srgbClr val="70AD47">
                    <a:tint val="1000"/>
                  </a:srgbClr>
                </a:solidFill>
                <a:effectLst>
                  <a:glow rad="38100">
                    <a:schemeClr val="accent1">
                      <a:alpha val="40000"/>
                    </a:schemeClr>
                  </a:glow>
                </a:effectLst>
              </a:rPr>
              <a:t>HOSEA'S WIFE</a:t>
            </a:r>
          </a:p>
        </p:txBody>
      </p:sp>
      <p:sp>
        <p:nvSpPr>
          <p:cNvPr id="5" name="CuadroTexto 4">
            <a:extLst>
              <a:ext uri="{FF2B5EF4-FFF2-40B4-BE49-F238E27FC236}">
                <a16:creationId xmlns:a16="http://schemas.microsoft.com/office/drawing/2014/main" id="{57D654B6-30F8-727C-1BB7-14D635B401CE}"/>
              </a:ext>
            </a:extLst>
          </p:cNvPr>
          <p:cNvSpPr txBox="1"/>
          <p:nvPr/>
        </p:nvSpPr>
        <p:spPr>
          <a:xfrm>
            <a:off x="0" y="579041"/>
            <a:ext cx="12191999" cy="584775"/>
          </a:xfrm>
          <a:prstGeom prst="rect">
            <a:avLst/>
          </a:prstGeom>
          <a:noFill/>
        </p:spPr>
        <p:txBody>
          <a:bodyPr wrap="square">
            <a:spAutoFit/>
            <a:scene3d>
              <a:camera prst="orthographicFront"/>
              <a:lightRig rig="threePt" dir="t"/>
            </a:scene3d>
            <a:sp3d extrusionH="57150">
              <a:bevelT w="38100" h="38100"/>
            </a:sp3d>
          </a:bodyPr>
          <a:lstStyle/>
          <a:p>
            <a:pPr algn="ctr"/>
            <a:r>
              <a:rPr lang="en" sz="1600" b="1" dirty="0">
                <a:solidFill>
                  <a:schemeClr val="accent3">
                    <a:lumMod val="75000"/>
                  </a:schemeClr>
                </a:solidFill>
                <a:latin typeface="Comic Sans MS" panose="030F0702030302020204" pitchFamily="66" charset="0"/>
              </a:rPr>
              <a:t>“The beginning of the word of the Lord by Hosea. The Lord said to Hosea, Go, take for yourself a wife of whoredom and children of whoredom, for the land commits whoredom, departing from the Lord.” </a:t>
            </a:r>
            <a:r>
              <a:rPr lang="en" sz="1200" b="1" dirty="0">
                <a:solidFill>
                  <a:schemeClr val="accent3">
                    <a:lumMod val="75000"/>
                  </a:schemeClr>
                </a:solidFill>
                <a:latin typeface="Comic Sans MS" panose="030F0702030302020204" pitchFamily="66" charset="0"/>
              </a:rPr>
              <a:t>(Hosea 1:2)</a:t>
            </a:r>
            <a:endParaRPr lang="es-ES" sz="1600" b="1" dirty="0">
              <a:solidFill>
                <a:schemeClr val="accent3">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C482B9F1-3A53-3C47-713D-6D32C8A3C4E6}"/>
              </a:ext>
            </a:extLst>
          </p:cNvPr>
          <p:cNvSpPr txBox="1"/>
          <p:nvPr/>
        </p:nvSpPr>
        <p:spPr>
          <a:xfrm>
            <a:off x="5917512" y="1234082"/>
            <a:ext cx="6274487" cy="1631216"/>
          </a:xfrm>
          <a:prstGeom prst="rect">
            <a:avLst/>
          </a:prstGeom>
          <a:noFill/>
        </p:spPr>
        <p:txBody>
          <a:bodyPr wrap="square" rtlCol="0">
            <a:spAutoFit/>
          </a:bodyPr>
          <a:lstStyle/>
          <a:p>
            <a:pPr>
              <a:spcBef>
                <a:spcPts val="600"/>
              </a:spcBef>
            </a:pPr>
            <a:r>
              <a:rPr lang="en" sz="2000" b="1" dirty="0"/>
              <a:t>From the outset, God makes it clear that the command given to Hosea to marry Gomer (who had prostituted herself and abandoned her husband) was a symbol of the relationship between God and Israel (Hos. 1:2.)</a:t>
            </a:r>
          </a:p>
        </p:txBody>
      </p:sp>
      <p:pic>
        <p:nvPicPr>
          <p:cNvPr id="12" name="Imagen 11" descr="Un grupo de personas disfrazadas&#10;&#10;El contenido generado por IA puede ser incorrecto.">
            <a:extLst>
              <a:ext uri="{FF2B5EF4-FFF2-40B4-BE49-F238E27FC236}">
                <a16:creationId xmlns:a16="http://schemas.microsoft.com/office/drawing/2014/main" id="{542B55D4-539D-1138-3745-5724C06160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34100" y="3919446"/>
            <a:ext cx="2183449" cy="2847976"/>
          </a:xfrm>
          <a:prstGeom prst="snip2DiagRect">
            <a:avLst>
              <a:gd name="adj1" fmla="val 14396"/>
              <a:gd name="adj2" fmla="val 0"/>
            </a:avLst>
          </a:prstGeom>
          <a:solidFill>
            <a:srgbClr val="FFFFFF">
              <a:shade val="85000"/>
            </a:srgbClr>
          </a:solidFill>
          <a:ln w="3810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descr="Imagen que contiene persona, edificio, exterior, caminando&#10;&#10;El contenido generado por IA puede ser incorrecto.">
            <a:extLst>
              <a:ext uri="{FF2B5EF4-FFF2-40B4-BE49-F238E27FC236}">
                <a16:creationId xmlns:a16="http://schemas.microsoft.com/office/drawing/2014/main" id="{06F355AC-06B7-33C8-A2AE-E7E60E5BFDF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00974" y="1444347"/>
            <a:ext cx="1752393" cy="2337255"/>
          </a:xfrm>
          <a:prstGeom prst="snip2DiagRect">
            <a:avLst/>
          </a:prstGeom>
          <a:solidFill>
            <a:srgbClr val="FFFFFF">
              <a:shade val="85000"/>
            </a:srgbClr>
          </a:solidFill>
          <a:ln w="3810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a:extLst>
              <a:ext uri="{FF2B5EF4-FFF2-40B4-BE49-F238E27FC236}">
                <a16:creationId xmlns:a16="http://schemas.microsoft.com/office/drawing/2014/main" id="{57D8FC78-6099-FDAE-AD77-B90CCE87C36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6728" r="6728"/>
          <a:stretch/>
        </p:blipFill>
        <p:spPr>
          <a:xfrm>
            <a:off x="4154064" y="1444347"/>
            <a:ext cx="1696773" cy="2337255"/>
          </a:xfrm>
          <a:prstGeom prst="snip2DiagRect">
            <a:avLst>
              <a:gd name="adj1" fmla="val 16279"/>
              <a:gd name="adj2" fmla="val 0"/>
            </a:avLst>
          </a:prstGeom>
          <a:solidFill>
            <a:srgbClr val="FFFFFF">
              <a:shade val="85000"/>
            </a:srgbClr>
          </a:solidFill>
          <a:ln w="3810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a:extLst>
              <a:ext uri="{FF2B5EF4-FFF2-40B4-BE49-F238E27FC236}">
                <a16:creationId xmlns:a16="http://schemas.microsoft.com/office/drawing/2014/main" id="{91AC05B7-0A96-ABDE-2B67-02CC5AFD820E}"/>
              </a:ext>
            </a:extLst>
          </p:cNvPr>
          <p:cNvPicPr>
            <a:picLocks noChangeAspect="1"/>
          </p:cNvPicPr>
          <p:nvPr/>
        </p:nvPicPr>
        <p:blipFill>
          <a:blip r:embed="rId7" cstate="email">
            <a:extLst>
              <a:ext uri="{28A0092B-C50C-407E-A947-70E740481C1C}">
                <a14:useLocalDpi xmlns:a14="http://schemas.microsoft.com/office/drawing/2010/main"/>
              </a:ext>
            </a:extLst>
          </a:blip>
          <a:srcRect l="2962" t="3848" r="38009" b="3884"/>
          <a:stretch/>
        </p:blipFill>
        <p:spPr>
          <a:xfrm>
            <a:off x="114300" y="1444347"/>
            <a:ext cx="2085976" cy="2337255"/>
          </a:xfrm>
          <a:prstGeom prst="snip2DiagRect">
            <a:avLst>
              <a:gd name="adj1" fmla="val 15525"/>
              <a:gd name="adj2" fmla="val 16667"/>
            </a:avLst>
          </a:prstGeom>
          <a:solidFill>
            <a:srgbClr val="FFFFFF">
              <a:shade val="85000"/>
            </a:srgbClr>
          </a:solidFill>
          <a:ln w="38100" cap="sq">
            <a:solidFill>
              <a:schemeClr val="accent4">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9" name="Imagen 18" descr="Un dibujo de un avión volando en el cielo&#10;&#10;El contenido generado por IA puede ser incorrecto.">
            <a:extLst>
              <a:ext uri="{FF2B5EF4-FFF2-40B4-BE49-F238E27FC236}">
                <a16:creationId xmlns:a16="http://schemas.microsoft.com/office/drawing/2014/main" id="{7F76E802-7954-389E-D2B3-ABB542096ECE}"/>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33994" r="33994"/>
          <a:stretch/>
        </p:blipFill>
        <p:spPr>
          <a:xfrm>
            <a:off x="8506623" y="3919446"/>
            <a:ext cx="1595438" cy="2847976"/>
          </a:xfrm>
          <a:prstGeom prst="rect">
            <a:avLst/>
          </a:prstGeom>
          <a:solidFill>
            <a:srgbClr val="FFFFFF">
              <a:shade val="85000"/>
            </a:srgbClr>
          </a:solidFill>
          <a:ln w="57150" cap="sq">
            <a:solidFill>
              <a:schemeClr val="accent5">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 name="Imagen 22" descr="Un hombre con los brazos extendidos&#10;&#10;El contenido generado por IA puede ser incorrecto.">
            <a:extLst>
              <a:ext uri="{FF2B5EF4-FFF2-40B4-BE49-F238E27FC236}">
                <a16:creationId xmlns:a16="http://schemas.microsoft.com/office/drawing/2014/main" id="{A067CAF7-5A52-001F-8D5D-4C1AE033AABB}"/>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l="23071" r="31376"/>
          <a:stretch/>
        </p:blipFill>
        <p:spPr>
          <a:xfrm>
            <a:off x="10291136" y="3919446"/>
            <a:ext cx="1729730" cy="2847976"/>
          </a:xfrm>
          <a:prstGeom prst="rect">
            <a:avLst/>
          </a:prstGeom>
          <a:solidFill>
            <a:srgbClr val="FFFFFF">
              <a:shade val="85000"/>
            </a:srgbClr>
          </a:solidFill>
          <a:ln w="57150" cap="sq">
            <a:solidFill>
              <a:schemeClr val="accent5">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 name="CuadroTexto 24">
            <a:extLst>
              <a:ext uri="{FF2B5EF4-FFF2-40B4-BE49-F238E27FC236}">
                <a16:creationId xmlns:a16="http://schemas.microsoft.com/office/drawing/2014/main" id="{2695268E-05A2-C9E6-FDE4-A0F5C8C839F2}"/>
              </a:ext>
            </a:extLst>
          </p:cNvPr>
          <p:cNvSpPr txBox="1"/>
          <p:nvPr/>
        </p:nvSpPr>
        <p:spPr>
          <a:xfrm>
            <a:off x="171134" y="4027689"/>
            <a:ext cx="5733943" cy="1015663"/>
          </a:xfrm>
          <a:prstGeom prst="rect">
            <a:avLst/>
          </a:prstGeom>
          <a:noFill/>
        </p:spPr>
        <p:txBody>
          <a:bodyPr wrap="square">
            <a:spAutoFit/>
          </a:bodyPr>
          <a:lstStyle/>
          <a:p>
            <a:pPr>
              <a:spcBef>
                <a:spcPts val="600"/>
              </a:spcBef>
            </a:pPr>
            <a:r>
              <a:rPr lang="en" sz="2000" b="1" dirty="0"/>
              <a:t>Of course, our rescue cost God much more than “</a:t>
            </a:r>
            <a:r>
              <a:rPr lang="en-US" sz="2000" b="1" dirty="0"/>
              <a:t>fifteen pieces of silver, and for an homer of barley, and an half homer of barley</a:t>
            </a:r>
            <a:r>
              <a:rPr lang="en" sz="2000" b="1" dirty="0"/>
              <a:t>.”</a:t>
            </a:r>
          </a:p>
        </p:txBody>
      </p:sp>
      <p:sp>
        <p:nvSpPr>
          <p:cNvPr id="4" name="CuadroTexto 3">
            <a:extLst>
              <a:ext uri="{FF2B5EF4-FFF2-40B4-BE49-F238E27FC236}">
                <a16:creationId xmlns:a16="http://schemas.microsoft.com/office/drawing/2014/main" id="{3C56117E-DB17-9A9B-5804-1833CA862FE8}"/>
              </a:ext>
            </a:extLst>
          </p:cNvPr>
          <p:cNvSpPr txBox="1"/>
          <p:nvPr/>
        </p:nvSpPr>
        <p:spPr>
          <a:xfrm>
            <a:off x="5910211" y="2865298"/>
            <a:ext cx="6240465" cy="1015663"/>
          </a:xfrm>
          <a:prstGeom prst="rect">
            <a:avLst/>
          </a:prstGeom>
          <a:noFill/>
        </p:spPr>
        <p:txBody>
          <a:bodyPr wrap="square">
            <a:spAutoFit/>
          </a:bodyPr>
          <a:lstStyle/>
          <a:p>
            <a:pPr>
              <a:spcBef>
                <a:spcPts val="600"/>
              </a:spcBef>
            </a:pPr>
            <a:r>
              <a:rPr lang="en" sz="2000" b="1" dirty="0"/>
              <a:t>Hosea used various methods to win back his wife's love (Hos. 2:6-7, 14-15.) Since none of these methods succeeded, he had to pay her ransom (Hos. 3:2-3.)</a:t>
            </a:r>
          </a:p>
        </p:txBody>
      </p:sp>
      <p:sp>
        <p:nvSpPr>
          <p:cNvPr id="8" name="CuadroTexto 7">
            <a:extLst>
              <a:ext uri="{FF2B5EF4-FFF2-40B4-BE49-F238E27FC236}">
                <a16:creationId xmlns:a16="http://schemas.microsoft.com/office/drawing/2014/main" id="{452625FF-BD5C-B2C5-412D-DA8C89D6A67B}"/>
              </a:ext>
            </a:extLst>
          </p:cNvPr>
          <p:cNvSpPr txBox="1"/>
          <p:nvPr/>
        </p:nvSpPr>
        <p:spPr>
          <a:xfrm>
            <a:off x="171134" y="5113618"/>
            <a:ext cx="5733943" cy="1631216"/>
          </a:xfrm>
          <a:prstGeom prst="rect">
            <a:avLst/>
          </a:prstGeom>
          <a:noFill/>
        </p:spPr>
        <p:txBody>
          <a:bodyPr wrap="square">
            <a:spAutoFit/>
          </a:bodyPr>
          <a:lstStyle/>
          <a:p>
            <a:pPr>
              <a:spcBef>
                <a:spcPts val="600"/>
              </a:spcBef>
            </a:pPr>
            <a:r>
              <a:rPr lang="en" sz="2000" b="1" dirty="0"/>
              <a:t>Unfortunately, the Church followed the same misguided path as Israel. But God's love remains unchanged (Hos. 11:4.) He continues to implore us to abandon "prostitution" and return to Him (Hos. 14:1-2; Rev. 18:2-4.)</a:t>
            </a:r>
          </a:p>
        </p:txBody>
      </p:sp>
    </p:spTree>
    <p:extLst>
      <p:ext uri="{BB962C8B-B14F-4D97-AF65-F5344CB8AC3E}">
        <p14:creationId xmlns:p14="http://schemas.microsoft.com/office/powerpoint/2010/main" val="2780459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6" presetClass="entr" presetSubtype="32"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out)">
                                      <p:cBhvr>
                                        <p:cTn id="22" dur="75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49" presetClass="entr" presetSubtype="0" decel="10000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 calcmode="lin" valueType="num">
                                      <p:cBhvr>
                                        <p:cTn id="29" dur="500" fill="hold"/>
                                        <p:tgtEl>
                                          <p:spTgt spid="14"/>
                                        </p:tgtEl>
                                        <p:attrNameLst>
                                          <p:attrName>style.rotation</p:attrName>
                                        </p:attrNameLst>
                                      </p:cBhvr>
                                      <p:tavLst>
                                        <p:tav tm="0">
                                          <p:val>
                                            <p:fltVal val="360"/>
                                          </p:val>
                                        </p:tav>
                                        <p:tav tm="100000">
                                          <p:val>
                                            <p:fltVal val="0"/>
                                          </p:val>
                                        </p:tav>
                                      </p:tavLst>
                                    </p:anim>
                                    <p:animEffect transition="in" filter="fade">
                                      <p:cBhvr>
                                        <p:cTn id="30" dur="500"/>
                                        <p:tgtEl>
                                          <p:spTgt spid="14"/>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3" presetClass="entr" presetSubtype="288"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strVal val="4/3*#ppt_w"/>
                                          </p:val>
                                        </p:tav>
                                        <p:tav tm="100000">
                                          <p:val>
                                            <p:strVal val="#ppt_w"/>
                                          </p:val>
                                        </p:tav>
                                      </p:tavLst>
                                    </p:anim>
                                    <p:anim calcmode="lin" valueType="num">
                                      <p:cBhvr>
                                        <p:cTn id="40" dur="500" fill="hold"/>
                                        <p:tgtEl>
                                          <p:spTgt spid="16"/>
                                        </p:tgtEl>
                                        <p:attrNameLst>
                                          <p:attrName>ppt_h</p:attrName>
                                        </p:attrNameLst>
                                      </p:cBhvr>
                                      <p:tavLst>
                                        <p:tav tm="0">
                                          <p:val>
                                            <p:strVal val="4/3*#ppt_h"/>
                                          </p:val>
                                        </p:tav>
                                        <p:tav tm="100000">
                                          <p:val>
                                            <p:strVal val="#ppt_h"/>
                                          </p:val>
                                        </p:tav>
                                      </p:tavLst>
                                    </p:anim>
                                  </p:childTnLst>
                                </p:cTn>
                              </p:par>
                              <p:par>
                                <p:cTn id="41" presetID="23" presetClass="entr" presetSubtype="288"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strVal val="4/3*#ppt_w"/>
                                          </p:val>
                                        </p:tav>
                                        <p:tav tm="100000">
                                          <p:val>
                                            <p:strVal val="#ppt_w"/>
                                          </p:val>
                                        </p:tav>
                                      </p:tavLst>
                                    </p:anim>
                                    <p:anim calcmode="lin" valueType="num">
                                      <p:cBhvr>
                                        <p:cTn id="44" dur="500" fill="hold"/>
                                        <p:tgtEl>
                                          <p:spTgt spid="12"/>
                                        </p:tgtEl>
                                        <p:attrNameLst>
                                          <p:attrName>ppt_h</p:attrName>
                                        </p:attrNameLst>
                                      </p:cBhvr>
                                      <p:tavLst>
                                        <p:tav tm="0">
                                          <p:val>
                                            <p:strVal val="4/3*#ppt_h"/>
                                          </p:val>
                                        </p:tav>
                                        <p:tav tm="100000">
                                          <p:val>
                                            <p:strVal val="#ppt_h"/>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wipe(left)">
                                      <p:cBhvr>
                                        <p:cTn id="48" dur="500"/>
                                        <p:tgtEl>
                                          <p:spTgt spid="4"/>
                                        </p:tgtEl>
                                      </p:cBhvr>
                                    </p:animEffect>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nodeType="click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56" dur="1000" fill="hold"/>
                                        <p:tgtEl>
                                          <p:spTgt spid="19"/>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19"/>
                                        </p:tgtEl>
                                      </p:cBhvr>
                                    </p:animEffect>
                                  </p:childTnLst>
                                </p:cTn>
                              </p:par>
                            </p:childTnLst>
                          </p:cTn>
                        </p:par>
                        <p:par>
                          <p:cTn id="61" fill="hold">
                            <p:stCondLst>
                              <p:cond delay="1000"/>
                            </p:stCondLst>
                            <p:childTnLst>
                              <p:par>
                                <p:cTn id="62" presetID="22" presetClass="entr" presetSubtype="8"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wipe(left)">
                                      <p:cBhvr>
                                        <p:cTn id="64" dur="500"/>
                                        <p:tgtEl>
                                          <p:spTgt spid="25"/>
                                        </p:tgtEl>
                                      </p:cBhvr>
                                    </p:animEffect>
                                  </p:childTnLst>
                                </p:cTn>
                              </p:par>
                            </p:childTnLst>
                          </p:cTn>
                        </p:par>
                      </p:childTnLst>
                    </p:cTn>
                  </p:par>
                  <p:par>
                    <p:cTn id="65" fill="hold">
                      <p:stCondLst>
                        <p:cond delay="indefinite"/>
                      </p:stCondLst>
                      <p:childTnLst>
                        <p:par>
                          <p:cTn id="66" fill="hold">
                            <p:stCondLst>
                              <p:cond delay="0"/>
                            </p:stCondLst>
                            <p:childTnLst>
                              <p:par>
                                <p:cTn id="67" presetID="25" presetClass="entr" presetSubtype="0" fill="hold" nodeType="click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5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70" dur="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71" dur="500" accel="50000" fill="hold">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id="72" dur="1000" fill="hold"/>
                                        <p:tgtEl>
                                          <p:spTgt spid="23"/>
                                        </p:tgtEl>
                                        <p:attrNameLst>
                                          <p:attrName>ppt_h</p:attrName>
                                        </p:attrNameLst>
                                      </p:cBhvr>
                                      <p:tavLst>
                                        <p:tav tm="0">
                                          <p:val>
                                            <p:strVal val="#ppt_h"/>
                                          </p:val>
                                        </p:tav>
                                        <p:tav tm="100000">
                                          <p:val>
                                            <p:strVal val="#ppt_h"/>
                                          </p:val>
                                        </p:tav>
                                      </p:tavLst>
                                    </p:anim>
                                    <p:anim calcmode="lin" valueType="num">
                                      <p:cBhvr>
                                        <p:cTn id="73" dur="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74" dur="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75" dur="500" accel="50000" fill="hold">
                                          <p:stCondLst>
                                            <p:cond delay="500"/>
                                          </p:stCondLst>
                                        </p:cTn>
                                        <p:tgtEl>
                                          <p:spTgt spid="23"/>
                                        </p:tgtEl>
                                        <p:attrNameLst>
                                          <p:attrName>ppt_y</p:attrName>
                                        </p:attrNameLst>
                                      </p:cBhvr>
                                      <p:tavLst>
                                        <p:tav tm="0">
                                          <p:val>
                                            <p:strVal val="#ppt_y+.1"/>
                                          </p:val>
                                        </p:tav>
                                        <p:tav tm="100000">
                                          <p:val>
                                            <p:strVal val="#ppt_y"/>
                                          </p:val>
                                        </p:tav>
                                      </p:tavLst>
                                    </p:anim>
                                    <p:animEffect transition="in" filter="fade">
                                      <p:cBhvr>
                                        <p:cTn id="76" dur="1000" decel="50000">
                                          <p:stCondLst>
                                            <p:cond delay="0"/>
                                          </p:stCondLst>
                                        </p:cTn>
                                        <p:tgtEl>
                                          <p:spTgt spid="23"/>
                                        </p:tgtEl>
                                      </p:cBhvr>
                                    </p:animEffect>
                                  </p:childTnLst>
                                </p:cTn>
                              </p:par>
                            </p:childTnLst>
                          </p:cTn>
                        </p:par>
                        <p:par>
                          <p:cTn id="77" fill="hold">
                            <p:stCondLst>
                              <p:cond delay="1000"/>
                            </p:stCondLst>
                            <p:childTnLst>
                              <p:par>
                                <p:cTn id="78" presetID="22" presetClass="entr" presetSubtype="8" fill="hold" grpId="0" nodeType="after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wipe(left)">
                                      <p:cBhvr>
                                        <p:cTn id="8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5" grpId="0"/>
      <p:bldP spid="4"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96F9B8D5-73B0-A94F-6C1F-8CD49B01AE6F}"/>
              </a:ext>
            </a:extLst>
          </p:cNvPr>
          <p:cNvSpPr>
            <a:spLocks noGrp="1" noRot="1" noMove="1" noResize="1" noEditPoints="1" noAdjustHandles="1" noChangeArrowheads="1" noChangeShapeType="1"/>
          </p:cNvSpPr>
          <p:nvPr/>
        </p:nvSpPr>
        <p:spPr>
          <a:xfrm>
            <a:off x="0" y="0"/>
            <a:ext cx="12191999" cy="1351119"/>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337A78D-348D-B85F-8D32-8B263CEE46E0}"/>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spc="300" dirty="0">
                <a:ln/>
                <a:solidFill>
                  <a:schemeClr val="accent3"/>
                </a:solidFill>
                <a:effectLst>
                  <a:outerShdw blurRad="38100" dist="38100" dir="2700000" algn="tl">
                    <a:srgbClr val="000000">
                      <a:alpha val="74000"/>
                    </a:srgbClr>
                  </a:outerShdw>
                </a:effectLst>
              </a:rPr>
              <a:t>BABYLON THE GREAT</a:t>
            </a:r>
          </a:p>
        </p:txBody>
      </p:sp>
      <p:sp>
        <p:nvSpPr>
          <p:cNvPr id="5" name="CuadroTexto 4">
            <a:extLst>
              <a:ext uri="{FF2B5EF4-FFF2-40B4-BE49-F238E27FC236}">
                <a16:creationId xmlns:a16="http://schemas.microsoft.com/office/drawing/2014/main" id="{2E5FA73B-CF60-C931-D374-70E22C1A7DF1}"/>
              </a:ext>
            </a:extLst>
          </p:cNvPr>
          <p:cNvSpPr txBox="1"/>
          <p:nvPr/>
        </p:nvSpPr>
        <p:spPr>
          <a:xfrm>
            <a:off x="0" y="645616"/>
            <a:ext cx="12192000"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1">
                    <a:lumMod val="50000"/>
                  </a:schemeClr>
                </a:solidFill>
                <a:latin typeface="Comic Sans MS" panose="030F0702030302020204" pitchFamily="66" charset="0"/>
              </a:rPr>
              <a:t>“</a:t>
            </a:r>
            <a:r>
              <a:rPr lang="en-US" b="1" dirty="0">
                <a:solidFill>
                  <a:schemeClr val="accent1">
                    <a:lumMod val="50000"/>
                  </a:schemeClr>
                </a:solidFill>
                <a:latin typeface="Comic Sans MS" panose="030F0702030302020204" pitchFamily="66" charset="0"/>
              </a:rPr>
              <a:t>And upon her forehead was a name written</a:t>
            </a:r>
            <a:r>
              <a:rPr lang="en" b="1" dirty="0">
                <a:solidFill>
                  <a:schemeClr val="accent1">
                    <a:lumMod val="50000"/>
                  </a:schemeClr>
                </a:solidFill>
                <a:latin typeface="Comic Sans MS" panose="030F0702030302020204" pitchFamily="66" charset="0"/>
              </a:rPr>
              <a:t>, Mystery: BABYLON THE GREAT, THE MOTHER OF HARLOTS AND ABOMINATIONS OF THE EARTH” </a:t>
            </a:r>
            <a:r>
              <a:rPr lang="en" sz="1400" b="1" dirty="0">
                <a:solidFill>
                  <a:schemeClr val="accent1">
                    <a:lumMod val="50000"/>
                  </a:schemeClr>
                </a:solidFill>
                <a:latin typeface="Comic Sans MS" panose="030F0702030302020204" pitchFamily="66" charset="0"/>
              </a:rPr>
              <a:t>(Revelation 17:5)</a:t>
            </a:r>
          </a:p>
        </p:txBody>
      </p:sp>
      <p:sp>
        <p:nvSpPr>
          <p:cNvPr id="6" name="CuadroTexto 5">
            <a:extLst>
              <a:ext uri="{FF2B5EF4-FFF2-40B4-BE49-F238E27FC236}">
                <a16:creationId xmlns:a16="http://schemas.microsoft.com/office/drawing/2014/main" id="{2793640E-DECA-E5E7-0C4D-89D0FCF8BB7A}"/>
              </a:ext>
            </a:extLst>
          </p:cNvPr>
          <p:cNvSpPr txBox="1"/>
          <p:nvPr/>
        </p:nvSpPr>
        <p:spPr>
          <a:xfrm>
            <a:off x="266699" y="1415057"/>
            <a:ext cx="6648451" cy="400110"/>
          </a:xfrm>
          <a:prstGeom prst="rect">
            <a:avLst/>
          </a:prstGeom>
          <a:noFill/>
        </p:spPr>
        <p:txBody>
          <a:bodyPr wrap="square" rtlCol="0">
            <a:spAutoFit/>
          </a:bodyPr>
          <a:lstStyle/>
          <a:p>
            <a:pPr>
              <a:spcBef>
                <a:spcPts val="600"/>
              </a:spcBef>
            </a:pPr>
            <a:r>
              <a:rPr lang="en" sz="2000" b="1" dirty="0"/>
              <a:t>Who or what is Babylon?</a:t>
            </a:r>
          </a:p>
        </p:txBody>
      </p:sp>
      <p:pic>
        <p:nvPicPr>
          <p:cNvPr id="4" name="Imagen 3" descr="Dibujo de una persona&#10;&#10;El contenido generado por IA puede ser incorrecto.">
            <a:extLst>
              <a:ext uri="{FF2B5EF4-FFF2-40B4-BE49-F238E27FC236}">
                <a16:creationId xmlns:a16="http://schemas.microsoft.com/office/drawing/2014/main" id="{4344717B-ABD7-44E7-EAB9-560F1059AD68}"/>
              </a:ext>
            </a:extLst>
          </p:cNvPr>
          <p:cNvPicPr>
            <a:picLocks noChangeAspect="1"/>
          </p:cNvPicPr>
          <p:nvPr/>
        </p:nvPicPr>
        <p:blipFill>
          <a:blip r:embed="rId4" cstate="email">
            <a:extLst>
              <a:ext uri="{28A0092B-C50C-407E-A947-70E740481C1C}">
                <a14:useLocalDpi xmlns:a14="http://schemas.microsoft.com/office/drawing/2010/main"/>
              </a:ext>
            </a:extLst>
          </a:blip>
          <a:srcRect t="12900"/>
          <a:stretch/>
        </p:blipFill>
        <p:spPr>
          <a:xfrm flipH="1">
            <a:off x="7143159" y="1485900"/>
            <a:ext cx="4601755" cy="2986682"/>
          </a:xfrm>
          <a:prstGeom prst="rect">
            <a:avLst/>
          </a:prstGeom>
          <a:ln w="38100" cap="sq">
            <a:solidFill>
              <a:srgbClr val="8F0704"/>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E124A3A5-5434-AFDD-D78A-3D6ECB87D455}"/>
              </a:ext>
            </a:extLst>
          </p:cNvPr>
          <p:cNvSpPr txBox="1"/>
          <p:nvPr/>
        </p:nvSpPr>
        <p:spPr>
          <a:xfrm>
            <a:off x="4610100" y="4666535"/>
            <a:ext cx="7581900" cy="1015663"/>
          </a:xfrm>
          <a:prstGeom prst="rect">
            <a:avLst/>
          </a:prstGeom>
          <a:noFill/>
        </p:spPr>
        <p:txBody>
          <a:bodyPr wrap="square">
            <a:spAutoFit/>
          </a:bodyPr>
          <a:lstStyle/>
          <a:p>
            <a:pPr>
              <a:spcBef>
                <a:spcPts val="600"/>
              </a:spcBef>
            </a:pPr>
            <a:r>
              <a:rPr lang="en" sz="2000" b="1" dirty="0"/>
              <a:t>After an infidelity, reconciliation can occur. However, unfortunately, sometimes a point of no return is reached, when reconciliation is impossible.</a:t>
            </a:r>
          </a:p>
        </p:txBody>
      </p:sp>
      <p:pic>
        <p:nvPicPr>
          <p:cNvPr id="10" name="Imagen 9" descr="Un dibujo de un barco&#10;&#10;El contenido generado por IA puede ser incorrecto.">
            <a:extLst>
              <a:ext uri="{FF2B5EF4-FFF2-40B4-BE49-F238E27FC236}">
                <a16:creationId xmlns:a16="http://schemas.microsoft.com/office/drawing/2014/main" id="{2A577652-1930-A066-8547-A5FCD1A0770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3349" y="4495205"/>
            <a:ext cx="2105026" cy="218726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2" name="Imagen 11" descr="Imagen que contiene tabla, edificio, parado, hombre&#10;&#10;El contenido generado por IA puede ser incorrecto.">
            <a:extLst>
              <a:ext uri="{FF2B5EF4-FFF2-40B4-BE49-F238E27FC236}">
                <a16:creationId xmlns:a16="http://schemas.microsoft.com/office/drawing/2014/main" id="{BD785940-C6FC-3A06-62AB-9D9335C4EF9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3917" r="3917"/>
          <a:stretch/>
        </p:blipFill>
        <p:spPr>
          <a:xfrm>
            <a:off x="2114550" y="4495204"/>
            <a:ext cx="2647950" cy="218726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CuadroTexto 6">
            <a:extLst>
              <a:ext uri="{FF2B5EF4-FFF2-40B4-BE49-F238E27FC236}">
                <a16:creationId xmlns:a16="http://schemas.microsoft.com/office/drawing/2014/main" id="{7C35F9FB-76E0-D419-F286-28A72F76C98C}"/>
              </a:ext>
            </a:extLst>
          </p:cNvPr>
          <p:cNvSpPr txBox="1"/>
          <p:nvPr/>
        </p:nvSpPr>
        <p:spPr>
          <a:xfrm>
            <a:off x="266699" y="3123217"/>
            <a:ext cx="6648450" cy="1323439"/>
          </a:xfrm>
          <a:prstGeom prst="rect">
            <a:avLst/>
          </a:prstGeom>
          <a:noFill/>
        </p:spPr>
        <p:txBody>
          <a:bodyPr wrap="square">
            <a:spAutoFit/>
          </a:bodyPr>
          <a:lstStyle/>
          <a:p>
            <a:pPr>
              <a:spcBef>
                <a:spcPts val="600"/>
              </a:spcBef>
            </a:pPr>
            <a:r>
              <a:rPr lang="en" sz="2000" b="1" dirty="0"/>
              <a:t>This unfaithfulness on the part of His people causes God deep sorrow. For centuries, He has tried to restore His Church to purity, but few have responded. Finally, He will make one last appeal (Rev. 18:4.)</a:t>
            </a:r>
          </a:p>
        </p:txBody>
      </p:sp>
      <p:sp>
        <p:nvSpPr>
          <p:cNvPr id="11" name="CuadroTexto 10">
            <a:extLst>
              <a:ext uri="{FF2B5EF4-FFF2-40B4-BE49-F238E27FC236}">
                <a16:creationId xmlns:a16="http://schemas.microsoft.com/office/drawing/2014/main" id="{ACFB226D-6912-6CB1-6B4D-3501495BEAE5}"/>
              </a:ext>
            </a:extLst>
          </p:cNvPr>
          <p:cNvSpPr txBox="1"/>
          <p:nvPr/>
        </p:nvSpPr>
        <p:spPr>
          <a:xfrm>
            <a:off x="266699" y="1831746"/>
            <a:ext cx="6648450" cy="1323439"/>
          </a:xfrm>
          <a:prstGeom prst="rect">
            <a:avLst/>
          </a:prstGeom>
          <a:noFill/>
        </p:spPr>
        <p:txBody>
          <a:bodyPr wrap="square">
            <a:spAutoFit/>
          </a:bodyPr>
          <a:lstStyle/>
          <a:p>
            <a:pPr>
              <a:spcBef>
                <a:spcPts val="600"/>
              </a:spcBef>
            </a:pPr>
            <a:r>
              <a:rPr lang="en" sz="2000" b="1" dirty="0"/>
              <a:t>A pure woman represents God's faithful people</a:t>
            </a:r>
            <a:br>
              <a:rPr lang="en" sz="2000" b="1" dirty="0"/>
            </a:br>
            <a:r>
              <a:rPr lang="en" sz="2000" b="1" dirty="0"/>
              <a:t>(Rev. 12:1; Eph. 5:25-27.) Babylon, the mother of harlots, represents God's people who turn away from Him and rely on the kings of the earth (Rev. 17:1-5.)</a:t>
            </a:r>
          </a:p>
        </p:txBody>
      </p:sp>
      <p:sp>
        <p:nvSpPr>
          <p:cNvPr id="15" name="CuadroTexto 14">
            <a:extLst>
              <a:ext uri="{FF2B5EF4-FFF2-40B4-BE49-F238E27FC236}">
                <a16:creationId xmlns:a16="http://schemas.microsoft.com/office/drawing/2014/main" id="{19573600-D9DB-9F78-B910-0471C3FEAC1D}"/>
              </a:ext>
            </a:extLst>
          </p:cNvPr>
          <p:cNvSpPr txBox="1"/>
          <p:nvPr/>
        </p:nvSpPr>
        <p:spPr>
          <a:xfrm>
            <a:off x="4610099" y="5682198"/>
            <a:ext cx="7581899" cy="1015663"/>
          </a:xfrm>
          <a:prstGeom prst="rect">
            <a:avLst/>
          </a:prstGeom>
          <a:noFill/>
        </p:spPr>
        <p:txBody>
          <a:bodyPr wrap="square">
            <a:spAutoFit/>
          </a:bodyPr>
          <a:lstStyle/>
          <a:p>
            <a:pPr>
              <a:spcBef>
                <a:spcPts val="600"/>
              </a:spcBef>
            </a:pPr>
            <a:r>
              <a:rPr lang="en" sz="2000" b="1" dirty="0"/>
              <a:t>The time will come for Babylon and those who remain in her to be judged and punished (Rev. 19:1-5.) But the faithful, the Lamb's bride, will live forever with Jesus (Rev. 19:6-8.)</a:t>
            </a:r>
          </a:p>
        </p:txBody>
      </p:sp>
    </p:spTree>
    <p:extLst>
      <p:ext uri="{BB962C8B-B14F-4D97-AF65-F5344CB8AC3E}">
        <p14:creationId xmlns:p14="http://schemas.microsoft.com/office/powerpoint/2010/main" val="288593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heel(1)">
                                      <p:cBhvr>
                                        <p:cTn id="33" dur="1000"/>
                                        <p:tgtEl>
                                          <p:spTgt spid="4"/>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37" presetClass="entr" presetSubtype="0"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1000"/>
                                        <p:tgtEl>
                                          <p:spTgt spid="10"/>
                                        </p:tgtEl>
                                      </p:cBhvr>
                                    </p:animEffect>
                                    <p:anim calcmode="lin" valueType="num">
                                      <p:cBhvr>
                                        <p:cTn id="53" dur="1000" fill="hold"/>
                                        <p:tgtEl>
                                          <p:spTgt spid="10"/>
                                        </p:tgtEl>
                                        <p:attrNameLst>
                                          <p:attrName>ppt_x</p:attrName>
                                        </p:attrNameLst>
                                      </p:cBhvr>
                                      <p:tavLst>
                                        <p:tav tm="0">
                                          <p:val>
                                            <p:strVal val="#ppt_x"/>
                                          </p:val>
                                        </p:tav>
                                        <p:tav tm="100000">
                                          <p:val>
                                            <p:strVal val="#ppt_x"/>
                                          </p:val>
                                        </p:tav>
                                      </p:tavLst>
                                    </p:anim>
                                    <p:anim calcmode="lin" valueType="num">
                                      <p:cBhvr>
                                        <p:cTn id="54" dur="900" decel="100000" fill="hold"/>
                                        <p:tgtEl>
                                          <p:spTgt spid="10"/>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56" presetID="37" presetClass="entr" presetSubtype="0" fill="hold" nodeType="withEffect">
                                  <p:stCondLst>
                                    <p:cond delay="50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900" decel="100000" fill="hold"/>
                                        <p:tgtEl>
                                          <p:spTgt spid="12"/>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62" fill="hold">
                            <p:stCondLst>
                              <p:cond delay="1500"/>
                            </p:stCondLst>
                            <p:childTnLst>
                              <p:par>
                                <p:cTn id="63" presetID="22" presetClass="entr" presetSubtype="8"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wipe(left)">
                                      <p:cBhvr>
                                        <p:cTn id="6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1"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9C69C9F-6B29-F9CC-BFA0-62263229D35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80FF61FF-D335-4147-4B6D-A136EE7784F9}"/>
              </a:ext>
            </a:extLst>
          </p:cNvPr>
          <p:cNvSpPr txBox="1"/>
          <p:nvPr/>
        </p:nvSpPr>
        <p:spPr>
          <a:xfrm>
            <a:off x="4619625" y="1905506"/>
            <a:ext cx="7229475" cy="3046988"/>
          </a:xfrm>
          <a:prstGeom prst="rect">
            <a:avLst/>
          </a:prstGeom>
          <a:noFill/>
        </p:spPr>
        <p:txBody>
          <a:bodyPr wrap="square">
            <a:prstTxWarp prst="textFadeLeft">
              <a:avLst/>
            </a:prstTxWarp>
            <a:spAutoFit/>
            <a:scene3d>
              <a:camera prst="orthographicFront"/>
              <a:lightRig rig="soft" dir="t">
                <a:rot lat="0" lon="0" rev="15600000"/>
              </a:lightRig>
            </a:scene3d>
            <a:sp3d extrusionH="57150" prstMaterial="softEdge">
              <a:bevelT w="25400" h="38100"/>
            </a:sp3d>
          </a:bodyPr>
          <a:lstStyle/>
          <a:p>
            <a:pPr algn="ctr"/>
            <a:r>
              <a:rPr lang="en" sz="9600" b="1" dirty="0">
                <a:ln/>
                <a:solidFill>
                  <a:schemeClr val="accent1">
                    <a:lumMod val="40000"/>
                    <a:lumOff val="60000"/>
                  </a:schemeClr>
                </a:solidFill>
                <a:effectLst>
                  <a:outerShdw blurRad="38100" dist="38100" dir="2700000" algn="tl">
                    <a:schemeClr val="tx2">
                      <a:lumMod val="75000"/>
                      <a:alpha val="43000"/>
                    </a:schemeClr>
                  </a:outerShdw>
                </a:effectLst>
              </a:rPr>
              <a:t>FAITHFUL WIVES</a:t>
            </a:r>
          </a:p>
        </p:txBody>
      </p:sp>
      <p:sp>
        <p:nvSpPr>
          <p:cNvPr id="2" name="Elipse 1">
            <a:extLst>
              <a:ext uri="{FF2B5EF4-FFF2-40B4-BE49-F238E27FC236}">
                <a16:creationId xmlns:a16="http://schemas.microsoft.com/office/drawing/2014/main" id="{84A1B052-1781-86AC-6B3B-436F6A8E7FF3}"/>
              </a:ext>
            </a:extLst>
          </p:cNvPr>
          <p:cNvSpPr/>
          <p:nvPr/>
        </p:nvSpPr>
        <p:spPr>
          <a:xfrm>
            <a:off x="190500" y="2200275"/>
            <a:ext cx="4105275" cy="3857625"/>
          </a:xfrm>
          <a:prstGeom prst="ellipse">
            <a:avLst/>
          </a:prstGeom>
          <a:blipFill>
            <a:blip r:embed="rId3" cstate="email">
              <a:extLst>
                <a:ext uri="{28A0092B-C50C-407E-A947-70E740481C1C}">
                  <a14:useLocalDpi xmlns:a14="http://schemas.microsoft.com/office/drawing/2010/main"/>
                </a:ext>
              </a:extLst>
            </a:blip>
            <a:srcRect/>
            <a:stretch>
              <a:fillRect l="-17717" t="-10048" r="-28065" b="-11478"/>
            </a:stretch>
          </a:bli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0236944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rillant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rillant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3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557</TotalTime>
  <Words>1495</Words>
  <Application>Microsoft Office PowerPoint</Application>
  <PresentationFormat>Panorámica</PresentationFormat>
  <Paragraphs>68</Paragraphs>
  <Slides>12</Slides>
  <Notes>0</Notes>
  <HiddenSlides>0</HiddenSlides>
  <MMClips>0</MMClips>
  <ScaleCrop>false</ScaleCrop>
  <HeadingPairs>
    <vt:vector size="6" baseType="variant">
      <vt:variant>
        <vt:lpstr>Fuentes usadas</vt:lpstr>
      </vt:variant>
      <vt:variant>
        <vt:i4>6</vt:i4>
      </vt:variant>
      <vt:variant>
        <vt:lpstr>Tema</vt:lpstr>
      </vt:variant>
      <vt:variant>
        <vt:i4>3</vt:i4>
      </vt:variant>
      <vt:variant>
        <vt:lpstr>Títulos de diapositiva</vt:lpstr>
      </vt:variant>
      <vt:variant>
        <vt:i4>12</vt:i4>
      </vt:variant>
    </vt:vector>
  </HeadingPairs>
  <TitlesOfParts>
    <vt:vector size="21" baseType="lpstr">
      <vt:lpstr>Aptos</vt:lpstr>
      <vt:lpstr>Wingdings</vt:lpstr>
      <vt:lpstr>Comic Sans MS</vt:lpstr>
      <vt:lpstr>Arial</vt:lpstr>
      <vt:lpstr>Constantia</vt:lpstr>
      <vt:lpstr>Aptos Display</vt:lpstr>
      <vt:lpstr>Tema de Office</vt:lpstr>
      <vt:lpstr>1_Tema de Office</vt:lpstr>
      <vt:lpstr>3_Tema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110</cp:revision>
  <dcterms:created xsi:type="dcterms:W3CDTF">2025-03-25T08:07:29Z</dcterms:created>
  <dcterms:modified xsi:type="dcterms:W3CDTF">2025-03-30T20:02:17Z</dcterms:modified>
</cp:coreProperties>
</file>