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5" r:id="rId4"/>
    <p:sldId id="257" r:id="rId5"/>
    <p:sldId id="258" r:id="rId6"/>
    <p:sldId id="259" r:id="rId7"/>
    <p:sldId id="261" r:id="rId8"/>
    <p:sldId id="260" r:id="rId9"/>
    <p:sldId id="294" r:id="rId10"/>
    <p:sldId id="264" r:id="rId11"/>
    <p:sldId id="263" r:id="rId12"/>
    <p:sldId id="290" r:id="rId13"/>
    <p:sldId id="29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5F"/>
    <a:srgbClr val="C14D74"/>
    <a:srgbClr val="765A00"/>
    <a:srgbClr val="FEE687"/>
    <a:srgbClr val="7E6000"/>
    <a:srgbClr val="FFF5D5"/>
    <a:srgbClr val="A0795E"/>
    <a:srgbClr val="907340"/>
    <a:srgbClr val="B49358"/>
    <a:srgbClr val="D2B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C3DAA-FFA5-4A02-96F0-8865F097CD87}" type="doc">
      <dgm:prSet loTypeId="urn:microsoft.com/office/officeart/2008/layout/PictureStrips" loCatId="picture" qsTypeId="urn:microsoft.com/office/officeart/2005/8/quickstyle/3d1" qsCatId="3D" csTypeId="urn:microsoft.com/office/officeart/2005/8/colors/colorful1" csCatId="colorful" phldr="1"/>
      <dgm:spPr/>
      <dgm:t>
        <a:bodyPr/>
        <a:lstStyle/>
        <a:p>
          <a:endParaRPr lang="es-ES"/>
        </a:p>
      </dgm:t>
    </dgm:pt>
    <dgm:pt modelId="{00CBEBE6-6001-4EB3-B2D4-003ECFAF17E2}">
      <dgm:prSet custT="1">
        <dgm:style>
          <a:lnRef idx="2">
            <a:schemeClr val="accent3">
              <a:shade val="15000"/>
            </a:schemeClr>
          </a:lnRef>
          <a:fillRef idx="1">
            <a:schemeClr val="accent3"/>
          </a:fillRef>
          <a:effectRef idx="0">
            <a:schemeClr val="accent3"/>
          </a:effectRef>
          <a:fontRef idx="minor">
            <a:schemeClr val="lt1"/>
          </a:fontRef>
        </dgm:style>
      </dgm:prSet>
      <dgm:spPr>
        <a:scene3d>
          <a:camera prst="orthographicFront"/>
          <a:lightRig rig="flat" dir="t"/>
        </a:scene3d>
        <a:sp3d extrusionH="12700">
          <a:bevelT w="114300" prst="artDeco"/>
        </a:sp3d>
      </dgm:spPr>
      <dgm:t>
        <a:bodyPr/>
        <a:lstStyle/>
        <a:p>
          <a:r>
            <a:rPr lang="en" sz="2000" b="1" dirty="0"/>
            <a:t>During a council of heavenly beings, Satan appears among them (Job 1:6-7)</a:t>
          </a:r>
          <a:endParaRPr lang="es-ES" sz="2000" dirty="0"/>
        </a:p>
      </dgm:t>
    </dgm:pt>
    <dgm:pt modelId="{47F61393-38B7-43B1-80CB-17ABC1B3628D}" type="parTrans" cxnId="{251B9891-25B0-49AC-8D02-90878DAC3507}">
      <dgm:prSet/>
      <dgm:spPr/>
      <dgm:t>
        <a:bodyPr/>
        <a:lstStyle/>
        <a:p>
          <a:endParaRPr lang="es-ES" sz="2000"/>
        </a:p>
      </dgm:t>
    </dgm:pt>
    <dgm:pt modelId="{5EA0EB03-285C-48AA-B641-0EC54AE082F8}" type="sibTrans" cxnId="{251B9891-25B0-49AC-8D02-90878DAC3507}">
      <dgm:prSet/>
      <dgm:spPr/>
      <dgm:t>
        <a:bodyPr/>
        <a:lstStyle/>
        <a:p>
          <a:endParaRPr lang="es-ES" sz="2000"/>
        </a:p>
      </dgm:t>
    </dgm:pt>
    <dgm:pt modelId="{AB24E7AA-98B0-46EF-B68A-B6D0DB2129B0}">
      <dgm:prSet custT="1">
        <dgm:style>
          <a:lnRef idx="2">
            <a:schemeClr val="accent4">
              <a:shade val="15000"/>
            </a:schemeClr>
          </a:lnRef>
          <a:fillRef idx="1">
            <a:schemeClr val="accent4"/>
          </a:fillRef>
          <a:effectRef idx="0">
            <a:schemeClr val="accent4"/>
          </a:effectRef>
          <a:fontRef idx="minor">
            <a:schemeClr val="lt1"/>
          </a:fontRef>
        </dgm:style>
      </dgm:prSet>
      <dgm:spPr>
        <a:ln>
          <a:solidFill>
            <a:schemeClr val="accent4">
              <a:lumMod val="50000"/>
            </a:schemeClr>
          </a:solidFill>
        </a:ln>
        <a:scene3d>
          <a:camera prst="orthographicFront"/>
          <a:lightRig rig="flat" dir="t"/>
        </a:scene3d>
        <a:sp3d extrusionH="12700">
          <a:bevelT w="114300" prst="artDeco"/>
        </a:sp3d>
      </dgm:spPr>
      <dgm:t>
        <a:bodyPr/>
        <a:lstStyle/>
        <a:p>
          <a:r>
            <a:rPr lang="en" sz="2000" b="1" dirty="0"/>
            <a:t>In the face of the public accusations that Satan had made against God, He points out the case of Job (Job 1:8)</a:t>
          </a:r>
          <a:endParaRPr lang="es-ES" sz="2000" dirty="0"/>
        </a:p>
      </dgm:t>
    </dgm:pt>
    <dgm:pt modelId="{5A8D2606-1611-4A40-ADBE-9241519373B6}" type="parTrans" cxnId="{6913CD4B-BD88-4287-9B7F-79E44C146D29}">
      <dgm:prSet/>
      <dgm:spPr/>
      <dgm:t>
        <a:bodyPr/>
        <a:lstStyle/>
        <a:p>
          <a:endParaRPr lang="es-ES" sz="2000"/>
        </a:p>
      </dgm:t>
    </dgm:pt>
    <dgm:pt modelId="{7E647759-2561-41E9-BD63-B68E2E28A500}" type="sibTrans" cxnId="{6913CD4B-BD88-4287-9B7F-79E44C146D29}">
      <dgm:prSet/>
      <dgm:spPr/>
      <dgm:t>
        <a:bodyPr/>
        <a:lstStyle/>
        <a:p>
          <a:endParaRPr lang="es-ES" sz="2000"/>
        </a:p>
      </dgm:t>
    </dgm:pt>
    <dgm:pt modelId="{7F5813A6-5764-4412-88F9-C214909C1399}">
      <dgm:prSet custT="1">
        <dgm:style>
          <a:lnRef idx="2">
            <a:schemeClr val="accent5">
              <a:shade val="15000"/>
            </a:schemeClr>
          </a:lnRef>
          <a:fillRef idx="1">
            <a:schemeClr val="accent5"/>
          </a:fillRef>
          <a:effectRef idx="0">
            <a:schemeClr val="accent5"/>
          </a:effectRef>
          <a:fontRef idx="minor">
            <a:schemeClr val="lt1"/>
          </a:fontRef>
        </dgm:style>
      </dgm:prSet>
      <dgm:spPr>
        <a:solidFill>
          <a:schemeClr val="accent5">
            <a:lumMod val="40000"/>
            <a:lumOff val="60000"/>
          </a:schemeClr>
        </a:solidFill>
        <a:ln>
          <a:solidFill>
            <a:schemeClr val="accent5">
              <a:lumMod val="50000"/>
            </a:schemeClr>
          </a:solidFill>
        </a:ln>
        <a:scene3d>
          <a:camera prst="orthographicFront"/>
          <a:lightRig rig="flat" dir="t"/>
        </a:scene3d>
        <a:sp3d extrusionH="12700">
          <a:bevelT w="114300" prst="artDeco"/>
        </a:sp3d>
      </dgm:spPr>
      <dgm:t>
        <a:bodyPr/>
        <a:lstStyle/>
        <a:p>
          <a:r>
            <a:rPr lang="en" sz="2000" b="1" dirty="0"/>
            <a:t>Satan maintains his accusations, claiming unfair protection towards Job (Job 1:9-11)</a:t>
          </a:r>
          <a:endParaRPr lang="es-ES" sz="2000" dirty="0"/>
        </a:p>
      </dgm:t>
    </dgm:pt>
    <dgm:pt modelId="{5A1A6B97-2A72-4696-8F8A-BBDB5C4FAD65}" type="parTrans" cxnId="{94101716-8B06-4B9E-B730-C7BEF201F20B}">
      <dgm:prSet/>
      <dgm:spPr/>
      <dgm:t>
        <a:bodyPr/>
        <a:lstStyle/>
        <a:p>
          <a:endParaRPr lang="es-ES" sz="2000"/>
        </a:p>
      </dgm:t>
    </dgm:pt>
    <dgm:pt modelId="{5BCE6F2C-C050-4BDB-AF12-92F4578A7AE6}" type="sibTrans" cxnId="{94101716-8B06-4B9E-B730-C7BEF201F20B}">
      <dgm:prSet/>
      <dgm:spPr/>
      <dgm:t>
        <a:bodyPr/>
        <a:lstStyle/>
        <a:p>
          <a:endParaRPr lang="es-ES" sz="2000"/>
        </a:p>
      </dgm:t>
    </dgm:pt>
    <dgm:pt modelId="{B19E74DA-D55E-492D-A4E3-337B96B31271}">
      <dgm:prSet custT="1">
        <dgm:style>
          <a:lnRef idx="2">
            <a:schemeClr val="accent6">
              <a:shade val="15000"/>
            </a:schemeClr>
          </a:lnRef>
          <a:fillRef idx="1">
            <a:schemeClr val="accent6"/>
          </a:fillRef>
          <a:effectRef idx="0">
            <a:schemeClr val="accent6"/>
          </a:effectRef>
          <a:fontRef idx="minor">
            <a:schemeClr val="lt1"/>
          </a:fontRef>
        </dgm:style>
      </dgm:prSet>
      <dgm:spPr>
        <a:solidFill>
          <a:srgbClr val="FFC000"/>
        </a:solidFill>
        <a:ln>
          <a:solidFill>
            <a:srgbClr val="964437"/>
          </a:solidFill>
        </a:ln>
        <a:scene3d>
          <a:camera prst="orthographicFront"/>
          <a:lightRig rig="flat" dir="t"/>
        </a:scene3d>
        <a:sp3d extrusionH="12700">
          <a:bevelT w="114300" prst="artDeco"/>
        </a:sp3d>
      </dgm:spPr>
      <dgm:t>
        <a:bodyPr/>
        <a:lstStyle/>
        <a:p>
          <a:r>
            <a:rPr lang="en" sz="2000" b="1" dirty="0"/>
            <a:t>God allows him to attack Job's possessions, but not his person (Job 1:12)</a:t>
          </a:r>
          <a:endParaRPr lang="es-ES" sz="2000" dirty="0"/>
        </a:p>
      </dgm:t>
    </dgm:pt>
    <dgm:pt modelId="{4F79668E-9EEE-4298-8296-CF931D407445}" type="parTrans" cxnId="{A48B3364-F20A-4E93-8DE4-570ECB88A411}">
      <dgm:prSet/>
      <dgm:spPr/>
      <dgm:t>
        <a:bodyPr/>
        <a:lstStyle/>
        <a:p>
          <a:endParaRPr lang="es-ES" sz="2000"/>
        </a:p>
      </dgm:t>
    </dgm:pt>
    <dgm:pt modelId="{962312CC-05CF-4A71-9C76-40EE4E7FD3E4}" type="sibTrans" cxnId="{A48B3364-F20A-4E93-8DE4-570ECB88A411}">
      <dgm:prSet/>
      <dgm:spPr/>
      <dgm:t>
        <a:bodyPr/>
        <a:lstStyle/>
        <a:p>
          <a:endParaRPr lang="es-ES" sz="2000"/>
        </a:p>
      </dgm:t>
    </dgm:pt>
    <dgm:pt modelId="{E5B5BB99-90E4-4F29-8987-326F277DFA94}">
      <dgm:prSet custT="1">
        <dgm:style>
          <a:lnRef idx="2">
            <a:schemeClr val="accent1">
              <a:shade val="15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a:solidFill>
            <a:schemeClr val="accent1">
              <a:lumMod val="75000"/>
            </a:schemeClr>
          </a:solidFill>
        </a:ln>
        <a:scene3d>
          <a:camera prst="orthographicFront"/>
          <a:lightRig rig="flat" dir="t"/>
        </a:scene3d>
        <a:sp3d extrusionH="12700">
          <a:bevelT w="114300" prst="artDeco"/>
        </a:sp3d>
      </dgm:spPr>
      <dgm:t>
        <a:bodyPr/>
        <a:lstStyle/>
        <a:p>
          <a:r>
            <a:rPr lang="en" sz="2000" b="1" dirty="0"/>
            <a:t>In the face of Job's faithfulness, Satan insists on maintaining his accusations against God (Job 2:4-5)</a:t>
          </a:r>
          <a:endParaRPr lang="es-ES" sz="2000" dirty="0"/>
        </a:p>
      </dgm:t>
    </dgm:pt>
    <dgm:pt modelId="{A7DA863A-BE4D-4FBA-8A03-FA22F9EACF50}" type="parTrans" cxnId="{4435E960-D72C-4B0F-929F-E0059840566C}">
      <dgm:prSet/>
      <dgm:spPr/>
      <dgm:t>
        <a:bodyPr/>
        <a:lstStyle/>
        <a:p>
          <a:endParaRPr lang="es-ES" sz="2000"/>
        </a:p>
      </dgm:t>
    </dgm:pt>
    <dgm:pt modelId="{440710C2-64EA-4C4F-BFC2-7A8222288A76}" type="sibTrans" cxnId="{4435E960-D72C-4B0F-929F-E0059840566C}">
      <dgm:prSet/>
      <dgm:spPr/>
      <dgm:t>
        <a:bodyPr/>
        <a:lstStyle/>
        <a:p>
          <a:endParaRPr lang="es-ES" sz="2000"/>
        </a:p>
      </dgm:t>
    </dgm:pt>
    <dgm:pt modelId="{E46D08E4-6EC5-49EB-A407-DCC1A150CF78}">
      <dgm:prSet custT="1">
        <dgm:style>
          <a:lnRef idx="2">
            <a:schemeClr val="accent2">
              <a:shade val="15000"/>
            </a:schemeClr>
          </a:lnRef>
          <a:fillRef idx="1">
            <a:schemeClr val="accent2"/>
          </a:fillRef>
          <a:effectRef idx="0">
            <a:schemeClr val="accent2"/>
          </a:effectRef>
          <a:fontRef idx="minor">
            <a:schemeClr val="lt1"/>
          </a:fontRef>
        </dgm:style>
      </dgm:prSet>
      <dgm:spPr>
        <a:solidFill>
          <a:schemeClr val="accent2">
            <a:lumMod val="60000"/>
            <a:lumOff val="40000"/>
          </a:schemeClr>
        </a:solidFill>
        <a:ln>
          <a:solidFill>
            <a:schemeClr val="accent2">
              <a:lumMod val="75000"/>
            </a:schemeClr>
          </a:solidFill>
        </a:ln>
        <a:scene3d>
          <a:camera prst="orthographicFront"/>
          <a:lightRig rig="flat" dir="t"/>
        </a:scene3d>
        <a:sp3d extrusionH="12700">
          <a:bevelT w="114300" prst="artDeco"/>
        </a:sp3d>
      </dgm:spPr>
      <dgm:t>
        <a:bodyPr/>
        <a:lstStyle/>
        <a:p>
          <a:r>
            <a:rPr lang="en" sz="2000" b="1" dirty="0"/>
            <a:t>God allows him to physically harm Job, but not to kill him (Job 2:6-7)</a:t>
          </a:r>
          <a:endParaRPr lang="es-ES" sz="2000" dirty="0"/>
        </a:p>
      </dgm:t>
    </dgm:pt>
    <dgm:pt modelId="{4C1687E2-7DA9-4388-AB66-8575C5A87DD8}" type="parTrans" cxnId="{58918374-64E2-46B0-BAB9-893E9948E48C}">
      <dgm:prSet/>
      <dgm:spPr/>
      <dgm:t>
        <a:bodyPr/>
        <a:lstStyle/>
        <a:p>
          <a:endParaRPr lang="es-ES" sz="2000"/>
        </a:p>
      </dgm:t>
    </dgm:pt>
    <dgm:pt modelId="{22DD6849-64C8-431D-BDF3-6DF7C1E09C62}" type="sibTrans" cxnId="{58918374-64E2-46B0-BAB9-893E9948E48C}">
      <dgm:prSet/>
      <dgm:spPr/>
      <dgm:t>
        <a:bodyPr/>
        <a:lstStyle/>
        <a:p>
          <a:endParaRPr lang="es-ES" sz="2000"/>
        </a:p>
      </dgm:t>
    </dgm:pt>
    <dgm:pt modelId="{330FE70F-E0E3-4483-B4B8-51505C494D52}" type="pres">
      <dgm:prSet presAssocID="{223C3DAA-FFA5-4A02-96F0-8865F097CD87}" presName="Name0" presStyleCnt="0">
        <dgm:presLayoutVars>
          <dgm:dir/>
          <dgm:resizeHandles val="exact"/>
        </dgm:presLayoutVars>
      </dgm:prSet>
      <dgm:spPr/>
    </dgm:pt>
    <dgm:pt modelId="{7514C656-DF10-439F-8B7F-3F11B785E8EA}" type="pres">
      <dgm:prSet presAssocID="{00CBEBE6-6001-4EB3-B2D4-003ECFAF17E2}" presName="composite" presStyleCnt="0"/>
      <dgm:spPr/>
    </dgm:pt>
    <dgm:pt modelId="{4AB4FE1C-6B6A-4355-92DB-1E68C226DCDB}" type="pres">
      <dgm:prSet presAssocID="{00CBEBE6-6001-4EB3-B2D4-003ECFAF17E2}" presName="rect1" presStyleLbl="trAlignAcc1" presStyleIdx="0" presStyleCnt="6" custScaleY="147937">
        <dgm:presLayoutVars>
          <dgm:bulletEnabled val="1"/>
        </dgm:presLayoutVars>
      </dgm:prSet>
      <dgm:spPr/>
    </dgm:pt>
    <dgm:pt modelId="{C31CAC7E-62AE-4DD8-ABC1-3B2CD526502F}" type="pres">
      <dgm:prSet presAssocID="{00CBEBE6-6001-4EB3-B2D4-003ECFAF17E2}" presName="rect2" presStyleLbl="fgImgPlace1" presStyleIdx="0" presStyleCnt="6"/>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t="1092"/>
          </a:stretch>
        </a:blipFill>
        <a:ln w="28575">
          <a:solidFill>
            <a:srgbClr val="817E00"/>
          </a:solidFill>
        </a:ln>
        <a:scene3d>
          <a:camera prst="orthographicFront"/>
          <a:lightRig rig="flat" dir="t"/>
        </a:scene3d>
        <a:sp3d z="127000" prstMaterial="plastic">
          <a:bevelT w="88900" h="88900" prst="artDeco"/>
          <a:bevelB w="88900" h="31750" prst="angle"/>
        </a:sp3d>
      </dgm:spPr>
    </dgm:pt>
    <dgm:pt modelId="{4E2CD47E-8E68-417C-B1E7-90E76796982F}" type="pres">
      <dgm:prSet presAssocID="{5EA0EB03-285C-48AA-B641-0EC54AE082F8}" presName="sibTrans" presStyleCnt="0"/>
      <dgm:spPr/>
    </dgm:pt>
    <dgm:pt modelId="{1F4CA9A6-1D52-4E1B-A610-F25B555A2781}" type="pres">
      <dgm:prSet presAssocID="{AB24E7AA-98B0-46EF-B68A-B6D0DB2129B0}" presName="composite" presStyleCnt="0"/>
      <dgm:spPr/>
    </dgm:pt>
    <dgm:pt modelId="{ED7696A4-394F-4E41-9FC3-38955C24D2DE}" type="pres">
      <dgm:prSet presAssocID="{AB24E7AA-98B0-46EF-B68A-B6D0DB2129B0}" presName="rect1" presStyleLbl="trAlignAcc1" presStyleIdx="1" presStyleCnt="6" custScaleY="147937">
        <dgm:presLayoutVars>
          <dgm:bulletEnabled val="1"/>
        </dgm:presLayoutVars>
      </dgm:prSet>
      <dgm:spPr/>
    </dgm:pt>
    <dgm:pt modelId="{95B27D70-7744-4011-BDAA-8201BEBC5408}" type="pres">
      <dgm:prSet presAssocID="{AB24E7AA-98B0-46EF-B68A-B6D0DB2129B0}" presName="rect2" presStyleLbl="fgImgPlace1" presStyleIdx="1" presStyleCnt="6"/>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t="1092"/>
          </a:stretch>
        </a:blipFill>
        <a:ln w="28575">
          <a:solidFill>
            <a:schemeClr val="accent4">
              <a:lumMod val="50000"/>
            </a:schemeClr>
          </a:solidFill>
        </a:ln>
        <a:scene3d>
          <a:camera prst="orthographicFront"/>
          <a:lightRig rig="flat" dir="t"/>
        </a:scene3d>
        <a:sp3d z="127000" prstMaterial="plastic">
          <a:bevelT w="88900" h="88900" prst="artDeco"/>
          <a:bevelB w="88900" h="31750" prst="angle"/>
        </a:sp3d>
      </dgm:spPr>
    </dgm:pt>
    <dgm:pt modelId="{72996164-6609-4DD0-BF42-F53E0508FBDC}" type="pres">
      <dgm:prSet presAssocID="{7E647759-2561-41E9-BD63-B68E2E28A500}" presName="sibTrans" presStyleCnt="0"/>
      <dgm:spPr/>
    </dgm:pt>
    <dgm:pt modelId="{221DBB68-F928-43EA-B81D-C3280E0BEAA0}" type="pres">
      <dgm:prSet presAssocID="{7F5813A6-5764-4412-88F9-C214909C1399}" presName="composite" presStyleCnt="0"/>
      <dgm:spPr/>
    </dgm:pt>
    <dgm:pt modelId="{567487B3-F573-4110-A86F-44B43770C47A}" type="pres">
      <dgm:prSet presAssocID="{7F5813A6-5764-4412-88F9-C214909C1399}" presName="rect1" presStyleLbl="trAlignAcc1" presStyleIdx="2" presStyleCnt="6" custScaleY="147937">
        <dgm:presLayoutVars>
          <dgm:bulletEnabled val="1"/>
        </dgm:presLayoutVars>
      </dgm:prSet>
      <dgm:spPr/>
    </dgm:pt>
    <dgm:pt modelId="{90289D40-4BE3-4C8D-9C1F-3DB98EE2F3B5}" type="pres">
      <dgm:prSet presAssocID="{7F5813A6-5764-4412-88F9-C214909C1399}" presName="rect2" presStyleLbl="fgImgPlace1" presStyleIdx="2" presStyleCnt="6"/>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t="1092"/>
          </a:stretch>
        </a:blipFill>
        <a:ln w="28575">
          <a:solidFill>
            <a:schemeClr val="accent5">
              <a:lumMod val="50000"/>
            </a:schemeClr>
          </a:solidFill>
        </a:ln>
        <a:scene3d>
          <a:camera prst="orthographicFront"/>
          <a:lightRig rig="flat" dir="t"/>
        </a:scene3d>
        <a:sp3d z="127000" prstMaterial="plastic">
          <a:bevelT w="88900" h="88900" prst="artDeco"/>
          <a:bevelB w="88900" h="31750" prst="angle"/>
        </a:sp3d>
      </dgm:spPr>
    </dgm:pt>
    <dgm:pt modelId="{BE4FEF52-4272-44E5-8BE2-C91C1A42B711}" type="pres">
      <dgm:prSet presAssocID="{5BCE6F2C-C050-4BDB-AF12-92F4578A7AE6}" presName="sibTrans" presStyleCnt="0"/>
      <dgm:spPr/>
    </dgm:pt>
    <dgm:pt modelId="{A83BB1EE-D63B-4647-899B-538761321BF5}" type="pres">
      <dgm:prSet presAssocID="{B19E74DA-D55E-492D-A4E3-337B96B31271}" presName="composite" presStyleCnt="0"/>
      <dgm:spPr/>
    </dgm:pt>
    <dgm:pt modelId="{C93569C7-BDE9-4864-A1F2-F86F423869AB}" type="pres">
      <dgm:prSet presAssocID="{B19E74DA-D55E-492D-A4E3-337B96B31271}" presName="rect1" presStyleLbl="trAlignAcc1" presStyleIdx="3" presStyleCnt="6" custScaleY="147937">
        <dgm:presLayoutVars>
          <dgm:bulletEnabled val="1"/>
        </dgm:presLayoutVars>
      </dgm:prSet>
      <dgm:spPr/>
    </dgm:pt>
    <dgm:pt modelId="{2FD9714F-0A01-4001-94B8-2A82712FC299}" type="pres">
      <dgm:prSet presAssocID="{B19E74DA-D55E-492D-A4E3-337B96B31271}" presName="rect2" presStyleLbl="fgImgPlace1" presStyleIdx="3" presStyleCnt="6"/>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t="3"/>
          </a:stretch>
        </a:blipFill>
        <a:ln w="28575">
          <a:solidFill>
            <a:srgbClr val="7E6000"/>
          </a:solidFill>
        </a:ln>
        <a:scene3d>
          <a:camera prst="orthographicFront"/>
          <a:lightRig rig="flat" dir="t"/>
        </a:scene3d>
        <a:sp3d z="127000" prstMaterial="plastic">
          <a:bevelT w="88900" h="88900" prst="artDeco"/>
          <a:bevelB w="88900" h="31750" prst="angle"/>
        </a:sp3d>
      </dgm:spPr>
    </dgm:pt>
    <dgm:pt modelId="{F0561565-D993-4A14-AC15-672B16D77278}" type="pres">
      <dgm:prSet presAssocID="{962312CC-05CF-4A71-9C76-40EE4E7FD3E4}" presName="sibTrans" presStyleCnt="0"/>
      <dgm:spPr/>
    </dgm:pt>
    <dgm:pt modelId="{A0E7D7B9-A9EE-4D91-B7A6-EE6D5A8760FA}" type="pres">
      <dgm:prSet presAssocID="{E5B5BB99-90E4-4F29-8987-326F277DFA94}" presName="composite" presStyleCnt="0"/>
      <dgm:spPr/>
    </dgm:pt>
    <dgm:pt modelId="{61FF508F-E0F1-4274-A004-7E7DF1A2DB92}" type="pres">
      <dgm:prSet presAssocID="{E5B5BB99-90E4-4F29-8987-326F277DFA94}" presName="rect1" presStyleLbl="trAlignAcc1" presStyleIdx="4" presStyleCnt="6" custScaleY="147937">
        <dgm:presLayoutVars>
          <dgm:bulletEnabled val="1"/>
        </dgm:presLayoutVars>
      </dgm:prSet>
      <dgm:spPr/>
    </dgm:pt>
    <dgm:pt modelId="{2A6EB721-3520-417D-A25F-7D8B34470EFA}" type="pres">
      <dgm:prSet presAssocID="{E5B5BB99-90E4-4F29-8987-326F277DFA94}" presName="rect2" presStyleLbl="fgImgPlace1" presStyleIdx="4" presStyleCnt="6"/>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28575">
          <a:solidFill>
            <a:schemeClr val="accent1">
              <a:lumMod val="75000"/>
            </a:schemeClr>
          </a:solidFill>
        </a:ln>
        <a:scene3d>
          <a:camera prst="orthographicFront"/>
          <a:lightRig rig="flat" dir="t"/>
        </a:scene3d>
        <a:sp3d z="127000" prstMaterial="plastic">
          <a:bevelT w="88900" h="88900" prst="artDeco"/>
          <a:bevelB w="88900" h="31750" prst="angle"/>
        </a:sp3d>
      </dgm:spPr>
    </dgm:pt>
    <dgm:pt modelId="{157BD00B-6E2C-4441-8812-6EC36E093F6E}" type="pres">
      <dgm:prSet presAssocID="{440710C2-64EA-4C4F-BFC2-7A8222288A76}" presName="sibTrans" presStyleCnt="0"/>
      <dgm:spPr/>
    </dgm:pt>
    <dgm:pt modelId="{467DCF91-9BF2-4A09-93F7-A80CA36C3E4C}" type="pres">
      <dgm:prSet presAssocID="{E46D08E4-6EC5-49EB-A407-DCC1A150CF78}" presName="composite" presStyleCnt="0"/>
      <dgm:spPr/>
    </dgm:pt>
    <dgm:pt modelId="{108DC524-58A5-4FAF-A928-2C6660978039}" type="pres">
      <dgm:prSet presAssocID="{E46D08E4-6EC5-49EB-A407-DCC1A150CF78}" presName="rect1" presStyleLbl="trAlignAcc1" presStyleIdx="5" presStyleCnt="6" custScaleY="147937">
        <dgm:presLayoutVars>
          <dgm:bulletEnabled val="1"/>
        </dgm:presLayoutVars>
      </dgm:prSet>
      <dgm:spPr/>
    </dgm:pt>
    <dgm:pt modelId="{0CC6981F-6594-4FC3-9E6F-5E670BF5B1E1}" type="pres">
      <dgm:prSet presAssocID="{E46D08E4-6EC5-49EB-A407-DCC1A150CF78}" presName="rect2" presStyleLbl="fgImgPlace1" presStyleIdx="5" presStyleCnt="6"/>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28575">
          <a:solidFill>
            <a:schemeClr val="accent2">
              <a:lumMod val="50000"/>
            </a:schemeClr>
          </a:solidFill>
        </a:ln>
        <a:scene3d>
          <a:camera prst="orthographicFront"/>
          <a:lightRig rig="flat" dir="t"/>
        </a:scene3d>
        <a:sp3d z="127000" prstMaterial="plastic">
          <a:bevelT w="88900" h="88900" prst="artDeco"/>
          <a:bevelB w="88900" h="31750" prst="angle"/>
        </a:sp3d>
      </dgm:spPr>
    </dgm:pt>
  </dgm:ptLst>
  <dgm:cxnLst>
    <dgm:cxn modelId="{94101716-8B06-4B9E-B730-C7BEF201F20B}" srcId="{223C3DAA-FFA5-4A02-96F0-8865F097CD87}" destId="{7F5813A6-5764-4412-88F9-C214909C1399}" srcOrd="2" destOrd="0" parTransId="{5A1A6B97-2A72-4696-8F8A-BBDB5C4FAD65}" sibTransId="{5BCE6F2C-C050-4BDB-AF12-92F4578A7AE6}"/>
    <dgm:cxn modelId="{EFF20F24-E5B6-45D8-B621-E700F7FB9265}" type="presOf" srcId="{223C3DAA-FFA5-4A02-96F0-8865F097CD87}" destId="{330FE70F-E0E3-4483-B4B8-51505C494D52}" srcOrd="0" destOrd="0" presId="urn:microsoft.com/office/officeart/2008/layout/PictureStrips"/>
    <dgm:cxn modelId="{4435E960-D72C-4B0F-929F-E0059840566C}" srcId="{223C3DAA-FFA5-4A02-96F0-8865F097CD87}" destId="{E5B5BB99-90E4-4F29-8987-326F277DFA94}" srcOrd="4" destOrd="0" parTransId="{A7DA863A-BE4D-4FBA-8A03-FA22F9EACF50}" sibTransId="{440710C2-64EA-4C4F-BFC2-7A8222288A76}"/>
    <dgm:cxn modelId="{A48B3364-F20A-4E93-8DE4-570ECB88A411}" srcId="{223C3DAA-FFA5-4A02-96F0-8865F097CD87}" destId="{B19E74DA-D55E-492D-A4E3-337B96B31271}" srcOrd="3" destOrd="0" parTransId="{4F79668E-9EEE-4298-8296-CF931D407445}" sibTransId="{962312CC-05CF-4A71-9C76-40EE4E7FD3E4}"/>
    <dgm:cxn modelId="{B0792B46-8640-490C-B20B-EEA1F416709C}" type="presOf" srcId="{00CBEBE6-6001-4EB3-B2D4-003ECFAF17E2}" destId="{4AB4FE1C-6B6A-4355-92DB-1E68C226DCDB}" srcOrd="0" destOrd="0" presId="urn:microsoft.com/office/officeart/2008/layout/PictureStrips"/>
    <dgm:cxn modelId="{6913CD4B-BD88-4287-9B7F-79E44C146D29}" srcId="{223C3DAA-FFA5-4A02-96F0-8865F097CD87}" destId="{AB24E7AA-98B0-46EF-B68A-B6D0DB2129B0}" srcOrd="1" destOrd="0" parTransId="{5A8D2606-1611-4A40-ADBE-9241519373B6}" sibTransId="{7E647759-2561-41E9-BD63-B68E2E28A500}"/>
    <dgm:cxn modelId="{CCCF964F-B688-4533-8DE7-F73DCF16C05F}" type="presOf" srcId="{E46D08E4-6EC5-49EB-A407-DCC1A150CF78}" destId="{108DC524-58A5-4FAF-A928-2C6660978039}" srcOrd="0" destOrd="0" presId="urn:microsoft.com/office/officeart/2008/layout/PictureStrips"/>
    <dgm:cxn modelId="{58918374-64E2-46B0-BAB9-893E9948E48C}" srcId="{223C3DAA-FFA5-4A02-96F0-8865F097CD87}" destId="{E46D08E4-6EC5-49EB-A407-DCC1A150CF78}" srcOrd="5" destOrd="0" parTransId="{4C1687E2-7DA9-4388-AB66-8575C5A87DD8}" sibTransId="{22DD6849-64C8-431D-BDF3-6DF7C1E09C62}"/>
    <dgm:cxn modelId="{895DCD87-855C-4FC1-A2BD-8DCAECB940A1}" type="presOf" srcId="{B19E74DA-D55E-492D-A4E3-337B96B31271}" destId="{C93569C7-BDE9-4864-A1F2-F86F423869AB}" srcOrd="0" destOrd="0" presId="urn:microsoft.com/office/officeart/2008/layout/PictureStrips"/>
    <dgm:cxn modelId="{5ECBBA90-F2A7-4282-ABFF-C211DB8E1C49}" type="presOf" srcId="{7F5813A6-5764-4412-88F9-C214909C1399}" destId="{567487B3-F573-4110-A86F-44B43770C47A}" srcOrd="0" destOrd="0" presId="urn:microsoft.com/office/officeart/2008/layout/PictureStrips"/>
    <dgm:cxn modelId="{251B9891-25B0-49AC-8D02-90878DAC3507}" srcId="{223C3DAA-FFA5-4A02-96F0-8865F097CD87}" destId="{00CBEBE6-6001-4EB3-B2D4-003ECFAF17E2}" srcOrd="0" destOrd="0" parTransId="{47F61393-38B7-43B1-80CB-17ABC1B3628D}" sibTransId="{5EA0EB03-285C-48AA-B641-0EC54AE082F8}"/>
    <dgm:cxn modelId="{55E2BBB5-4159-463D-835C-CF782CEE470C}" type="presOf" srcId="{AB24E7AA-98B0-46EF-B68A-B6D0DB2129B0}" destId="{ED7696A4-394F-4E41-9FC3-38955C24D2DE}" srcOrd="0" destOrd="0" presId="urn:microsoft.com/office/officeart/2008/layout/PictureStrips"/>
    <dgm:cxn modelId="{3AB4B0D2-58F9-49E8-8B2C-0C661FE4F90B}" type="presOf" srcId="{E5B5BB99-90E4-4F29-8987-326F277DFA94}" destId="{61FF508F-E0F1-4274-A004-7E7DF1A2DB92}" srcOrd="0" destOrd="0" presId="urn:microsoft.com/office/officeart/2008/layout/PictureStrips"/>
    <dgm:cxn modelId="{7F7858A5-9AFA-4F34-93CE-8BD7829F6696}" type="presParOf" srcId="{330FE70F-E0E3-4483-B4B8-51505C494D52}" destId="{7514C656-DF10-439F-8B7F-3F11B785E8EA}" srcOrd="0" destOrd="0" presId="urn:microsoft.com/office/officeart/2008/layout/PictureStrips"/>
    <dgm:cxn modelId="{72C66747-4420-4877-B3FA-012F2C03AFEC}" type="presParOf" srcId="{7514C656-DF10-439F-8B7F-3F11B785E8EA}" destId="{4AB4FE1C-6B6A-4355-92DB-1E68C226DCDB}" srcOrd="0" destOrd="0" presId="urn:microsoft.com/office/officeart/2008/layout/PictureStrips"/>
    <dgm:cxn modelId="{251A40C3-3F0E-437D-94B1-C4F0C48FD067}" type="presParOf" srcId="{7514C656-DF10-439F-8B7F-3F11B785E8EA}" destId="{C31CAC7E-62AE-4DD8-ABC1-3B2CD526502F}" srcOrd="1" destOrd="0" presId="urn:microsoft.com/office/officeart/2008/layout/PictureStrips"/>
    <dgm:cxn modelId="{A60D332D-6A66-4A00-AA1A-5C4D9EC8B2F6}" type="presParOf" srcId="{330FE70F-E0E3-4483-B4B8-51505C494D52}" destId="{4E2CD47E-8E68-417C-B1E7-90E76796982F}" srcOrd="1" destOrd="0" presId="urn:microsoft.com/office/officeart/2008/layout/PictureStrips"/>
    <dgm:cxn modelId="{ACC084F7-8A7C-4E7A-B833-C1BFF1BA02D8}" type="presParOf" srcId="{330FE70F-E0E3-4483-B4B8-51505C494D52}" destId="{1F4CA9A6-1D52-4E1B-A610-F25B555A2781}" srcOrd="2" destOrd="0" presId="urn:microsoft.com/office/officeart/2008/layout/PictureStrips"/>
    <dgm:cxn modelId="{6157DB49-29DB-4863-AE47-64B6B37B768A}" type="presParOf" srcId="{1F4CA9A6-1D52-4E1B-A610-F25B555A2781}" destId="{ED7696A4-394F-4E41-9FC3-38955C24D2DE}" srcOrd="0" destOrd="0" presId="urn:microsoft.com/office/officeart/2008/layout/PictureStrips"/>
    <dgm:cxn modelId="{2D486804-6593-4DDE-BBAF-D8B09AA2B4A6}" type="presParOf" srcId="{1F4CA9A6-1D52-4E1B-A610-F25B555A2781}" destId="{95B27D70-7744-4011-BDAA-8201BEBC5408}" srcOrd="1" destOrd="0" presId="urn:microsoft.com/office/officeart/2008/layout/PictureStrips"/>
    <dgm:cxn modelId="{6FB00F84-0525-4455-9515-33EB35266D11}" type="presParOf" srcId="{330FE70F-E0E3-4483-B4B8-51505C494D52}" destId="{72996164-6609-4DD0-BF42-F53E0508FBDC}" srcOrd="3" destOrd="0" presId="urn:microsoft.com/office/officeart/2008/layout/PictureStrips"/>
    <dgm:cxn modelId="{9EB57146-0B80-4CB8-ABCF-616AA0C0FEBB}" type="presParOf" srcId="{330FE70F-E0E3-4483-B4B8-51505C494D52}" destId="{221DBB68-F928-43EA-B81D-C3280E0BEAA0}" srcOrd="4" destOrd="0" presId="urn:microsoft.com/office/officeart/2008/layout/PictureStrips"/>
    <dgm:cxn modelId="{D299DD20-8668-4511-8C0D-F917EB7ACD1A}" type="presParOf" srcId="{221DBB68-F928-43EA-B81D-C3280E0BEAA0}" destId="{567487B3-F573-4110-A86F-44B43770C47A}" srcOrd="0" destOrd="0" presId="urn:microsoft.com/office/officeart/2008/layout/PictureStrips"/>
    <dgm:cxn modelId="{308FCCC7-D947-4F5E-BD6F-35A917715B3F}" type="presParOf" srcId="{221DBB68-F928-43EA-B81D-C3280E0BEAA0}" destId="{90289D40-4BE3-4C8D-9C1F-3DB98EE2F3B5}" srcOrd="1" destOrd="0" presId="urn:microsoft.com/office/officeart/2008/layout/PictureStrips"/>
    <dgm:cxn modelId="{28D28130-4D53-47A1-821D-B6F0695E28F1}" type="presParOf" srcId="{330FE70F-E0E3-4483-B4B8-51505C494D52}" destId="{BE4FEF52-4272-44E5-8BE2-C91C1A42B711}" srcOrd="5" destOrd="0" presId="urn:microsoft.com/office/officeart/2008/layout/PictureStrips"/>
    <dgm:cxn modelId="{AC67C2FB-E7EC-4A90-B3B4-1FE68A9C8014}" type="presParOf" srcId="{330FE70F-E0E3-4483-B4B8-51505C494D52}" destId="{A83BB1EE-D63B-4647-899B-538761321BF5}" srcOrd="6" destOrd="0" presId="urn:microsoft.com/office/officeart/2008/layout/PictureStrips"/>
    <dgm:cxn modelId="{5739BE80-4E2E-4348-A5D5-0B054F9E55A4}" type="presParOf" srcId="{A83BB1EE-D63B-4647-899B-538761321BF5}" destId="{C93569C7-BDE9-4864-A1F2-F86F423869AB}" srcOrd="0" destOrd="0" presId="urn:microsoft.com/office/officeart/2008/layout/PictureStrips"/>
    <dgm:cxn modelId="{4C05F453-2EED-468E-BC50-4EA3F89F6DC6}" type="presParOf" srcId="{A83BB1EE-D63B-4647-899B-538761321BF5}" destId="{2FD9714F-0A01-4001-94B8-2A82712FC299}" srcOrd="1" destOrd="0" presId="urn:microsoft.com/office/officeart/2008/layout/PictureStrips"/>
    <dgm:cxn modelId="{FB040463-0D3F-47DD-B350-6D02F12D6819}" type="presParOf" srcId="{330FE70F-E0E3-4483-B4B8-51505C494D52}" destId="{F0561565-D993-4A14-AC15-672B16D77278}" srcOrd="7" destOrd="0" presId="urn:microsoft.com/office/officeart/2008/layout/PictureStrips"/>
    <dgm:cxn modelId="{BE3917C2-735A-462C-BCB0-F7DA1584777A}" type="presParOf" srcId="{330FE70F-E0E3-4483-B4B8-51505C494D52}" destId="{A0E7D7B9-A9EE-4D91-B7A6-EE6D5A8760FA}" srcOrd="8" destOrd="0" presId="urn:microsoft.com/office/officeart/2008/layout/PictureStrips"/>
    <dgm:cxn modelId="{F8294F70-BB67-41D0-9401-C4DFF38FA5C0}" type="presParOf" srcId="{A0E7D7B9-A9EE-4D91-B7A6-EE6D5A8760FA}" destId="{61FF508F-E0F1-4274-A004-7E7DF1A2DB92}" srcOrd="0" destOrd="0" presId="urn:microsoft.com/office/officeart/2008/layout/PictureStrips"/>
    <dgm:cxn modelId="{D5EE329A-B6D0-4260-BD72-AB206BBA089E}" type="presParOf" srcId="{A0E7D7B9-A9EE-4D91-B7A6-EE6D5A8760FA}" destId="{2A6EB721-3520-417D-A25F-7D8B34470EFA}" srcOrd="1" destOrd="0" presId="urn:microsoft.com/office/officeart/2008/layout/PictureStrips"/>
    <dgm:cxn modelId="{DE14905F-2BF0-4094-85E6-14CDD0EA3EB4}" type="presParOf" srcId="{330FE70F-E0E3-4483-B4B8-51505C494D52}" destId="{157BD00B-6E2C-4441-8812-6EC36E093F6E}" srcOrd="9" destOrd="0" presId="urn:microsoft.com/office/officeart/2008/layout/PictureStrips"/>
    <dgm:cxn modelId="{414FEF01-89ED-49D8-8DC9-F8131584A6E6}" type="presParOf" srcId="{330FE70F-E0E3-4483-B4B8-51505C494D52}" destId="{467DCF91-9BF2-4A09-93F7-A80CA36C3E4C}" srcOrd="10" destOrd="0" presId="urn:microsoft.com/office/officeart/2008/layout/PictureStrips"/>
    <dgm:cxn modelId="{4D550B55-9FAA-4694-84FA-9F9508B64447}" type="presParOf" srcId="{467DCF91-9BF2-4A09-93F7-A80CA36C3E4C}" destId="{108DC524-58A5-4FAF-A928-2C6660978039}" srcOrd="0" destOrd="0" presId="urn:microsoft.com/office/officeart/2008/layout/PictureStrips"/>
    <dgm:cxn modelId="{14E3F48A-2ACF-433B-AC62-B3B4EFFA4639}" type="presParOf" srcId="{467DCF91-9BF2-4A09-93F7-A80CA36C3E4C}" destId="{0CC6981F-6594-4FC3-9E6F-5E670BF5B1E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FE1C-6B6A-4355-92DB-1E68C226DCDB}">
      <dsp:nvSpPr>
        <dsp:cNvPr id="0" name=""/>
        <dsp:cNvSpPr/>
      </dsp:nvSpPr>
      <dsp:spPr>
        <a:xfrm>
          <a:off x="152342" y="296374"/>
          <a:ext cx="3645135" cy="1685157"/>
        </a:xfrm>
        <a:prstGeom prst="rect">
          <a:avLst/>
        </a:prstGeom>
        <a:solidFill>
          <a:schemeClr val="accent3"/>
        </a:solidFill>
        <a:ln w="19050" cap="flat" cmpd="sng" algn="ctr">
          <a:solidFill>
            <a:schemeClr val="accent3">
              <a:shade val="15000"/>
            </a:schemeClr>
          </a:solidFill>
          <a:prstDash val="solid"/>
          <a:miter lim="800000"/>
        </a:ln>
        <a:effectLst/>
        <a:scene3d>
          <a:camera prst="orthographicFront"/>
          <a:lightRig rig="flat" dir="t"/>
        </a:scene3d>
        <a:sp3d extrusionH="12700">
          <a:bevelT w="114300" prst="artDeco"/>
        </a:sp3d>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During a council of heavenly beings, Satan appears among them (Job 1:6-7)</a:t>
          </a:r>
          <a:endParaRPr lang="es-ES" sz="2000" kern="1200" dirty="0"/>
        </a:p>
      </dsp:txBody>
      <dsp:txXfrm>
        <a:off x="152342" y="296374"/>
        <a:ext cx="3645135" cy="1685157"/>
      </dsp:txXfrm>
    </dsp:sp>
    <dsp:sp modelId="{C31CAC7E-62AE-4DD8-ABC1-3B2CD526502F}">
      <dsp:nvSpPr>
        <dsp:cNvPr id="0" name=""/>
        <dsp:cNvSpPr/>
      </dsp:nvSpPr>
      <dsp:spPr>
        <a:xfrm>
          <a:off x="461" y="404863"/>
          <a:ext cx="797373" cy="119605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t="1092"/>
          </a:stretch>
        </a:blipFill>
        <a:ln w="28575">
          <a:solidFill>
            <a:srgbClr val="817E00"/>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ED7696A4-394F-4E41-9FC3-38955C24D2DE}">
      <dsp:nvSpPr>
        <dsp:cNvPr id="0" name=""/>
        <dsp:cNvSpPr/>
      </dsp:nvSpPr>
      <dsp:spPr>
        <a:xfrm>
          <a:off x="4082674" y="296374"/>
          <a:ext cx="3645135" cy="1685157"/>
        </a:xfrm>
        <a:prstGeom prst="rect">
          <a:avLst/>
        </a:prstGeom>
        <a:solidFill>
          <a:schemeClr val="accent4"/>
        </a:solidFill>
        <a:ln w="19050" cap="flat" cmpd="sng" algn="ctr">
          <a:solidFill>
            <a:schemeClr val="accent4">
              <a:lumMod val="50000"/>
            </a:schemeClr>
          </a:solidFill>
          <a:prstDash val="solid"/>
          <a:miter lim="800000"/>
        </a:ln>
        <a:effectLst/>
        <a:scene3d>
          <a:camera prst="orthographicFront"/>
          <a:lightRig rig="flat" dir="t"/>
        </a:scene3d>
        <a:sp3d extrusionH="12700">
          <a:bevelT w="114300" prst="artDeco"/>
        </a:sp3d>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In the face of the public accusations that Satan had made against God, He points out the case of Job (Job 1:8)</a:t>
          </a:r>
          <a:endParaRPr lang="es-ES" sz="2000" kern="1200" dirty="0"/>
        </a:p>
      </dsp:txBody>
      <dsp:txXfrm>
        <a:off x="4082674" y="296374"/>
        <a:ext cx="3645135" cy="1685157"/>
      </dsp:txXfrm>
    </dsp:sp>
    <dsp:sp modelId="{95B27D70-7744-4011-BDAA-8201BEBC5408}">
      <dsp:nvSpPr>
        <dsp:cNvPr id="0" name=""/>
        <dsp:cNvSpPr/>
      </dsp:nvSpPr>
      <dsp:spPr>
        <a:xfrm>
          <a:off x="3930793" y="404863"/>
          <a:ext cx="797373" cy="1196059"/>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t="1092"/>
          </a:stretch>
        </a:blipFill>
        <a:ln w="28575">
          <a:solidFill>
            <a:schemeClr val="accent4">
              <a:lumMod val="50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567487B3-F573-4110-A86F-44B43770C47A}">
      <dsp:nvSpPr>
        <dsp:cNvPr id="0" name=""/>
        <dsp:cNvSpPr/>
      </dsp:nvSpPr>
      <dsp:spPr>
        <a:xfrm>
          <a:off x="8013006" y="296374"/>
          <a:ext cx="3645135" cy="1685157"/>
        </a:xfrm>
        <a:prstGeom prst="rect">
          <a:avLst/>
        </a:prstGeom>
        <a:solidFill>
          <a:schemeClr val="accent5">
            <a:lumMod val="40000"/>
            <a:lumOff val="60000"/>
          </a:schemeClr>
        </a:solidFill>
        <a:ln w="19050" cap="flat" cmpd="sng" algn="ctr">
          <a:solidFill>
            <a:schemeClr val="accent5">
              <a:lumMod val="50000"/>
            </a:schemeClr>
          </a:solidFill>
          <a:prstDash val="solid"/>
          <a:miter lim="800000"/>
        </a:ln>
        <a:effectLst/>
        <a:scene3d>
          <a:camera prst="orthographicFront"/>
          <a:lightRig rig="flat" dir="t"/>
        </a:scene3d>
        <a:sp3d extrusionH="12700">
          <a:bevelT w="114300" prst="artDeco"/>
        </a:sp3d>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Satan maintains his accusations, claiming unfair protection towards Job (Job 1:9-11)</a:t>
          </a:r>
          <a:endParaRPr lang="es-ES" sz="2000" kern="1200" dirty="0"/>
        </a:p>
      </dsp:txBody>
      <dsp:txXfrm>
        <a:off x="8013006" y="296374"/>
        <a:ext cx="3645135" cy="1685157"/>
      </dsp:txXfrm>
    </dsp:sp>
    <dsp:sp modelId="{90289D40-4BE3-4C8D-9C1F-3DB98EE2F3B5}">
      <dsp:nvSpPr>
        <dsp:cNvPr id="0" name=""/>
        <dsp:cNvSpPr/>
      </dsp:nvSpPr>
      <dsp:spPr>
        <a:xfrm>
          <a:off x="7861125" y="404863"/>
          <a:ext cx="797373" cy="119605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t="1092"/>
          </a:stretch>
        </a:blipFill>
        <a:ln w="28575">
          <a:solidFill>
            <a:schemeClr val="accent5">
              <a:lumMod val="50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C93569C7-BDE9-4864-A1F2-F86F423869AB}">
      <dsp:nvSpPr>
        <dsp:cNvPr id="0" name=""/>
        <dsp:cNvSpPr/>
      </dsp:nvSpPr>
      <dsp:spPr>
        <a:xfrm>
          <a:off x="152342" y="2111896"/>
          <a:ext cx="3645135" cy="1685157"/>
        </a:xfrm>
        <a:prstGeom prst="rect">
          <a:avLst/>
        </a:prstGeom>
        <a:solidFill>
          <a:srgbClr val="FFC000"/>
        </a:solidFill>
        <a:ln w="19050" cap="flat" cmpd="sng" algn="ctr">
          <a:solidFill>
            <a:srgbClr val="964437"/>
          </a:solidFill>
          <a:prstDash val="solid"/>
          <a:miter lim="800000"/>
        </a:ln>
        <a:effectLst/>
        <a:scene3d>
          <a:camera prst="orthographicFront"/>
          <a:lightRig rig="flat" dir="t"/>
        </a:scene3d>
        <a:sp3d extrusionH="12700">
          <a:bevelT w="114300" prst="artDeco"/>
        </a:sp3d>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God allows him to attack Job's possessions, but not his person (Job 1:12)</a:t>
          </a:r>
          <a:endParaRPr lang="es-ES" sz="2000" kern="1200" dirty="0"/>
        </a:p>
      </dsp:txBody>
      <dsp:txXfrm>
        <a:off x="152342" y="2111896"/>
        <a:ext cx="3645135" cy="1685157"/>
      </dsp:txXfrm>
    </dsp:sp>
    <dsp:sp modelId="{2FD9714F-0A01-4001-94B8-2A82712FC299}">
      <dsp:nvSpPr>
        <dsp:cNvPr id="0" name=""/>
        <dsp:cNvSpPr/>
      </dsp:nvSpPr>
      <dsp:spPr>
        <a:xfrm>
          <a:off x="461" y="2220385"/>
          <a:ext cx="797373" cy="1196059"/>
        </a:xfrm>
        <a:prstGeom prst="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t="3"/>
          </a:stretch>
        </a:blipFill>
        <a:ln w="28575">
          <a:solidFill>
            <a:srgbClr val="7E6000"/>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61FF508F-E0F1-4274-A004-7E7DF1A2DB92}">
      <dsp:nvSpPr>
        <dsp:cNvPr id="0" name=""/>
        <dsp:cNvSpPr/>
      </dsp:nvSpPr>
      <dsp:spPr>
        <a:xfrm>
          <a:off x="4082674" y="2111896"/>
          <a:ext cx="3645135" cy="1685157"/>
        </a:xfrm>
        <a:prstGeom prst="rect">
          <a:avLst/>
        </a:prstGeom>
        <a:solidFill>
          <a:schemeClr val="accent1">
            <a:lumMod val="40000"/>
            <a:lumOff val="60000"/>
          </a:schemeClr>
        </a:solidFill>
        <a:ln w="19050" cap="flat" cmpd="sng" algn="ctr">
          <a:solidFill>
            <a:schemeClr val="accent1">
              <a:lumMod val="75000"/>
            </a:schemeClr>
          </a:solidFill>
          <a:prstDash val="solid"/>
          <a:miter lim="800000"/>
        </a:ln>
        <a:effectLst/>
        <a:scene3d>
          <a:camera prst="orthographicFront"/>
          <a:lightRig rig="flat" dir="t"/>
        </a:scene3d>
        <a:sp3d extrusionH="12700">
          <a:bevelT w="114300" prst="artDeco"/>
        </a:sp3d>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In the face of Job's faithfulness, Satan insists on maintaining his accusations against God (Job 2:4-5)</a:t>
          </a:r>
          <a:endParaRPr lang="es-ES" sz="2000" kern="1200" dirty="0"/>
        </a:p>
      </dsp:txBody>
      <dsp:txXfrm>
        <a:off x="4082674" y="2111896"/>
        <a:ext cx="3645135" cy="1685157"/>
      </dsp:txXfrm>
    </dsp:sp>
    <dsp:sp modelId="{2A6EB721-3520-417D-A25F-7D8B34470EFA}">
      <dsp:nvSpPr>
        <dsp:cNvPr id="0" name=""/>
        <dsp:cNvSpPr/>
      </dsp:nvSpPr>
      <dsp:spPr>
        <a:xfrm>
          <a:off x="3930793" y="2220385"/>
          <a:ext cx="797373" cy="119605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28575">
          <a:solidFill>
            <a:schemeClr val="accent1">
              <a:lumMod val="75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108DC524-58A5-4FAF-A928-2C6660978039}">
      <dsp:nvSpPr>
        <dsp:cNvPr id="0" name=""/>
        <dsp:cNvSpPr/>
      </dsp:nvSpPr>
      <dsp:spPr>
        <a:xfrm>
          <a:off x="8013006" y="2111896"/>
          <a:ext cx="3645135" cy="1685157"/>
        </a:xfrm>
        <a:prstGeom prst="rect">
          <a:avLst/>
        </a:prstGeom>
        <a:solidFill>
          <a:schemeClr val="accent2">
            <a:lumMod val="60000"/>
            <a:lumOff val="40000"/>
          </a:schemeClr>
        </a:solidFill>
        <a:ln w="19050" cap="flat" cmpd="sng" algn="ctr">
          <a:solidFill>
            <a:schemeClr val="accent2">
              <a:lumMod val="75000"/>
            </a:schemeClr>
          </a:solidFill>
          <a:prstDash val="solid"/>
          <a:miter lim="800000"/>
        </a:ln>
        <a:effectLst/>
        <a:scene3d>
          <a:camera prst="orthographicFront"/>
          <a:lightRig rig="flat" dir="t"/>
        </a:scene3d>
        <a:sp3d extrusionH="12700">
          <a:bevelT w="114300" prst="artDeco"/>
        </a:sp3d>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God allows him to physically harm Job, but not to kill him (Job 2:6-7)</a:t>
          </a:r>
          <a:endParaRPr lang="es-ES" sz="2000" kern="1200" dirty="0"/>
        </a:p>
      </dsp:txBody>
      <dsp:txXfrm>
        <a:off x="8013006" y="2111896"/>
        <a:ext cx="3645135" cy="1685157"/>
      </dsp:txXfrm>
    </dsp:sp>
    <dsp:sp modelId="{0CC6981F-6594-4FC3-9E6F-5E670BF5B1E1}">
      <dsp:nvSpPr>
        <dsp:cNvPr id="0" name=""/>
        <dsp:cNvSpPr/>
      </dsp:nvSpPr>
      <dsp:spPr>
        <a:xfrm>
          <a:off x="7861125" y="2220385"/>
          <a:ext cx="797373" cy="119605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28575">
          <a:solidFill>
            <a:schemeClr val="accent2">
              <a:lumMod val="50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2216A-38AE-391B-7B59-F4AAA1D50F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CA493CB-AA10-B1E0-9EBF-F0F11B6EF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3EC9DC7-C26F-613B-93E6-8079A1EC3EE7}"/>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id="{E6D463BA-E0F7-54C1-C559-2B6F3E3D4D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BC86E7-4B12-6EE5-4577-B526DDD714A9}"/>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356994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6B01F-774F-C456-748C-EBE6BA72567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C93E472-1AE2-3076-0E82-AD9C53E6EDB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84AA0F-B387-F86B-F362-4B36F1FBDFE1}"/>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id="{4BE6991F-053C-8377-0940-D2D2C47915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4594B8-321C-75D5-C51C-35F2712944F9}"/>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51841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C4DDE8-157D-57F0-6244-E43FBFD9230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8DA40B7-9EEC-A47B-F4BF-6F2380AD562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57098E-58BF-2CE2-4C16-74F366BD2C4E}"/>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id="{9EB418F9-136E-E651-8958-0B1C68CA3F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6FFB9E-D386-61EC-E85F-880A1ECB4CED}"/>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28452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77220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99807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13953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0632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84756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70655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65236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7624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5E30A-E769-2780-B051-1EC5BAB43E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905921-BEA5-B2CA-EEB7-01FEC1E4EDA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638C3F-1C91-8F59-9997-38B613A41B34}"/>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id="{360E5CD3-CD2E-98FD-7CA8-A80951D4E8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826621-F1CC-15D3-08BA-63A53F602FD6}"/>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374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7353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19839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17351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63CFB-CD88-4F3F-CC7F-D5CB724BC7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60399A-20B2-11D8-A447-71CD7B068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2D0E1B-B382-8DC7-49DE-11B594471ADF}"/>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id="{14941BE0-B2EB-688F-6D6C-178B37C0CC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C910E3-991F-55AF-DFF2-EFE85838374D}"/>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93458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3B59A-4907-5C89-6E54-D78F4BF4AFE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660AE-065B-2C8F-8E67-17A441F9F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12A32F1-750A-AC10-E3F8-A39FC892B9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C445B42-4A53-8D96-2280-8180D2857B14}"/>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6" name="Marcador de pie de página 5">
            <a:extLst>
              <a:ext uri="{FF2B5EF4-FFF2-40B4-BE49-F238E27FC236}">
                <a16:creationId xmlns:a16="http://schemas.microsoft.com/office/drawing/2014/main" id="{048A42F8-D2F3-118B-078F-C60719648E8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C604CFE-5835-41DB-D458-315A83634040}"/>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3147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45CFC-4D8F-7AFA-F3BE-B98F0023B7B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65CC67-473C-F93A-F89A-8C6AC2F11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16DAFAA-E4E9-4210-1B9F-2E573E28581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088257-9F51-45E1-C218-D2AAC918CD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7559C2B-1D24-E906-B68F-9111021C918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D83B934-350B-778F-7E95-982402DB71D2}"/>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8" name="Marcador de pie de página 7">
            <a:extLst>
              <a:ext uri="{FF2B5EF4-FFF2-40B4-BE49-F238E27FC236}">
                <a16:creationId xmlns:a16="http://schemas.microsoft.com/office/drawing/2014/main" id="{CD717B2D-4BD2-8504-9D32-129736E72E8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9F59004-0620-3C6A-8D78-C839B2B7BCEA}"/>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185900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8DF91-345F-2300-E35B-7FB457F9C2B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2A45750-9784-8977-AA40-93B9C7E1CB1B}"/>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4" name="Marcador de pie de página 3">
            <a:extLst>
              <a:ext uri="{FF2B5EF4-FFF2-40B4-BE49-F238E27FC236}">
                <a16:creationId xmlns:a16="http://schemas.microsoft.com/office/drawing/2014/main" id="{F4C204DD-5514-624D-718D-57B993DC360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7DA034A-ECAB-F7E6-4575-BFBA1AA6CF47}"/>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189064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F73F9D-FD1F-0ECB-E40D-4F3388980336}"/>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3" name="Marcador de pie de página 2">
            <a:extLst>
              <a:ext uri="{FF2B5EF4-FFF2-40B4-BE49-F238E27FC236}">
                <a16:creationId xmlns:a16="http://schemas.microsoft.com/office/drawing/2014/main" id="{5CDF1146-7501-434D-2FD0-7DC50A79F32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23F5EAF-2DEB-CC82-628F-5EED6B474B91}"/>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63843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49902-459D-4F9A-3703-485C7695C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16D1B6A-F88B-7F31-23B1-99DAC507E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675A39-D687-FDD9-FA4F-C470B1761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01CD8C-CCEA-B67C-A7A4-DDE86F6D08B3}"/>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6" name="Marcador de pie de página 5">
            <a:extLst>
              <a:ext uri="{FF2B5EF4-FFF2-40B4-BE49-F238E27FC236}">
                <a16:creationId xmlns:a16="http://schemas.microsoft.com/office/drawing/2014/main" id="{6EEC5C14-CEA2-F2D2-0CF0-F0539D5508E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90EA62-7AA4-39F5-A90A-C6F2F31D46FC}"/>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418741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5038D-57C5-0FAC-2669-DFDA255459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890589-28C8-FC14-7C95-FD0324940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38347-9D35-0450-E3BC-3A32E16A4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37B092-ABDF-8732-F180-2F2406D6DF53}"/>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6" name="Marcador de pie de página 5">
            <a:extLst>
              <a:ext uri="{FF2B5EF4-FFF2-40B4-BE49-F238E27FC236}">
                <a16:creationId xmlns:a16="http://schemas.microsoft.com/office/drawing/2014/main" id="{BA734422-E219-DD92-E42D-1FF9427BC0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747895-DE08-CF99-91FD-273B07917C67}"/>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39366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74D9E1-8402-E3E7-BFD7-5890181039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6B33502-9BB1-7131-A714-F78701EAE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020476-8F7B-C9B7-6689-834456008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id="{8233B18A-37AE-06E0-1165-53E0FE004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97166E6-4BBF-B8AF-610C-2BA71046F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0CBAC4-A19E-4168-8740-FD29D440D5DA}" type="slidenum">
              <a:rPr lang="es-ES" smtClean="0"/>
              <a:t>‹Nº›</a:t>
            </a:fld>
            <a:endParaRPr lang="es-ES"/>
          </a:p>
        </p:txBody>
      </p:sp>
    </p:spTree>
    <p:extLst>
      <p:ext uri="{BB962C8B-B14F-4D97-AF65-F5344CB8AC3E}">
        <p14:creationId xmlns:p14="http://schemas.microsoft.com/office/powerpoint/2010/main" val="4091399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3367576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42927B-2BB9-87E5-8047-483770A547CF}"/>
              </a:ext>
            </a:extLst>
          </p:cNvPr>
          <p:cNvSpPr txBox="1"/>
          <p:nvPr/>
        </p:nvSpPr>
        <p:spPr>
          <a:xfrm>
            <a:off x="612406" y="4108885"/>
            <a:ext cx="5190517"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6000" b="1" dirty="0">
                <a:ln/>
                <a:solidFill>
                  <a:schemeClr val="accent1">
                    <a:lumMod val="60000"/>
                    <a:lumOff val="40000"/>
                  </a:schemeClr>
                </a:solidFill>
                <a:effectLst>
                  <a:reflection blurRad="6350" stA="55000" endA="300" endPos="45500" dir="5400000" sy="-100000" algn="bl" rotWithShape="0"/>
                </a:effectLst>
              </a:rPr>
              <a:t>THE RULES OF ENGAGEMENT</a:t>
            </a:r>
          </a:p>
        </p:txBody>
      </p:sp>
      <p:sp>
        <p:nvSpPr>
          <p:cNvPr id="5" name="CuadroTexto 4">
            <a:extLst>
              <a:ext uri="{FF2B5EF4-FFF2-40B4-BE49-F238E27FC236}">
                <a16:creationId xmlns:a16="http://schemas.microsoft.com/office/drawing/2014/main" id="{6C71F07A-45A1-F812-53F1-46B3350EA50C}"/>
              </a:ext>
            </a:extLst>
          </p:cNvPr>
          <p:cNvSpPr txBox="1"/>
          <p:nvPr/>
        </p:nvSpPr>
        <p:spPr>
          <a:xfrm>
            <a:off x="6594441" y="6492340"/>
            <a:ext cx="3655809" cy="338554"/>
          </a:xfrm>
          <a:prstGeom prst="rect">
            <a:avLst/>
          </a:prstGeom>
          <a:noFill/>
        </p:spPr>
        <p:txBody>
          <a:bodyPr wrap="none" rtlCol="0">
            <a:spAutoFit/>
          </a:bodyPr>
          <a:lstStyle/>
          <a:p>
            <a:pPr algn="r"/>
            <a:r>
              <a:rPr lang="en" sz="1600" b="1" dirty="0">
                <a:solidFill>
                  <a:srgbClr val="102D7B"/>
                </a:solidFill>
              </a:rPr>
              <a:t>Lesson 10 for March 8, 2025</a:t>
            </a:r>
          </a:p>
        </p:txBody>
      </p:sp>
    </p:spTree>
    <p:extLst>
      <p:ext uri="{BB962C8B-B14F-4D97-AF65-F5344CB8AC3E}">
        <p14:creationId xmlns:p14="http://schemas.microsoft.com/office/powerpoint/2010/main" val="68981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1821CB4-041E-8393-3089-554C95F5105D}"/>
              </a:ext>
            </a:extLst>
          </p:cNvPr>
          <p:cNvSpPr txBox="1"/>
          <p:nvPr/>
        </p:nvSpPr>
        <p:spPr>
          <a:xfrm>
            <a:off x="0" y="-48125"/>
            <a:ext cx="12191999"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Pr>
              <a:t>RESTRICTIONS FOR BOTH PARTIES</a:t>
            </a:r>
          </a:p>
        </p:txBody>
      </p:sp>
      <p:sp>
        <p:nvSpPr>
          <p:cNvPr id="5" name="CuadroTexto 4">
            <a:extLst>
              <a:ext uri="{FF2B5EF4-FFF2-40B4-BE49-F238E27FC236}">
                <a16:creationId xmlns:a16="http://schemas.microsoft.com/office/drawing/2014/main" id="{522A2FCC-20AD-0B0A-B819-B13EE69B51A2}"/>
              </a:ext>
            </a:extLst>
          </p:cNvPr>
          <p:cNvSpPr txBox="1"/>
          <p:nvPr/>
        </p:nvSpPr>
        <p:spPr>
          <a:xfrm>
            <a:off x="1666874" y="537947"/>
            <a:ext cx="88582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I will not say much more to you, for the prince of this world is coming</a:t>
            </a:r>
            <a:r>
              <a:rPr lang="en-US" b="1">
                <a:solidFill>
                  <a:schemeClr val="accent2">
                    <a:lumMod val="50000"/>
                  </a:schemeClr>
                </a:solidFill>
                <a:latin typeface="Comic Sans MS" panose="030F0702030302020204" pitchFamily="66" charset="0"/>
              </a:rPr>
              <a:t>.              He </a:t>
            </a:r>
            <a:r>
              <a:rPr lang="en-US" b="1" dirty="0">
                <a:solidFill>
                  <a:schemeClr val="accent2">
                    <a:lumMod val="50000"/>
                  </a:schemeClr>
                </a:solidFill>
                <a:latin typeface="Comic Sans MS" panose="030F0702030302020204" pitchFamily="66" charset="0"/>
              </a:rPr>
              <a:t>has no hold over me</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(John 14:30)</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303156F-2162-FFAE-8ABF-530176147D35}"/>
              </a:ext>
            </a:extLst>
          </p:cNvPr>
          <p:cNvSpPr txBox="1"/>
          <p:nvPr/>
        </p:nvSpPr>
        <p:spPr>
          <a:xfrm>
            <a:off x="2845166" y="1264500"/>
            <a:ext cx="9249693" cy="1323439"/>
          </a:xfrm>
          <a:prstGeom prst="rect">
            <a:avLst/>
          </a:prstGeom>
          <a:noFill/>
        </p:spPr>
        <p:txBody>
          <a:bodyPr wrap="square" rtlCol="0">
            <a:spAutoFit/>
          </a:bodyPr>
          <a:lstStyle/>
          <a:p>
            <a:pPr>
              <a:spcBef>
                <a:spcPts val="600"/>
              </a:spcBef>
            </a:pPr>
            <a:r>
              <a:rPr lang="en" sz="2000" b="1" dirty="0"/>
              <a:t>God is almighty, Satan is not. God can impose restrictions on the enemy, the enemy cannot impose restrictions on God. However, because of God's very disposition, He has limited His own course of action, without any decrease in His power.</a:t>
            </a:r>
          </a:p>
        </p:txBody>
      </p:sp>
      <p:pic>
        <p:nvPicPr>
          <p:cNvPr id="4" name="Imagen 3" descr="Un dibujo de un animal con cuernos&#10;&#10;El contenido generado por IA puede ser incorrecto.">
            <a:extLst>
              <a:ext uri="{FF2B5EF4-FFF2-40B4-BE49-F238E27FC236}">
                <a16:creationId xmlns:a16="http://schemas.microsoft.com/office/drawing/2014/main" id="{AB5FBE1C-B4DE-72AA-F0D4-313D95D8AF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8597" y="3467500"/>
            <a:ext cx="3951887" cy="1861777"/>
          </a:xfrm>
          <a:prstGeom prst="rect">
            <a:avLst/>
          </a:prstGeom>
          <a:solidFill>
            <a:srgbClr val="FFFFFF">
              <a:shade val="85000"/>
            </a:srgbClr>
          </a:solidFill>
          <a:ln w="38100"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Dibujo de un hombre&#10;&#10;El contenido generado por IA puede ser incorrecto.">
            <a:extLst>
              <a:ext uri="{FF2B5EF4-FFF2-40B4-BE49-F238E27FC236}">
                <a16:creationId xmlns:a16="http://schemas.microsoft.com/office/drawing/2014/main" id="{88D4414B-1D43-FD83-D028-6446A8B097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641" y="1370055"/>
            <a:ext cx="2584045" cy="3556535"/>
          </a:xfrm>
          <a:prstGeom prst="snip2DiagRect">
            <a:avLst/>
          </a:prstGeom>
          <a:solidFill>
            <a:srgbClr val="FFFFFF">
              <a:shade val="85000"/>
            </a:srgbClr>
          </a:solidFill>
          <a:ln w="88900" cap="sq">
            <a:solidFill>
              <a:srgbClr val="90734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alimentos&#10;&#10;El contenido generado por IA puede ser incorrecto.">
            <a:extLst>
              <a:ext uri="{FF2B5EF4-FFF2-40B4-BE49-F238E27FC236}">
                <a16:creationId xmlns:a16="http://schemas.microsoft.com/office/drawing/2014/main" id="{9CB6DB34-9128-BBCC-F72A-35F11F499AD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35641" y="5208968"/>
            <a:ext cx="2584045" cy="142747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2F6B1333-5F6A-FB9F-FA73-486959F6A61E}"/>
              </a:ext>
            </a:extLst>
          </p:cNvPr>
          <p:cNvSpPr txBox="1"/>
          <p:nvPr/>
        </p:nvSpPr>
        <p:spPr>
          <a:xfrm>
            <a:off x="2845166" y="3588213"/>
            <a:ext cx="4826169" cy="1938992"/>
          </a:xfrm>
          <a:prstGeom prst="rect">
            <a:avLst/>
          </a:prstGeom>
          <a:noFill/>
        </p:spPr>
        <p:txBody>
          <a:bodyPr wrap="square">
            <a:spAutoFit/>
          </a:bodyPr>
          <a:lstStyle/>
          <a:p>
            <a:pPr>
              <a:spcBef>
                <a:spcPts val="600"/>
              </a:spcBef>
            </a:pPr>
            <a:r>
              <a:rPr lang="en" sz="2000" b="1" dirty="0"/>
              <a:t>God has limits, such as the granting of free will and other rules, that prevent Him from eradicating evil from this world, which can cause people to question God's existence or goodness.</a:t>
            </a:r>
          </a:p>
        </p:txBody>
      </p:sp>
      <p:sp>
        <p:nvSpPr>
          <p:cNvPr id="14" name="CuadroTexto 13">
            <a:extLst>
              <a:ext uri="{FF2B5EF4-FFF2-40B4-BE49-F238E27FC236}">
                <a16:creationId xmlns:a16="http://schemas.microsoft.com/office/drawing/2014/main" id="{1F9AE34D-F89A-D917-A18D-DD6EE9D5E883}"/>
              </a:ext>
            </a:extLst>
          </p:cNvPr>
          <p:cNvSpPr txBox="1"/>
          <p:nvPr/>
        </p:nvSpPr>
        <p:spPr>
          <a:xfrm>
            <a:off x="2813694" y="5593500"/>
            <a:ext cx="9378305" cy="1015663"/>
          </a:xfrm>
          <a:prstGeom prst="rect">
            <a:avLst/>
          </a:prstGeom>
          <a:noFill/>
        </p:spPr>
        <p:txBody>
          <a:bodyPr wrap="square">
            <a:spAutoFit/>
          </a:bodyPr>
          <a:lstStyle/>
          <a:p>
            <a:pPr>
              <a:spcBef>
                <a:spcPts val="600"/>
              </a:spcBef>
            </a:pPr>
            <a:r>
              <a:rPr lang="en" sz="2000" b="1" dirty="0"/>
              <a:t>But it is prophesied that there will be a time in history, and it will happen soon, when all will have taken their part in the Conflict (Rev. 22:11.) Then God will be free to act to completely destroy evil. Evil will not continue forever.</a:t>
            </a:r>
          </a:p>
        </p:txBody>
      </p:sp>
      <p:sp>
        <p:nvSpPr>
          <p:cNvPr id="7" name="CuadroTexto 6">
            <a:extLst>
              <a:ext uri="{FF2B5EF4-FFF2-40B4-BE49-F238E27FC236}">
                <a16:creationId xmlns:a16="http://schemas.microsoft.com/office/drawing/2014/main" id="{E0DCA972-8D75-1A2A-7230-7986D618D0B4}"/>
              </a:ext>
            </a:extLst>
          </p:cNvPr>
          <p:cNvSpPr txBox="1"/>
          <p:nvPr/>
        </p:nvSpPr>
        <p:spPr>
          <a:xfrm>
            <a:off x="2845165" y="2587939"/>
            <a:ext cx="9375173" cy="1015663"/>
          </a:xfrm>
          <a:prstGeom prst="rect">
            <a:avLst/>
          </a:prstGeom>
          <a:noFill/>
        </p:spPr>
        <p:txBody>
          <a:bodyPr wrap="square">
            <a:spAutoFit/>
          </a:bodyPr>
          <a:lstStyle/>
          <a:p>
            <a:pPr>
              <a:spcBef>
                <a:spcPts val="600"/>
              </a:spcBef>
            </a:pPr>
            <a:r>
              <a:rPr lang="en" sz="2000" b="1" dirty="0"/>
              <a:t>One of Jesus’ functions when He became incarnate was to “destroy the works of the devil” (1 John 3:8.) So what is stopping God from crushing the rebellion right now?</a:t>
            </a:r>
          </a:p>
        </p:txBody>
      </p:sp>
    </p:spTree>
    <p:extLst>
      <p:ext uri="{BB962C8B-B14F-4D97-AF65-F5344CB8AC3E}">
        <p14:creationId xmlns:p14="http://schemas.microsoft.com/office/powerpoint/2010/main" val="130538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t="-1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42D1E2-B873-DC5B-849C-F1BB94ADC364}"/>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contourW="19050">
              <a:bevelT w="82550" h="38100" prst="coolSlant"/>
              <a:contourClr>
                <a:srgbClr val="FFFF00"/>
              </a:contourClr>
            </a:sp3d>
          </a:bodyPr>
          <a:lstStyle/>
          <a:p>
            <a:pPr algn="ctr"/>
            <a:r>
              <a:rPr lang="en" sz="4400" b="1" spc="300" dirty="0">
                <a:ln w="13462">
                  <a:noFill/>
                  <a:prstDash val="solid"/>
                </a:ln>
                <a:solidFill>
                  <a:srgbClr val="00B0F0"/>
                </a:solidFill>
                <a:effectLst>
                  <a:outerShdw dist="25400" dir="2700000" algn="bl" rotWithShape="0">
                    <a:schemeClr val="tx1"/>
                  </a:outerShdw>
                </a:effectLst>
              </a:rPr>
              <a:t>A WEAPON AT OUR DISPOSAL</a:t>
            </a:r>
          </a:p>
        </p:txBody>
      </p:sp>
      <p:sp>
        <p:nvSpPr>
          <p:cNvPr id="5" name="CuadroTexto 4">
            <a:extLst>
              <a:ext uri="{FF2B5EF4-FFF2-40B4-BE49-F238E27FC236}">
                <a16:creationId xmlns:a16="http://schemas.microsoft.com/office/drawing/2014/main" id="{76018031-D9BC-48BE-62AF-1CB7159223BD}"/>
              </a:ext>
            </a:extLst>
          </p:cNvPr>
          <p:cNvSpPr txBox="1"/>
          <p:nvPr/>
        </p:nvSpPr>
        <p:spPr>
          <a:xfrm>
            <a:off x="1" y="672197"/>
            <a:ext cx="12192000" cy="369332"/>
          </a:xfrm>
          <a:prstGeom prst="rect">
            <a:avLst/>
          </a:prstGeom>
          <a:noFill/>
        </p:spPr>
        <p:txBody>
          <a:bodyPr wrap="square">
            <a:spAutoFit/>
          </a:bodyPr>
          <a:lstStyle/>
          <a:p>
            <a:pPr algn="ctr"/>
            <a:r>
              <a:rPr lang="en"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He replied, “This kind [of demons] can come out only by prayer</a:t>
            </a:r>
            <a:r>
              <a:rPr lang="en"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 ’” </a:t>
            </a:r>
            <a:r>
              <a:rPr lang="en" sz="1400"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(Mark 9:29)</a:t>
            </a:r>
          </a:p>
        </p:txBody>
      </p:sp>
      <p:sp>
        <p:nvSpPr>
          <p:cNvPr id="7" name="CuadroTexto 6">
            <a:extLst>
              <a:ext uri="{FF2B5EF4-FFF2-40B4-BE49-F238E27FC236}">
                <a16:creationId xmlns:a16="http://schemas.microsoft.com/office/drawing/2014/main" id="{64857E9F-8405-A981-F0C0-1E6B600B2A58}"/>
              </a:ext>
            </a:extLst>
          </p:cNvPr>
          <p:cNvSpPr txBox="1"/>
          <p:nvPr/>
        </p:nvSpPr>
        <p:spPr>
          <a:xfrm>
            <a:off x="238125" y="1042970"/>
            <a:ext cx="7192578" cy="400110"/>
          </a:xfrm>
          <a:prstGeom prst="rect">
            <a:avLst/>
          </a:prstGeom>
          <a:noFill/>
        </p:spPr>
        <p:txBody>
          <a:bodyPr wrap="square" rtlCol="0">
            <a:spAutoFit/>
          </a:bodyPr>
          <a:lstStyle/>
          <a:p>
            <a:pPr>
              <a:spcBef>
                <a:spcPts val="600"/>
              </a:spcBef>
            </a:pPr>
            <a:r>
              <a:rPr lang="en" sz="2000" b="1" dirty="0"/>
              <a:t>Why are there rules in Cosmic Conflict?</a:t>
            </a:r>
          </a:p>
        </p:txBody>
      </p:sp>
      <p:pic>
        <p:nvPicPr>
          <p:cNvPr id="4" name="Imagen 3" descr="Dibujo de una persona&#10;&#10;El contenido generado por IA puede ser incorrecto.">
            <a:extLst>
              <a:ext uri="{FF2B5EF4-FFF2-40B4-BE49-F238E27FC236}">
                <a16:creationId xmlns:a16="http://schemas.microsoft.com/office/drawing/2014/main" id="{602C0E69-F0D5-FBBC-F781-33564DF8D9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36208" y="1304509"/>
            <a:ext cx="4420122" cy="2124491"/>
          </a:xfrm>
          <a:prstGeom prst="rect">
            <a:avLst/>
          </a:prstGeom>
          <a:effectLst>
            <a:outerShdw blurRad="50800" dist="38100" dir="2700000" algn="tl" rotWithShape="0">
              <a:prstClr val="black">
                <a:alpha val="40000"/>
              </a:prstClr>
            </a:outerShdw>
          </a:effectLst>
        </p:spPr>
      </p:pic>
      <p:pic>
        <p:nvPicPr>
          <p:cNvPr id="10" name="Imagen 9" descr="Imagen que contiene persona, joven, interior, niño&#10;&#10;El contenido generado por IA puede ser incorrecto.">
            <a:extLst>
              <a:ext uri="{FF2B5EF4-FFF2-40B4-BE49-F238E27FC236}">
                <a16:creationId xmlns:a16="http://schemas.microsoft.com/office/drawing/2014/main" id="{EBB28361-5DF1-6C14-1231-F7443EFF7E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598" y="3429000"/>
            <a:ext cx="2590800" cy="3314700"/>
          </a:xfrm>
          <a:prstGeom prst="round2DiagRect">
            <a:avLst>
              <a:gd name="adj1" fmla="val 16667"/>
              <a:gd name="adj2" fmla="val 0"/>
            </a:avLst>
          </a:prstGeom>
          <a:ln w="38100" cap="sq">
            <a:solidFill>
              <a:schemeClr val="accent3"/>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0D941EA-25EB-22FB-51ED-BA891BC8956C}"/>
              </a:ext>
            </a:extLst>
          </p:cNvPr>
          <p:cNvSpPr txBox="1"/>
          <p:nvPr/>
        </p:nvSpPr>
        <p:spPr>
          <a:xfrm>
            <a:off x="2942923" y="3509253"/>
            <a:ext cx="6422456" cy="707886"/>
          </a:xfrm>
          <a:prstGeom prst="rect">
            <a:avLst/>
          </a:prstGeom>
          <a:noFill/>
        </p:spPr>
        <p:txBody>
          <a:bodyPr wrap="square">
            <a:spAutoFit/>
          </a:bodyPr>
          <a:lstStyle/>
          <a:p>
            <a:pPr>
              <a:spcBef>
                <a:spcPts val="600"/>
              </a:spcBef>
            </a:pPr>
            <a:r>
              <a:rPr lang="en" sz="2000" b="1" dirty="0"/>
              <a:t>One of the rules we know is that there is a power that breaks boundaries: prayer (Mk. 9:29.)</a:t>
            </a:r>
          </a:p>
        </p:txBody>
      </p:sp>
      <p:pic>
        <p:nvPicPr>
          <p:cNvPr id="16" name="Imagen 15" descr="Dibujo de una persona&#10;&#10;El contenido generado por IA puede ser incorrecto.">
            <a:extLst>
              <a:ext uri="{FF2B5EF4-FFF2-40B4-BE49-F238E27FC236}">
                <a16:creationId xmlns:a16="http://schemas.microsoft.com/office/drawing/2014/main" id="{4BFAAE25-91EE-5ABC-D06C-CFDADB9DEDD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488904" y="3673768"/>
            <a:ext cx="2388672" cy="3069932"/>
          </a:xfrm>
          <a:prstGeom prst="round2DiagRect">
            <a:avLst>
              <a:gd name="adj1" fmla="val 0"/>
              <a:gd name="adj2" fmla="val 19745"/>
            </a:avLst>
          </a:prstGeom>
          <a:ln w="38100" cap="sq">
            <a:solidFill>
              <a:srgbClr val="A0795E"/>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9CD2E58F-5923-F3AA-8312-43A4F0D1571F}"/>
              </a:ext>
            </a:extLst>
          </p:cNvPr>
          <p:cNvSpPr txBox="1"/>
          <p:nvPr/>
        </p:nvSpPr>
        <p:spPr>
          <a:xfrm>
            <a:off x="228062" y="2405253"/>
            <a:ext cx="7108145" cy="1015663"/>
          </a:xfrm>
          <a:prstGeom prst="rect">
            <a:avLst/>
          </a:prstGeom>
          <a:noFill/>
        </p:spPr>
        <p:txBody>
          <a:bodyPr wrap="square">
            <a:spAutoFit/>
          </a:bodyPr>
          <a:lstStyle/>
          <a:p>
            <a:pPr>
              <a:spcBef>
                <a:spcPts val="600"/>
              </a:spcBef>
            </a:pPr>
            <a:r>
              <a:rPr lang="en" sz="2000" b="1" dirty="0"/>
              <a:t>In order to resolve the issue, a fair trial is necessary. For this trial to be fair, certain rules (largely unknown to us) must be respected.</a:t>
            </a:r>
          </a:p>
        </p:txBody>
      </p:sp>
      <p:sp>
        <p:nvSpPr>
          <p:cNvPr id="9" name="CuadroTexto 8">
            <a:extLst>
              <a:ext uri="{FF2B5EF4-FFF2-40B4-BE49-F238E27FC236}">
                <a16:creationId xmlns:a16="http://schemas.microsoft.com/office/drawing/2014/main" id="{A50293F9-F837-8ABC-329B-8713A2AB096F}"/>
              </a:ext>
            </a:extLst>
          </p:cNvPr>
          <p:cNvSpPr txBox="1"/>
          <p:nvPr/>
        </p:nvSpPr>
        <p:spPr>
          <a:xfrm>
            <a:off x="238125" y="1416335"/>
            <a:ext cx="7098082" cy="1015663"/>
          </a:xfrm>
          <a:prstGeom prst="rect">
            <a:avLst/>
          </a:prstGeom>
          <a:noFill/>
        </p:spPr>
        <p:txBody>
          <a:bodyPr wrap="square">
            <a:spAutoFit/>
          </a:bodyPr>
          <a:lstStyle/>
          <a:p>
            <a:pPr>
              <a:spcBef>
                <a:spcPts val="600"/>
              </a:spcBef>
            </a:pPr>
            <a:r>
              <a:rPr lang="en" sz="2000" b="1" dirty="0"/>
              <a:t>The issue in conflict is not who is stronger. The issue is who is right. And the question is: Is God fair or unfair in his dealings with his creatures?</a:t>
            </a:r>
          </a:p>
        </p:txBody>
      </p:sp>
      <p:sp>
        <p:nvSpPr>
          <p:cNvPr id="13" name="CuadroTexto 12">
            <a:extLst>
              <a:ext uri="{FF2B5EF4-FFF2-40B4-BE49-F238E27FC236}">
                <a16:creationId xmlns:a16="http://schemas.microsoft.com/office/drawing/2014/main" id="{892C5864-A4EB-1A7D-E7E7-FA4CF6ED0E4E}"/>
              </a:ext>
            </a:extLst>
          </p:cNvPr>
          <p:cNvSpPr txBox="1"/>
          <p:nvPr/>
        </p:nvSpPr>
        <p:spPr>
          <a:xfrm>
            <a:off x="2942923" y="4955035"/>
            <a:ext cx="6422456" cy="1631216"/>
          </a:xfrm>
          <a:prstGeom prst="rect">
            <a:avLst/>
          </a:prstGeom>
          <a:noFill/>
        </p:spPr>
        <p:txBody>
          <a:bodyPr wrap="square">
            <a:spAutoFit/>
          </a:bodyPr>
          <a:lstStyle/>
          <a:p>
            <a:pPr>
              <a:spcBef>
                <a:spcPts val="600"/>
              </a:spcBef>
            </a:pPr>
            <a:r>
              <a:rPr lang="en" sz="2000" b="1" dirty="0"/>
              <a:t>It doesn’t matter whether or not we understand how this weapon works. The important thing is that it works. Through prayer we can make James’s advice a reality: “</a:t>
            </a:r>
            <a:r>
              <a:rPr lang="en-US" sz="2000" b="1" dirty="0"/>
              <a:t>Submit yourselves, then, to God. Resist the devil, and he will flee from you</a:t>
            </a:r>
            <a:r>
              <a:rPr lang="en" sz="2000" b="1" dirty="0"/>
              <a:t>” (James 4:7.)</a:t>
            </a:r>
          </a:p>
        </p:txBody>
      </p:sp>
      <p:sp>
        <p:nvSpPr>
          <p:cNvPr id="15" name="CuadroTexto 14">
            <a:extLst>
              <a:ext uri="{FF2B5EF4-FFF2-40B4-BE49-F238E27FC236}">
                <a16:creationId xmlns:a16="http://schemas.microsoft.com/office/drawing/2014/main" id="{38900AAE-B82A-1FA2-7861-9866E69703A7}"/>
              </a:ext>
            </a:extLst>
          </p:cNvPr>
          <p:cNvSpPr txBox="1"/>
          <p:nvPr/>
        </p:nvSpPr>
        <p:spPr>
          <a:xfrm>
            <a:off x="2942923" y="4222586"/>
            <a:ext cx="6422456" cy="1015663"/>
          </a:xfrm>
          <a:prstGeom prst="rect">
            <a:avLst/>
          </a:prstGeom>
          <a:noFill/>
        </p:spPr>
        <p:txBody>
          <a:bodyPr wrap="square">
            <a:spAutoFit/>
          </a:bodyPr>
          <a:lstStyle/>
          <a:p>
            <a:pPr>
              <a:spcBef>
                <a:spcPts val="600"/>
              </a:spcBef>
            </a:pPr>
            <a:r>
              <a:rPr lang="en" sz="2000" b="1" dirty="0"/>
              <a:t>In a way, when we pray we “authorize” God to act in a way that He would not do if we did not ask Him to.</a:t>
            </a:r>
          </a:p>
        </p:txBody>
      </p:sp>
    </p:spTree>
    <p:extLst>
      <p:ext uri="{BB962C8B-B14F-4D97-AF65-F5344CB8AC3E}">
        <p14:creationId xmlns:p14="http://schemas.microsoft.com/office/powerpoint/2010/main" val="32887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750"/>
                                        <p:tgtEl>
                                          <p:spTgt spid="4"/>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upRight)">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randombar(horizontal)">
                                      <p:cBhvr>
                                        <p:cTn id="74" dur="500"/>
                                        <p:tgtEl>
                                          <p:spTgt spid="16"/>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2" grpId="0"/>
      <p:bldP spid="6" grpId="0"/>
      <p:bldP spid="9"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6058147-E823-D49A-2496-451F47026F7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A5698D2-6331-59DB-0691-E188AB390D53}"/>
              </a:ext>
            </a:extLst>
          </p:cNvPr>
          <p:cNvSpPr txBox="1"/>
          <p:nvPr/>
        </p:nvSpPr>
        <p:spPr>
          <a:xfrm>
            <a:off x="1645920" y="852974"/>
            <a:ext cx="8749364"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enemy cannot overcome the humble learner of Christ, the one who walks prayerfully before the Lord. Christ interposes Himself as a shelter, a retreat, from the assaults of the wicked one. […]</a:t>
            </a:r>
          </a:p>
          <a:p>
            <a:pPr>
              <a:spcBef>
                <a:spcPts val="600"/>
              </a:spcBef>
            </a:pPr>
            <a:r>
              <a:rPr lang="en-US" sz="2400" b="1" dirty="0">
                <a:latin typeface="Constantia" panose="02030602050306030303" pitchFamily="18" charset="0"/>
              </a:rPr>
              <a:t>Satan was permitted to tempt the too-confident Peter, as he had been permitted to tempt Job; but when that work was done he had to retire. Had Satan been suffered to have his way, there would have been no hope for Peter. He would have made complete shipwreck of faith. But the enemy dare not go one hairbreadth beyond his appointed sphere. There is no power in the whole satanic force that can disable the soul that trusts, in simple confidence, in the wisdom that comes from God</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0B0FF43-783A-38FF-73E3-58856D1493A1}"/>
              </a:ext>
            </a:extLst>
          </p:cNvPr>
          <p:cNvSpPr txBox="1"/>
          <p:nvPr/>
        </p:nvSpPr>
        <p:spPr>
          <a:xfrm>
            <a:off x="7190048" y="5823565"/>
            <a:ext cx="3447418" cy="338554"/>
          </a:xfrm>
          <a:prstGeom prst="rect">
            <a:avLst/>
          </a:prstGeom>
          <a:noFill/>
        </p:spPr>
        <p:txBody>
          <a:bodyPr wrap="none" rtlCol="0">
            <a:spAutoFit/>
          </a:bodyPr>
          <a:lstStyle/>
          <a:p>
            <a:pPr algn="r"/>
            <a:r>
              <a:rPr lang="en" sz="1600" b="1" dirty="0"/>
              <a:t>EGW (</a:t>
            </a:r>
            <a:r>
              <a:rPr lang="en-US" sz="1600" b="1" dirty="0"/>
              <a:t>Our Father Cares</a:t>
            </a:r>
            <a:r>
              <a:rPr lang="en" sz="1600" b="1" dirty="0"/>
              <a:t>, February 25)</a:t>
            </a:r>
          </a:p>
        </p:txBody>
      </p:sp>
    </p:spTree>
    <p:extLst>
      <p:ext uri="{BB962C8B-B14F-4D97-AF65-F5344CB8AC3E}">
        <p14:creationId xmlns:p14="http://schemas.microsoft.com/office/powerpoint/2010/main" val="252351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3D11CC-60CB-EBA9-C351-21A0FE104A79}"/>
            </a:ext>
          </a:extLst>
        </p:cNvPr>
        <p:cNvGrpSpPr/>
        <p:nvPr/>
      </p:nvGrpSpPr>
      <p:grpSpPr>
        <a:xfrm>
          <a:off x="0" y="0"/>
          <a:ext cx="0" cy="0"/>
          <a:chOff x="0" y="0"/>
          <a:chExt cx="0" cy="0"/>
        </a:xfrm>
      </p:grpSpPr>
      <p:pic>
        <p:nvPicPr>
          <p:cNvPr id="8" name="Imagen 7" descr="Imagen que contiene hombre, mujer, foto, parado&#10;&#10;Descripción generada automáticamente">
            <a:extLst>
              <a:ext uri="{FF2B5EF4-FFF2-40B4-BE49-F238E27FC236}">
                <a16:creationId xmlns:a16="http://schemas.microsoft.com/office/drawing/2014/main" id="{3509D975-607A-D906-E35E-308A3E4C5C3F}"/>
              </a:ext>
            </a:extLst>
          </p:cNvPr>
          <p:cNvPicPr>
            <a:picLocks noGrp="1" noRot="1" noChangeAspect="1" noMove="1" noResize="1" noEditPoints="1" noAdjustHandles="1" noChangeArrowheads="1" noChangeShapeType="1" noCrop="1"/>
          </p:cNvPicPr>
          <p:nvPr/>
        </p:nvPicPr>
        <p:blipFill>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8579" b="39233"/>
          <a:stretch/>
        </p:blipFill>
        <p:spPr>
          <a:xfrm>
            <a:off x="20" y="10"/>
            <a:ext cx="12191980" cy="6857990"/>
          </a:xfrm>
          <a:prstGeom prst="rect">
            <a:avLst/>
          </a:prstGeom>
        </p:spPr>
      </p:pic>
      <p:sp>
        <p:nvSpPr>
          <p:cNvPr id="35" name="Freeform: Shape 34">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accent5">
              <a:lumMod val="75000"/>
              <a:alpha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Imagen 9" descr="Imagen que contiene hombre, mujer, foto, parado&#10;&#10;Descripción generada automáticamente">
            <a:extLst>
              <a:ext uri="{FF2B5EF4-FFF2-40B4-BE49-F238E27FC236}">
                <a16:creationId xmlns:a16="http://schemas.microsoft.com/office/drawing/2014/main" id="{35736A60-9D71-3211-F425-9C78589E1252}"/>
              </a:ext>
            </a:extLst>
          </p:cNvPr>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27898"/>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ffectLst>
            <a:outerShdw blurRad="63500" sx="102000" sy="102000" algn="ctr" rotWithShape="0">
              <a:prstClr val="black">
                <a:alpha val="40000"/>
              </a:prstClr>
            </a:outerShdw>
          </a:effectLst>
        </p:spPr>
      </p:pic>
      <p:sp>
        <p:nvSpPr>
          <p:cNvPr id="11" name="CuadroTexto 10">
            <a:extLst>
              <a:ext uri="{FF2B5EF4-FFF2-40B4-BE49-F238E27FC236}">
                <a16:creationId xmlns:a16="http://schemas.microsoft.com/office/drawing/2014/main" id="{34C62645-93E4-F03F-FA6B-69721D2C4C67}"/>
              </a:ext>
            </a:extLst>
          </p:cNvPr>
          <p:cNvSpPr txBox="1"/>
          <p:nvPr/>
        </p:nvSpPr>
        <p:spPr>
          <a:xfrm>
            <a:off x="47625" y="110436"/>
            <a:ext cx="4800600" cy="66325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8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a:t>
            </a:r>
            <a:r>
              <a:rPr kumimoji="0" lang="en-US" sz="38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He who sins is of the devil, for the devil has sinned from the beginning. For this purpose the Son of God was manifested, that He might destroy the works of the devil</a:t>
            </a:r>
            <a:r>
              <a:rPr kumimoji="0" lang="es-ES" sz="38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30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1 Juan 3:8</a:t>
            </a:r>
          </a:p>
        </p:txBody>
      </p:sp>
    </p:spTree>
    <p:extLst>
      <p:ext uri="{BB962C8B-B14F-4D97-AF65-F5344CB8AC3E}">
        <p14:creationId xmlns:p14="http://schemas.microsoft.com/office/powerpoint/2010/main" val="334536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B09B39-6B3D-3E61-344D-1D627801B3F8}"/>
              </a:ext>
            </a:extLst>
          </p:cNvPr>
          <p:cNvSpPr txBox="1"/>
          <p:nvPr/>
        </p:nvSpPr>
        <p:spPr>
          <a:xfrm>
            <a:off x="6972300" y="3324225"/>
            <a:ext cx="4991100" cy="3400931"/>
          </a:xfrm>
          <a:prstGeom prst="rect">
            <a:avLst/>
          </a:prstGeom>
          <a:noFill/>
        </p:spPr>
        <p:txBody>
          <a:bodyPr wrap="square" rtlCol="0">
            <a:spAutoFit/>
          </a:bodyPr>
          <a:lstStyle/>
          <a:p>
            <a:pPr>
              <a:spcBef>
                <a:spcPts val="600"/>
              </a:spcBef>
            </a:pPr>
            <a:r>
              <a:rPr lang="en" sz="2000" b="1" dirty="0">
                <a:solidFill>
                  <a:srgbClr val="E7D8C3"/>
                </a:solidFill>
                <a:effectLst>
                  <a:outerShdw blurRad="38100" dist="38100" dir="2700000" algn="tl">
                    <a:srgbClr val="000000">
                      <a:alpha val="43137"/>
                    </a:srgbClr>
                  </a:outerShdw>
                </a:effectLst>
              </a:rPr>
              <a:t>The rules of Conflict:</a:t>
            </a:r>
          </a:p>
          <a:p>
            <a:pPr lvl="1">
              <a:spcBef>
                <a:spcPts val="600"/>
              </a:spcBef>
            </a:pPr>
            <a:r>
              <a:rPr lang="en" sz="2000" b="1" dirty="0">
                <a:solidFill>
                  <a:schemeClr val="bg1"/>
                </a:solidFill>
                <a:effectLst>
                  <a:outerShdw blurRad="38100" dist="38100" dir="2700000" algn="tl">
                    <a:srgbClr val="000000">
                      <a:alpha val="43137"/>
                    </a:srgbClr>
                  </a:outerShdw>
                </a:effectLst>
              </a:rPr>
              <a:t>The god of this world.</a:t>
            </a:r>
          </a:p>
          <a:p>
            <a:pPr>
              <a:spcBef>
                <a:spcPts val="1800"/>
              </a:spcBef>
            </a:pPr>
            <a:r>
              <a:rPr lang="en" sz="2000" b="1" dirty="0">
                <a:solidFill>
                  <a:srgbClr val="C4A0C0"/>
                </a:solidFill>
                <a:effectLst>
                  <a:outerShdw blurRad="38100" dist="38100" dir="2700000" algn="tl">
                    <a:srgbClr val="000000">
                      <a:alpha val="43137"/>
                    </a:srgbClr>
                  </a:outerShdw>
                </a:effectLst>
              </a:rPr>
              <a:t>The Limits of Conflict:</a:t>
            </a:r>
          </a:p>
          <a:p>
            <a:pPr lvl="1">
              <a:spcBef>
                <a:spcPts val="600"/>
              </a:spcBef>
            </a:pPr>
            <a:r>
              <a:rPr lang="en" sz="2000" b="1" dirty="0">
                <a:solidFill>
                  <a:schemeClr val="bg1"/>
                </a:solidFill>
                <a:effectLst>
                  <a:outerShdw blurRad="38100" dist="38100" dir="2700000" algn="tl">
                    <a:srgbClr val="000000">
                      <a:alpha val="43137"/>
                    </a:srgbClr>
                  </a:outerShdw>
                </a:effectLst>
              </a:rPr>
              <a:t>Time limits.</a:t>
            </a:r>
          </a:p>
          <a:p>
            <a:pPr lvl="1">
              <a:spcBef>
                <a:spcPts val="600"/>
              </a:spcBef>
            </a:pPr>
            <a:r>
              <a:rPr lang="en" sz="2000" b="1" dirty="0">
                <a:solidFill>
                  <a:schemeClr val="bg1"/>
                </a:solidFill>
                <a:effectLst>
                  <a:outerShdw blurRad="38100" dist="38100" dir="2700000" algn="tl">
                    <a:srgbClr val="000000">
                      <a:alpha val="43137"/>
                    </a:srgbClr>
                  </a:outerShdw>
                </a:effectLst>
              </a:rPr>
              <a:t>Physical limits.</a:t>
            </a:r>
          </a:p>
          <a:p>
            <a:pPr>
              <a:spcBef>
                <a:spcPts val="1800"/>
              </a:spcBef>
            </a:pPr>
            <a:r>
              <a:rPr lang="en" sz="2000" b="1" dirty="0">
                <a:solidFill>
                  <a:srgbClr val="BAD0C8"/>
                </a:solidFill>
                <a:effectLst>
                  <a:outerShdw blurRad="38100" dist="38100" dir="2700000" algn="tl">
                    <a:srgbClr val="000000">
                      <a:alpha val="43137"/>
                    </a:srgbClr>
                  </a:outerShdw>
                </a:effectLst>
              </a:rPr>
              <a:t>The Weapons of Conflict:</a:t>
            </a:r>
          </a:p>
          <a:p>
            <a:pPr lvl="1">
              <a:spcBef>
                <a:spcPts val="600"/>
              </a:spcBef>
            </a:pPr>
            <a:r>
              <a:rPr lang="en" sz="2000" b="1" dirty="0">
                <a:solidFill>
                  <a:schemeClr val="bg1"/>
                </a:solidFill>
                <a:effectLst>
                  <a:outerShdw blurRad="38100" dist="38100" dir="2700000" algn="tl">
                    <a:srgbClr val="000000">
                      <a:alpha val="43137"/>
                    </a:srgbClr>
                  </a:outerShdw>
                </a:effectLst>
              </a:rPr>
              <a:t>Restrictions for both parties.</a:t>
            </a:r>
          </a:p>
          <a:p>
            <a:pPr lvl="1">
              <a:spcBef>
                <a:spcPts val="600"/>
              </a:spcBef>
            </a:pPr>
            <a:r>
              <a:rPr lang="en" sz="2000" b="1" dirty="0">
                <a:solidFill>
                  <a:schemeClr val="bg1"/>
                </a:solidFill>
                <a:effectLst>
                  <a:outerShdw blurRad="38100" dist="38100" dir="2700000" algn="tl">
                    <a:srgbClr val="000000">
                      <a:alpha val="43137"/>
                    </a:srgbClr>
                  </a:outerShdw>
                </a:effectLst>
              </a:rPr>
              <a:t>A weapon at our disposal.</a:t>
            </a:r>
          </a:p>
        </p:txBody>
      </p:sp>
      <p:sp>
        <p:nvSpPr>
          <p:cNvPr id="3" name="CuadroTexto 2">
            <a:extLst>
              <a:ext uri="{FF2B5EF4-FFF2-40B4-BE49-F238E27FC236}">
                <a16:creationId xmlns:a16="http://schemas.microsoft.com/office/drawing/2014/main" id="{FB241DE2-42FC-3FAD-D670-6168787EBA41}"/>
              </a:ext>
            </a:extLst>
          </p:cNvPr>
          <p:cNvSpPr txBox="1"/>
          <p:nvPr/>
        </p:nvSpPr>
        <p:spPr>
          <a:xfrm>
            <a:off x="323850" y="200812"/>
            <a:ext cx="7743825" cy="707886"/>
          </a:xfrm>
          <a:prstGeom prst="rect">
            <a:avLst/>
          </a:prstGeom>
          <a:noFill/>
        </p:spPr>
        <p:txBody>
          <a:bodyPr wrap="square" rtlCol="0">
            <a:spAutoFit/>
          </a:bodyPr>
          <a:lstStyle/>
          <a:p>
            <a:pPr>
              <a:spcBef>
                <a:spcPts val="600"/>
              </a:spcBef>
            </a:pPr>
            <a:r>
              <a:rPr lang="en" sz="2000" b="1" dirty="0"/>
              <a:t>After the fall of Adam and Eve, God allowed Satan to rule this world, but He imposed certain rules and limitations on him.</a:t>
            </a:r>
          </a:p>
        </p:txBody>
      </p:sp>
      <p:pic>
        <p:nvPicPr>
          <p:cNvPr id="5" name="Imagen 4">
            <a:extLst>
              <a:ext uri="{FF2B5EF4-FFF2-40B4-BE49-F238E27FC236}">
                <a16:creationId xmlns:a16="http://schemas.microsoft.com/office/drawing/2014/main" id="{7EEAE76F-4B51-38E0-8AD4-7A5E3B51896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29072" y="3282763"/>
            <a:ext cx="5879831" cy="3400931"/>
          </a:xfrm>
          <a:prstGeom prst="rect">
            <a:avLst/>
          </a:prstGeom>
          <a:solidFill>
            <a:srgbClr val="FFFFFF">
              <a:shade val="85000"/>
            </a:srgbClr>
          </a:solidFill>
          <a:ln w="88900" cap="sq">
            <a:solidFill>
              <a:srgbClr val="F8C39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dibujo de una persona&#10;&#10;El contenido generado por IA puede ser incorrecto.">
            <a:extLst>
              <a:ext uri="{FF2B5EF4-FFF2-40B4-BE49-F238E27FC236}">
                <a16:creationId xmlns:a16="http://schemas.microsoft.com/office/drawing/2014/main" id="{6D325D2B-7354-FDEC-9F57-A3460A478A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7668" y="132844"/>
            <a:ext cx="3712360" cy="2784270"/>
          </a:xfrm>
          <a:prstGeom prst="rect">
            <a:avLst/>
          </a:prstGeom>
          <a:solidFill>
            <a:srgbClr val="FFFFFF">
              <a:shade val="85000"/>
            </a:srgbClr>
          </a:solidFill>
          <a:ln w="88900" cap="sq">
            <a:solidFill>
              <a:srgbClr val="792F0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Icono&#10;&#10;El contenido generado por IA puede ser incorrecto.">
            <a:extLst>
              <a:ext uri="{FF2B5EF4-FFF2-40B4-BE49-F238E27FC236}">
                <a16:creationId xmlns:a16="http://schemas.microsoft.com/office/drawing/2014/main" id="{6BC38F4A-8BAA-90A2-C913-77EE30B64E6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126820" y="4669559"/>
            <a:ext cx="261087" cy="261087"/>
          </a:xfrm>
          <a:prstGeom prst="rect">
            <a:avLst/>
          </a:prstGeom>
          <a:effectLst>
            <a:outerShdw blurRad="50800" dist="38100" dir="8100000" algn="tr" rotWithShape="0">
              <a:prstClr val="black">
                <a:alpha val="40000"/>
              </a:prstClr>
            </a:outerShdw>
          </a:effectLst>
        </p:spPr>
      </p:pic>
      <p:pic>
        <p:nvPicPr>
          <p:cNvPr id="15" name="Imagen 14" descr="Diagrama, Diagrama de Venn&#10;&#10;El contenido generado por IA puede ser incorrecto.">
            <a:extLst>
              <a:ext uri="{FF2B5EF4-FFF2-40B4-BE49-F238E27FC236}">
                <a16:creationId xmlns:a16="http://schemas.microsoft.com/office/drawing/2014/main" id="{97A669EB-5D2C-D1B6-D975-E232B5EC67A3}"/>
              </a:ext>
            </a:extLst>
          </p:cNvPr>
          <p:cNvPicPr>
            <a:picLocks noChangeAspect="1"/>
          </p:cNvPicPr>
          <p:nvPr/>
        </p:nvPicPr>
        <p:blipFill>
          <a:blip r:embed="rId6" cstate="hq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126820" y="5987093"/>
            <a:ext cx="261087" cy="261087"/>
          </a:xfrm>
          <a:prstGeom prst="rect">
            <a:avLst/>
          </a:prstGeom>
          <a:effectLst>
            <a:outerShdw blurRad="50800" dist="38100" dir="8100000" algn="tr" rotWithShape="0">
              <a:prstClr val="black">
                <a:alpha val="40000"/>
              </a:prstClr>
            </a:outerShdw>
          </a:effectLst>
        </p:spPr>
      </p:pic>
      <p:pic>
        <p:nvPicPr>
          <p:cNvPr id="19" name="Imagen 18" descr="Imagen que contiene Forma&#10;&#10;El contenido generado por IA puede ser incorrecto.">
            <a:extLst>
              <a:ext uri="{FF2B5EF4-FFF2-40B4-BE49-F238E27FC236}">
                <a16:creationId xmlns:a16="http://schemas.microsoft.com/office/drawing/2014/main" id="{8F89DBF9-7286-0E2C-BC04-F69FB1EA359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126820" y="3777990"/>
            <a:ext cx="261087" cy="261087"/>
          </a:xfrm>
          <a:prstGeom prst="rect">
            <a:avLst/>
          </a:prstGeom>
          <a:effectLst>
            <a:outerShdw blurRad="50800" dist="38100" dir="8100000" algn="tr" rotWithShape="0">
              <a:prstClr val="black">
                <a:alpha val="40000"/>
              </a:prstClr>
            </a:outerShdw>
          </a:effectLst>
        </p:spPr>
      </p:pic>
      <p:pic>
        <p:nvPicPr>
          <p:cNvPr id="20" name="Imagen 19" descr="Diagrama, Diagrama de Venn&#10;&#10;El contenido generado por IA puede ser incorrecto.">
            <a:extLst>
              <a:ext uri="{FF2B5EF4-FFF2-40B4-BE49-F238E27FC236}">
                <a16:creationId xmlns:a16="http://schemas.microsoft.com/office/drawing/2014/main" id="{167D0458-A9A6-5C31-6620-A48144312FE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126820" y="6364857"/>
            <a:ext cx="261087" cy="261087"/>
          </a:xfrm>
          <a:prstGeom prst="rect">
            <a:avLst/>
          </a:prstGeom>
          <a:effectLst>
            <a:outerShdw blurRad="50800" dist="38100" dir="8100000" algn="tr" rotWithShape="0">
              <a:prstClr val="black">
                <a:alpha val="40000"/>
              </a:prstClr>
            </a:outerShdw>
          </a:effectLst>
        </p:spPr>
      </p:pic>
      <p:pic>
        <p:nvPicPr>
          <p:cNvPr id="22" name="Imagen 21" descr="Diagrama&#10;&#10;El contenido generado por IA puede ser incorrecto.">
            <a:extLst>
              <a:ext uri="{FF2B5EF4-FFF2-40B4-BE49-F238E27FC236}">
                <a16:creationId xmlns:a16="http://schemas.microsoft.com/office/drawing/2014/main" id="{1768BF97-DC66-2F12-63A9-ECC027B31E5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126820" y="5066573"/>
            <a:ext cx="261087" cy="261087"/>
          </a:xfrm>
          <a:prstGeom prst="rect">
            <a:avLst/>
          </a:prstGeom>
          <a:effectLst>
            <a:outerShdw blurRad="50800" dist="38100" dir="8100000" algn="tr" rotWithShape="0">
              <a:prstClr val="black">
                <a:alpha val="40000"/>
              </a:prstClr>
            </a:outerShdw>
          </a:effectLst>
        </p:spPr>
      </p:pic>
      <p:pic>
        <p:nvPicPr>
          <p:cNvPr id="25" name="Imagen 24" descr="Un dibujo de una persona&#10;&#10;El contenido generado por IA puede ser incorrecto.">
            <a:extLst>
              <a:ext uri="{FF2B5EF4-FFF2-40B4-BE49-F238E27FC236}">
                <a16:creationId xmlns:a16="http://schemas.microsoft.com/office/drawing/2014/main" id="{1B6E42D6-DDCB-C183-CC1E-6DD9D0EA499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6686350" y="5552698"/>
            <a:ext cx="148340" cy="350190"/>
          </a:xfrm>
          <a:prstGeom prst="rect">
            <a:avLst/>
          </a:prstGeom>
          <a:effectLst>
            <a:outerShdw blurRad="50800" dist="38100" dir="8100000" algn="tr" rotWithShape="0">
              <a:prstClr val="black">
                <a:alpha val="40000"/>
              </a:prstClr>
            </a:outerShdw>
          </a:effectLst>
        </p:spPr>
      </p:pic>
      <p:pic>
        <p:nvPicPr>
          <p:cNvPr id="27" name="Imagen 26" descr="Imagen en blanco y negro&#10;&#10;El contenido generado por IA puede ser incorrecto.">
            <a:extLst>
              <a:ext uri="{FF2B5EF4-FFF2-40B4-BE49-F238E27FC236}">
                <a16:creationId xmlns:a16="http://schemas.microsoft.com/office/drawing/2014/main" id="{DFCD5594-7188-2F1D-2519-FB543B45AC4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6686350" y="3359032"/>
            <a:ext cx="148340" cy="350190"/>
          </a:xfrm>
          <a:prstGeom prst="rect">
            <a:avLst/>
          </a:prstGeom>
          <a:effectLst>
            <a:outerShdw blurRad="50800" dist="38100" dir="8100000" algn="tr" rotWithShape="0">
              <a:prstClr val="black">
                <a:alpha val="40000"/>
              </a:prstClr>
            </a:outerShdw>
          </a:effectLst>
        </p:spPr>
      </p:pic>
      <p:pic>
        <p:nvPicPr>
          <p:cNvPr id="30" name="Imagen 29" descr="Un conjunto de letras negras en un fondo blanco&#10;&#10;El contenido generado por IA puede ser incorrecto.">
            <a:extLst>
              <a:ext uri="{FF2B5EF4-FFF2-40B4-BE49-F238E27FC236}">
                <a16:creationId xmlns:a16="http://schemas.microsoft.com/office/drawing/2014/main" id="{2812A3E5-FCF0-E5C5-17DD-A5D6324CFE0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6200000">
            <a:off x="6686350" y="4254408"/>
            <a:ext cx="148340" cy="3501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35B3C8B0-B7BF-1D1B-B120-54EE2B6F65F6}"/>
              </a:ext>
            </a:extLst>
          </p:cNvPr>
          <p:cNvSpPr txBox="1"/>
          <p:nvPr/>
        </p:nvSpPr>
        <p:spPr>
          <a:xfrm>
            <a:off x="323850" y="2217150"/>
            <a:ext cx="7743824" cy="707886"/>
          </a:xfrm>
          <a:prstGeom prst="rect">
            <a:avLst/>
          </a:prstGeom>
          <a:noFill/>
        </p:spPr>
        <p:txBody>
          <a:bodyPr wrap="square">
            <a:spAutoFit/>
          </a:bodyPr>
          <a:lstStyle/>
          <a:p>
            <a:pPr>
              <a:spcBef>
                <a:spcPts val="600"/>
              </a:spcBef>
            </a:pPr>
            <a:r>
              <a:rPr lang="en" sz="2000" b="1" dirty="0"/>
              <a:t>What are the rules that govern the Cosmic Conflict between God and Satan?</a:t>
            </a:r>
          </a:p>
        </p:txBody>
      </p:sp>
      <p:sp>
        <p:nvSpPr>
          <p:cNvPr id="8" name="CuadroTexto 7">
            <a:extLst>
              <a:ext uri="{FF2B5EF4-FFF2-40B4-BE49-F238E27FC236}">
                <a16:creationId xmlns:a16="http://schemas.microsoft.com/office/drawing/2014/main" id="{5F067645-13D8-9B0D-72CB-7B8AD0EC32B0}"/>
              </a:ext>
            </a:extLst>
          </p:cNvPr>
          <p:cNvSpPr txBox="1"/>
          <p:nvPr/>
        </p:nvSpPr>
        <p:spPr>
          <a:xfrm>
            <a:off x="323850" y="908698"/>
            <a:ext cx="7743824" cy="1323439"/>
          </a:xfrm>
          <a:prstGeom prst="rect">
            <a:avLst/>
          </a:prstGeom>
          <a:noFill/>
        </p:spPr>
        <p:txBody>
          <a:bodyPr wrap="square">
            <a:spAutoFit/>
          </a:bodyPr>
          <a:lstStyle/>
          <a:p>
            <a:pPr>
              <a:spcBef>
                <a:spcPts val="600"/>
              </a:spcBef>
            </a:pPr>
            <a:r>
              <a:rPr lang="en" sz="2000" b="1" dirty="0"/>
              <a:t>Although we do not know many of the rules of the Cosmic Conflict, God has given us some knowledge of the limits imposed on evil. He has also revealed to us some of the limits He has imposed on Himself in this Conflict.</a:t>
            </a:r>
          </a:p>
        </p:txBody>
      </p:sp>
    </p:spTree>
    <p:extLst>
      <p:ext uri="{BB962C8B-B14F-4D97-AF65-F5344CB8AC3E}">
        <p14:creationId xmlns:p14="http://schemas.microsoft.com/office/powerpoint/2010/main" val="30122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left)">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500"/>
                                        <p:tgtEl>
                                          <p:spTgt spid="2">
                                            <p:txEl>
                                              <p:pRg st="3" end="3"/>
                                            </p:txEl>
                                          </p:spTgt>
                                        </p:tgtEl>
                                      </p:cBhvr>
                                    </p:animEffect>
                                  </p:childTnLst>
                                </p:cTn>
                              </p:par>
                            </p:childTnLst>
                          </p:cTn>
                        </p:par>
                        <p:par>
                          <p:cTn id="66" fill="hold">
                            <p:stCondLst>
                              <p:cond delay="200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500"/>
                                        <p:tgtEl>
                                          <p:spTgt spid="2">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par>
                          <p:cTn id="86" fill="hold">
                            <p:stCondLst>
                              <p:cond delay="1000"/>
                            </p:stCondLst>
                            <p:childTnLst>
                              <p:par>
                                <p:cTn id="87" presetID="53" presetClass="entr" presetSubtype="16"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2">
                                            <p:txEl>
                                              <p:pRg st="6" end="6"/>
                                            </p:txEl>
                                          </p:spTgt>
                                        </p:tgtEl>
                                        <p:attrNameLst>
                                          <p:attrName>style.visibility</p:attrName>
                                        </p:attrNameLst>
                                      </p:cBhvr>
                                      <p:to>
                                        <p:strVal val="visible"/>
                                      </p:to>
                                    </p:set>
                                    <p:animEffect transition="in" filter="wipe(left)">
                                      <p:cBhvr>
                                        <p:cTn id="95" dur="500"/>
                                        <p:tgtEl>
                                          <p:spTgt spid="2">
                                            <p:txEl>
                                              <p:pRg st="6" end="6"/>
                                            </p:txEl>
                                          </p:spTgt>
                                        </p:tgtEl>
                                      </p:cBhvr>
                                    </p:animEffect>
                                  </p:childTnLst>
                                </p:cTn>
                              </p:par>
                            </p:childTnLst>
                          </p:cTn>
                        </p:par>
                        <p:par>
                          <p:cTn id="96" fill="hold">
                            <p:stCondLst>
                              <p:cond delay="2000"/>
                            </p:stCondLst>
                            <p:childTnLst>
                              <p:par>
                                <p:cTn id="97" presetID="53" presetClass="entr" presetSubtype="16"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ppt_w</p:attrName>
                                        </p:attrNameLst>
                                      </p:cBhvr>
                                      <p:tavLst>
                                        <p:tav tm="0">
                                          <p:val>
                                            <p:fltVal val="0"/>
                                          </p:val>
                                        </p:tav>
                                        <p:tav tm="100000">
                                          <p:val>
                                            <p:strVal val="#ppt_w"/>
                                          </p:val>
                                        </p:tav>
                                      </p:tavLst>
                                    </p:anim>
                                    <p:anim calcmode="lin" valueType="num">
                                      <p:cBhvr>
                                        <p:cTn id="100" dur="500" fill="hold"/>
                                        <p:tgtEl>
                                          <p:spTgt spid="20"/>
                                        </p:tgtEl>
                                        <p:attrNameLst>
                                          <p:attrName>ppt_h</p:attrName>
                                        </p:attrNameLst>
                                      </p:cBhvr>
                                      <p:tavLst>
                                        <p:tav tm="0">
                                          <p:val>
                                            <p:fltVal val="0"/>
                                          </p:val>
                                        </p:tav>
                                        <p:tav tm="100000">
                                          <p:val>
                                            <p:strVal val="#ppt_h"/>
                                          </p:val>
                                        </p:tav>
                                      </p:tavLst>
                                    </p:anim>
                                    <p:animEffect transition="in" filter="fade">
                                      <p:cBhvr>
                                        <p:cTn id="101" dur="500"/>
                                        <p:tgtEl>
                                          <p:spTgt spid="20"/>
                                        </p:tgtEl>
                                      </p:cBhvr>
                                    </p:animEffect>
                                  </p:childTnLst>
                                </p:cTn>
                              </p:par>
                            </p:childTnLst>
                          </p:cTn>
                        </p:par>
                        <p:par>
                          <p:cTn id="102" fill="hold">
                            <p:stCondLst>
                              <p:cond delay="2500"/>
                            </p:stCondLst>
                            <p:childTnLst>
                              <p:par>
                                <p:cTn id="103" presetID="22" presetClass="entr" presetSubtype="8" fill="hold" grpId="0" nodeType="afterEffect">
                                  <p:stCondLst>
                                    <p:cond delay="0"/>
                                  </p:stCondLst>
                                  <p:childTnLst>
                                    <p:set>
                                      <p:cBhvr>
                                        <p:cTn id="104" dur="1" fill="hold">
                                          <p:stCondLst>
                                            <p:cond delay="0"/>
                                          </p:stCondLst>
                                        </p:cTn>
                                        <p:tgtEl>
                                          <p:spTgt spid="2">
                                            <p:txEl>
                                              <p:pRg st="7" end="7"/>
                                            </p:txEl>
                                          </p:spTgt>
                                        </p:tgtEl>
                                        <p:attrNameLst>
                                          <p:attrName>style.visibility</p:attrName>
                                        </p:attrNameLst>
                                      </p:cBhvr>
                                      <p:to>
                                        <p:strVal val="visible"/>
                                      </p:to>
                                    </p:set>
                                    <p:animEffect transition="in" filter="wipe(left)">
                                      <p:cBhvr>
                                        <p:cTn id="10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8016E9-A184-DD84-84E5-6F8226BFC8A3}"/>
              </a:ext>
            </a:extLst>
          </p:cNvPr>
          <p:cNvSpPr txBox="1"/>
          <p:nvPr/>
        </p:nvSpPr>
        <p:spPr>
          <a:xfrm>
            <a:off x="6096000" y="1536174"/>
            <a:ext cx="5917132" cy="3785652"/>
          </a:xfrm>
          <a:prstGeom prst="rect">
            <a:avLst/>
          </a:prstGeom>
          <a:noFill/>
        </p:spPr>
        <p:txBody>
          <a:bodyPr wrap="square">
            <a:spAutoFit/>
          </a:bodyPr>
          <a:lstStyle/>
          <a:p>
            <a:pPr algn="ctr"/>
            <a:r>
              <a:rPr lang="en" sz="8000" b="1" spc="50" dirty="0">
                <a:ln w="0">
                  <a:noFill/>
                </a:ln>
                <a:solidFill>
                  <a:srgbClr val="A3F3E9"/>
                </a:solidFill>
                <a:effectLst>
                  <a:innerShdw blurRad="63500" dist="50800" dir="13500000">
                    <a:srgbClr val="000000">
                      <a:alpha val="50000"/>
                    </a:srgbClr>
                  </a:innerShdw>
                </a:effectLst>
              </a:rPr>
              <a:t>THE RULES OF CONFLICT</a:t>
            </a:r>
          </a:p>
        </p:txBody>
      </p:sp>
    </p:spTree>
    <p:extLst>
      <p:ext uri="{BB962C8B-B14F-4D97-AF65-F5344CB8AC3E}">
        <p14:creationId xmlns:p14="http://schemas.microsoft.com/office/powerpoint/2010/main" val="671547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AB98EF-C778-28AF-90F2-B0300AA9B507}"/>
              </a:ext>
            </a:extLst>
          </p:cNvPr>
          <p:cNvSpPr txBox="1"/>
          <p:nvPr/>
        </p:nvSpPr>
        <p:spPr>
          <a:xfrm>
            <a:off x="1" y="-28875"/>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 sz="4400" b="1" spc="300" dirty="0">
                <a:ln/>
                <a:solidFill>
                  <a:schemeClr val="accent6">
                    <a:lumMod val="40000"/>
                    <a:lumOff val="60000"/>
                  </a:schemeClr>
                </a:solidFill>
                <a:effectLst>
                  <a:outerShdw blurRad="38100" dist="38100" dir="2700000" algn="tl">
                    <a:srgbClr val="000000">
                      <a:alpha val="43137"/>
                    </a:srgbClr>
                  </a:outerShdw>
                </a:effectLst>
              </a:rPr>
              <a:t>THE GOD OF THIS WORLD</a:t>
            </a:r>
          </a:p>
        </p:txBody>
      </p:sp>
      <p:sp>
        <p:nvSpPr>
          <p:cNvPr id="5" name="CuadroTexto 4">
            <a:extLst>
              <a:ext uri="{FF2B5EF4-FFF2-40B4-BE49-F238E27FC236}">
                <a16:creationId xmlns:a16="http://schemas.microsoft.com/office/drawing/2014/main" id="{D593F42F-E11D-93F0-4B9D-F224BDAAE4FF}"/>
              </a:ext>
            </a:extLst>
          </p:cNvPr>
          <p:cNvSpPr txBox="1"/>
          <p:nvPr/>
        </p:nvSpPr>
        <p:spPr>
          <a:xfrm>
            <a:off x="972283" y="619022"/>
            <a:ext cx="10703902"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The god of this age has blinded the minds of unbelievers, so that they cannot see the light of the gospel that displays the glory of Christ, who is the image of God</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(2 Corinthians 4:4 </a:t>
            </a:r>
            <a:r>
              <a:rPr lang="en" sz="11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C180D4D-DA70-68CA-53C8-270C51417B1E}"/>
              </a:ext>
            </a:extLst>
          </p:cNvPr>
          <p:cNvSpPr txBox="1"/>
          <p:nvPr/>
        </p:nvSpPr>
        <p:spPr>
          <a:xfrm>
            <a:off x="3176337" y="1360034"/>
            <a:ext cx="8941869" cy="707886"/>
          </a:xfrm>
          <a:prstGeom prst="rect">
            <a:avLst/>
          </a:prstGeom>
          <a:noFill/>
        </p:spPr>
        <p:txBody>
          <a:bodyPr wrap="square" rtlCol="0">
            <a:spAutoFit/>
          </a:bodyPr>
          <a:lstStyle/>
          <a:p>
            <a:pPr>
              <a:spcBef>
                <a:spcPts val="600"/>
              </a:spcBef>
            </a:pPr>
            <a:r>
              <a:rPr lang="en" sz="2000" b="1" dirty="0"/>
              <a:t>Until the arrival of Christianity, almost the entire world worshipped idols. But what was behind these idols (Deut . 32:17; 1Co. 10:20)?</a:t>
            </a:r>
          </a:p>
        </p:txBody>
      </p:sp>
      <p:pic>
        <p:nvPicPr>
          <p:cNvPr id="4" name="Imagen 3" descr="Imagen que contiene viendo, pájaro, parado, grupo&#10;&#10;El contenido generado por IA puede ser incorrecto.">
            <a:extLst>
              <a:ext uri="{FF2B5EF4-FFF2-40B4-BE49-F238E27FC236}">
                <a16:creationId xmlns:a16="http://schemas.microsoft.com/office/drawing/2014/main" id="{9B310EBC-6670-20BD-F4B2-CB126C95B10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80373" y="4444889"/>
            <a:ext cx="4112496" cy="2200678"/>
          </a:xfrm>
          <a:prstGeom prst="roundRect">
            <a:avLst>
              <a:gd name="adj" fmla="val 0"/>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descr="Imagen que contiene tabla, parado, fuego, hombre&#10;&#10;El contenido generado por IA puede ser incorrecto.">
            <a:extLst>
              <a:ext uri="{FF2B5EF4-FFF2-40B4-BE49-F238E27FC236}">
                <a16:creationId xmlns:a16="http://schemas.microsoft.com/office/drawing/2014/main" id="{14003EB0-927D-1062-3571-5993475CE87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80372" y="1426963"/>
            <a:ext cx="2849196" cy="180370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caminando en la calle junto a una persona&#10;&#10;El contenido generado por IA puede ser incorrecto.">
            <a:extLst>
              <a:ext uri="{FF2B5EF4-FFF2-40B4-BE49-F238E27FC236}">
                <a16:creationId xmlns:a16="http://schemas.microsoft.com/office/drawing/2014/main" id="{7D3057E8-20FE-75C0-6E9F-77E62618DBC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359790" y="4444889"/>
            <a:ext cx="3665373" cy="2233061"/>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F7497B46-FBE1-95E8-ADA5-28E3CDAA7A29}"/>
              </a:ext>
            </a:extLst>
          </p:cNvPr>
          <p:cNvSpPr txBox="1"/>
          <p:nvPr/>
        </p:nvSpPr>
        <p:spPr>
          <a:xfrm>
            <a:off x="238122" y="3369998"/>
            <a:ext cx="11880084" cy="1015663"/>
          </a:xfrm>
          <a:prstGeom prst="rect">
            <a:avLst/>
          </a:prstGeom>
          <a:noFill/>
        </p:spPr>
        <p:txBody>
          <a:bodyPr wrap="square">
            <a:spAutoFit/>
          </a:bodyPr>
          <a:lstStyle/>
          <a:p>
            <a:pPr>
              <a:spcBef>
                <a:spcPts val="600"/>
              </a:spcBef>
            </a:pPr>
            <a:r>
              <a:rPr lang="en" sz="2000" b="1" dirty="0"/>
              <a:t>When God's people wanted to rebuild the Temple, there was a battle to influence the thoughts of King Cyrus (Dan. 10:1-13.) Satan ("the prince of the kingdom of Persia") fought against Gabriel for three weeks, until he received help from Jesus himself ("Michael.")</a:t>
            </a:r>
          </a:p>
        </p:txBody>
      </p:sp>
      <p:sp>
        <p:nvSpPr>
          <p:cNvPr id="14" name="CuadroTexto 13">
            <a:extLst>
              <a:ext uri="{FF2B5EF4-FFF2-40B4-BE49-F238E27FC236}">
                <a16:creationId xmlns:a16="http://schemas.microsoft.com/office/drawing/2014/main" id="{22DE28E1-CA85-D086-2783-E4BDA7F128FC}"/>
              </a:ext>
            </a:extLst>
          </p:cNvPr>
          <p:cNvSpPr txBox="1"/>
          <p:nvPr/>
        </p:nvSpPr>
        <p:spPr>
          <a:xfrm>
            <a:off x="4491964" y="4468895"/>
            <a:ext cx="3784231" cy="2246769"/>
          </a:xfrm>
          <a:prstGeom prst="rect">
            <a:avLst/>
          </a:prstGeom>
          <a:noFill/>
        </p:spPr>
        <p:txBody>
          <a:bodyPr wrap="square">
            <a:spAutoFit/>
          </a:bodyPr>
          <a:lstStyle/>
          <a:p>
            <a:pPr>
              <a:spcBef>
                <a:spcPts val="600"/>
              </a:spcBef>
            </a:pPr>
            <a:r>
              <a:rPr lang="en" sz="2000" b="1" dirty="0"/>
              <a:t>God does not use all of His power against Satan. He allows the enemy to have a certain degree of power on this planet. Why? Because God is love, and He does not use coercion or force anyone to obey Him.</a:t>
            </a:r>
          </a:p>
        </p:txBody>
      </p:sp>
      <p:sp>
        <p:nvSpPr>
          <p:cNvPr id="7" name="CuadroTexto 6">
            <a:extLst>
              <a:ext uri="{FF2B5EF4-FFF2-40B4-BE49-F238E27FC236}">
                <a16:creationId xmlns:a16="http://schemas.microsoft.com/office/drawing/2014/main" id="{3D9FB379-A2A3-4070-DA8D-A5F78196D815}"/>
              </a:ext>
            </a:extLst>
          </p:cNvPr>
          <p:cNvSpPr txBox="1"/>
          <p:nvPr/>
        </p:nvSpPr>
        <p:spPr>
          <a:xfrm>
            <a:off x="3176336" y="2067920"/>
            <a:ext cx="8941869" cy="1323439"/>
          </a:xfrm>
          <a:prstGeom prst="rect">
            <a:avLst/>
          </a:prstGeom>
          <a:noFill/>
        </p:spPr>
        <p:txBody>
          <a:bodyPr wrap="square">
            <a:spAutoFit/>
          </a:bodyPr>
          <a:lstStyle/>
          <a:p>
            <a:pPr>
              <a:spcBef>
                <a:spcPts val="600"/>
              </a:spcBef>
            </a:pPr>
            <a:r>
              <a:rPr lang="en" sz="2000" b="1" dirty="0"/>
              <a:t>Behind the pantheons of Egyptian, Canaanite, Roman and Greek gods were demons, fallen angels. But they are not content to be worshipped through idols or false gods. They make efforts to actively dominate this world and its inhabitants.</a:t>
            </a:r>
          </a:p>
        </p:txBody>
      </p:sp>
    </p:spTree>
    <p:extLst>
      <p:ext uri="{BB962C8B-B14F-4D97-AF65-F5344CB8AC3E}">
        <p14:creationId xmlns:p14="http://schemas.microsoft.com/office/powerpoint/2010/main" val="39396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900" decel="100000" fill="hold"/>
                                        <p:tgtEl>
                                          <p:spTgt spid="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900" decel="100000" fill="hold"/>
                                        <p:tgtEl>
                                          <p:spTgt spid="1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9BD46E-961E-1041-DA23-3AF2711EA9CA}"/>
              </a:ext>
            </a:extLst>
          </p:cNvPr>
          <p:cNvSpPr txBox="1"/>
          <p:nvPr/>
        </p:nvSpPr>
        <p:spPr>
          <a:xfrm>
            <a:off x="6096000" y="1536174"/>
            <a:ext cx="5919538" cy="3785652"/>
          </a:xfrm>
          <a:prstGeom prst="rect">
            <a:avLst/>
          </a:prstGeom>
          <a:noFill/>
        </p:spPr>
        <p:txBody>
          <a:bodyPr wrap="square">
            <a:spAutoFit/>
          </a:bodyPr>
          <a:lstStyle>
            <a:defPPr>
              <a:defRPr lang="es-ES"/>
            </a:defPPr>
            <a:lvl1pPr algn="ctr">
              <a:defRPr sz="6000" b="1">
                <a:solidFill>
                  <a:schemeClr val="bg1"/>
                </a:solidFill>
              </a:defRPr>
            </a:lvl1pPr>
          </a:lstStyle>
          <a:p>
            <a:r>
              <a:rPr lang="en" sz="8000" spc="50" dirty="0">
                <a:ln w="0"/>
                <a:solidFill>
                  <a:srgbClr val="F1C1C4"/>
                </a:solidFill>
                <a:effectLst>
                  <a:innerShdw blurRad="63500" dist="50800" dir="13500000">
                    <a:srgbClr val="000000">
                      <a:alpha val="50000"/>
                    </a:srgbClr>
                  </a:innerShdw>
                </a:effectLst>
              </a:rPr>
              <a:t>THE LIMITS OF CONFLICT</a:t>
            </a:r>
          </a:p>
        </p:txBody>
      </p:sp>
    </p:spTree>
    <p:extLst>
      <p:ext uri="{BB962C8B-B14F-4D97-AF65-F5344CB8AC3E}">
        <p14:creationId xmlns:p14="http://schemas.microsoft.com/office/powerpoint/2010/main" val="1581349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A18563-82B4-14F3-2B9D-4D8E1B51F97E}"/>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spc="3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TIME LIMITS</a:t>
            </a:r>
          </a:p>
        </p:txBody>
      </p:sp>
      <p:sp>
        <p:nvSpPr>
          <p:cNvPr id="5" name="CuadroTexto 4">
            <a:extLst>
              <a:ext uri="{FF2B5EF4-FFF2-40B4-BE49-F238E27FC236}">
                <a16:creationId xmlns:a16="http://schemas.microsoft.com/office/drawing/2014/main" id="{59E2450E-7924-6CAF-1A1D-75163E011B09}"/>
              </a:ext>
            </a:extLst>
          </p:cNvPr>
          <p:cNvSpPr txBox="1"/>
          <p:nvPr/>
        </p:nvSpPr>
        <p:spPr>
          <a:xfrm>
            <a:off x="638540" y="599242"/>
            <a:ext cx="10422182"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The dragon gave the beast his power and his throne and great authority</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(Revelation 13:2b)</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1A1675-292D-CCF5-6B60-943CED4E53F4}"/>
              </a:ext>
            </a:extLst>
          </p:cNvPr>
          <p:cNvSpPr txBox="1"/>
          <p:nvPr/>
        </p:nvSpPr>
        <p:spPr>
          <a:xfrm>
            <a:off x="275425" y="1276350"/>
            <a:ext cx="8181524" cy="1015663"/>
          </a:xfrm>
          <a:prstGeom prst="rect">
            <a:avLst/>
          </a:prstGeom>
          <a:noFill/>
        </p:spPr>
        <p:txBody>
          <a:bodyPr wrap="square" rtlCol="0">
            <a:spAutoFit/>
          </a:bodyPr>
          <a:lstStyle/>
          <a:p>
            <a:pPr>
              <a:spcBef>
                <a:spcPts val="600"/>
              </a:spcBef>
            </a:pPr>
            <a:r>
              <a:rPr lang="en" sz="2000" b="1" dirty="0"/>
              <a:t>The Bible makes it clear that Satan has been given authority over this world (Luke 4:6.) At one point in history, he transferred that authority to a religious political power (Rev. 13:1-2.)</a:t>
            </a:r>
          </a:p>
        </p:txBody>
      </p:sp>
      <p:pic>
        <p:nvPicPr>
          <p:cNvPr id="4" name="Imagen 3" descr="Imagen que contiene exterior, frente, grande, tabla&#10;&#10;El contenido generado por IA puede ser incorrecto.">
            <a:extLst>
              <a:ext uri="{FF2B5EF4-FFF2-40B4-BE49-F238E27FC236}">
                <a16:creationId xmlns:a16="http://schemas.microsoft.com/office/drawing/2014/main" id="{BE19888E-DED8-C426-0FC4-56B5CB3CC1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3949" y="1174281"/>
            <a:ext cx="3469256" cy="2737243"/>
          </a:xfrm>
          <a:prstGeom prst="roundRect">
            <a:avLst>
              <a:gd name="adj" fmla="val 4167"/>
            </a:avLst>
          </a:prstGeom>
          <a:solidFill>
            <a:srgbClr val="FFFFFF"/>
          </a:solidFill>
          <a:ln w="76200" cap="sq">
            <a:solidFill>
              <a:srgbClr val="964437"/>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Personas en frente de un edificio&#10;&#10;El contenido generado por IA puede ser incorrecto.">
            <a:extLst>
              <a:ext uri="{FF2B5EF4-FFF2-40B4-BE49-F238E27FC236}">
                <a16:creationId xmlns:a16="http://schemas.microsoft.com/office/drawing/2014/main" id="{2CD65CB6-CCD2-CA5F-B9A1-68043288C1C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8795" y="3716137"/>
            <a:ext cx="2521820" cy="2521820"/>
          </a:xfrm>
          <a:prstGeom prst="ellipse">
            <a:avLst/>
          </a:prstGeom>
          <a:ln w="63500" cap="rnd">
            <a:solidFill>
              <a:schemeClr val="tx1">
                <a:lumMod val="65000"/>
                <a:lumOff val="35000"/>
              </a:schemeClr>
            </a:solidFill>
          </a:ln>
          <a:effectLst/>
          <a:scene3d>
            <a:camera prst="orthographicFront"/>
            <a:lightRig rig="flat" dir="t"/>
          </a:scene3d>
          <a:sp3d contourW="7620">
            <a:bevelT w="95250" h="31750"/>
            <a:contourClr>
              <a:srgbClr val="333333"/>
            </a:contourClr>
          </a:sp3d>
        </p:spPr>
      </p:pic>
      <p:pic>
        <p:nvPicPr>
          <p:cNvPr id="10" name="Imagen 9" descr="Un dibujo de una persona&#10;&#10;El contenido generado por IA puede ser incorrecto.">
            <a:extLst>
              <a:ext uri="{FF2B5EF4-FFF2-40B4-BE49-F238E27FC236}">
                <a16:creationId xmlns:a16="http://schemas.microsoft.com/office/drawing/2014/main" id="{EAE409D8-DE58-0880-4621-E4356B4E2D0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33949" y="4053461"/>
            <a:ext cx="3469256" cy="2601942"/>
          </a:xfrm>
          <a:prstGeom prst="roundRect">
            <a:avLst>
              <a:gd name="adj" fmla="val 852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0B050"/>
            </a:contourClr>
          </a:sp3d>
        </p:spPr>
      </p:pic>
      <p:sp>
        <p:nvSpPr>
          <p:cNvPr id="12" name="CuadroTexto 11">
            <a:extLst>
              <a:ext uri="{FF2B5EF4-FFF2-40B4-BE49-F238E27FC236}">
                <a16:creationId xmlns:a16="http://schemas.microsoft.com/office/drawing/2014/main" id="{BC1782CF-ACB5-939A-58BF-FAFEBFDD3D06}"/>
              </a:ext>
            </a:extLst>
          </p:cNvPr>
          <p:cNvSpPr txBox="1"/>
          <p:nvPr/>
        </p:nvSpPr>
        <p:spPr>
          <a:xfrm>
            <a:off x="2954956" y="3785168"/>
            <a:ext cx="5492366" cy="1323439"/>
          </a:xfrm>
          <a:prstGeom prst="rect">
            <a:avLst/>
          </a:prstGeom>
          <a:noFill/>
        </p:spPr>
        <p:txBody>
          <a:bodyPr wrap="square">
            <a:spAutoFit/>
          </a:bodyPr>
          <a:lstStyle/>
          <a:p>
            <a:pPr>
              <a:spcBef>
                <a:spcPts val="600"/>
              </a:spcBef>
            </a:pPr>
            <a:r>
              <a:rPr lang="en" sz="2000" b="1" dirty="0"/>
              <a:t>Satan himself has also been given time limits (although they are not measured in exact years.) Since Jesus won on the cross, the devil has “a short time” (Rev. 12:10-12.)</a:t>
            </a:r>
          </a:p>
        </p:txBody>
      </p:sp>
      <p:sp>
        <p:nvSpPr>
          <p:cNvPr id="13" name="CuadroTexto 12">
            <a:extLst>
              <a:ext uri="{FF2B5EF4-FFF2-40B4-BE49-F238E27FC236}">
                <a16:creationId xmlns:a16="http://schemas.microsoft.com/office/drawing/2014/main" id="{7710FE68-1F41-B11D-3ADE-45A4096552F3}"/>
              </a:ext>
            </a:extLst>
          </p:cNvPr>
          <p:cNvSpPr txBox="1"/>
          <p:nvPr/>
        </p:nvSpPr>
        <p:spPr>
          <a:xfrm>
            <a:off x="188795" y="6325156"/>
            <a:ext cx="2521820" cy="374571"/>
          </a:xfrm>
          <a:prstGeom prst="roundRect">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 sz="1600" b="1" dirty="0">
                <a:effectLst>
                  <a:outerShdw blurRad="38100" dist="38100" dir="2700000" algn="tl">
                    <a:srgbClr val="000000">
                      <a:alpha val="43137"/>
                    </a:srgbClr>
                  </a:outerShdw>
                </a:effectLst>
              </a:rPr>
              <a:t>1,260 years = 538 – 1798</a:t>
            </a:r>
          </a:p>
        </p:txBody>
      </p:sp>
      <p:sp>
        <p:nvSpPr>
          <p:cNvPr id="7" name="CuadroTexto 6">
            <a:extLst>
              <a:ext uri="{FF2B5EF4-FFF2-40B4-BE49-F238E27FC236}">
                <a16:creationId xmlns:a16="http://schemas.microsoft.com/office/drawing/2014/main" id="{3314592F-89BD-7755-58BE-E60D3DF8FF68}"/>
              </a:ext>
            </a:extLst>
          </p:cNvPr>
          <p:cNvSpPr txBox="1"/>
          <p:nvPr/>
        </p:nvSpPr>
        <p:spPr>
          <a:xfrm>
            <a:off x="275424" y="2530759"/>
            <a:ext cx="8171897" cy="1015663"/>
          </a:xfrm>
          <a:prstGeom prst="rect">
            <a:avLst/>
          </a:prstGeom>
          <a:noFill/>
        </p:spPr>
        <p:txBody>
          <a:bodyPr wrap="square">
            <a:spAutoFit/>
          </a:bodyPr>
          <a:lstStyle/>
          <a:p>
            <a:pPr>
              <a:spcBef>
                <a:spcPts val="600"/>
              </a:spcBef>
            </a:pPr>
            <a:r>
              <a:rPr lang="en" sz="2000" b="1" dirty="0"/>
              <a:t>This power was also granted other powers (Rev. 13:5, 7,) but temporal limits were imposed on it: 42 months, which are “a time, and times, and half a time,” that is, 1,260 years (Rev. 13:5; 11:2; 12:6, 14.)</a:t>
            </a:r>
          </a:p>
        </p:txBody>
      </p:sp>
      <p:sp>
        <p:nvSpPr>
          <p:cNvPr id="11" name="CuadroTexto 10">
            <a:extLst>
              <a:ext uri="{FF2B5EF4-FFF2-40B4-BE49-F238E27FC236}">
                <a16:creationId xmlns:a16="http://schemas.microsoft.com/office/drawing/2014/main" id="{533ECE27-2D5C-3B6B-B09D-BC42CBEBCFCC}"/>
              </a:ext>
            </a:extLst>
          </p:cNvPr>
          <p:cNvSpPr txBox="1"/>
          <p:nvPr/>
        </p:nvSpPr>
        <p:spPr>
          <a:xfrm>
            <a:off x="2954956" y="5347353"/>
            <a:ext cx="5492365" cy="1323439"/>
          </a:xfrm>
          <a:prstGeom prst="rect">
            <a:avLst/>
          </a:prstGeom>
          <a:noFill/>
        </p:spPr>
        <p:txBody>
          <a:bodyPr wrap="square">
            <a:spAutoFit/>
          </a:bodyPr>
          <a:lstStyle/>
          <a:p>
            <a:pPr>
              <a:spcBef>
                <a:spcPts val="600"/>
              </a:spcBef>
            </a:pPr>
            <a:r>
              <a:rPr lang="en" sz="2000" b="1" dirty="0"/>
              <a:t>Best of all, we know that God has set a time when Satan and his angels will lose all dominion and power (Rom. 16:20;</a:t>
            </a:r>
            <a:br>
              <a:rPr lang="en" sz="2000" b="1" dirty="0"/>
            </a:br>
            <a:r>
              <a:rPr lang="en" sz="2000" b="1" dirty="0"/>
              <a:t>Rev. 20:7-10; Mt. 25:41.)</a:t>
            </a:r>
          </a:p>
        </p:txBody>
      </p:sp>
    </p:spTree>
    <p:extLst>
      <p:ext uri="{BB962C8B-B14F-4D97-AF65-F5344CB8AC3E}">
        <p14:creationId xmlns:p14="http://schemas.microsoft.com/office/powerpoint/2010/main" val="169234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10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style.rotation</p:attrName>
                                        </p:attrNameLst>
                                      </p:cBhvr>
                                      <p:tavLst>
                                        <p:tav tm="0">
                                          <p:val>
                                            <p:fltVal val="360"/>
                                          </p:val>
                                        </p:tav>
                                        <p:tav tm="100000">
                                          <p:val>
                                            <p:fltVal val="0"/>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900" decel="100000" fill="hold"/>
                                        <p:tgtEl>
                                          <p:spTgt spid="1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3" grpId="0" animBg="1"/>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F541F7-C4B4-A35E-FD34-0F01ECE84AB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DBA53F6-3EBE-DBEE-3DA8-4EC7158227DF}"/>
              </a:ext>
            </a:extLst>
          </p:cNvPr>
          <p:cNvSpPr txBox="1"/>
          <p:nvPr/>
        </p:nvSpPr>
        <p:spPr>
          <a:xfrm>
            <a:off x="0" y="0"/>
            <a:ext cx="12191999"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PHYSICAL LIMITS</a:t>
            </a:r>
          </a:p>
        </p:txBody>
      </p:sp>
      <p:sp>
        <p:nvSpPr>
          <p:cNvPr id="5" name="CuadroTexto 4">
            <a:extLst>
              <a:ext uri="{FF2B5EF4-FFF2-40B4-BE49-F238E27FC236}">
                <a16:creationId xmlns:a16="http://schemas.microsoft.com/office/drawing/2014/main" id="{7C002AF6-16BF-3C7A-6FF8-F36A78B201CA}"/>
              </a:ext>
            </a:extLst>
          </p:cNvPr>
          <p:cNvSpPr txBox="1"/>
          <p:nvPr/>
        </p:nvSpPr>
        <p:spPr>
          <a:xfrm>
            <a:off x="-1" y="690473"/>
            <a:ext cx="12191999"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The Lord said to Satan, “Very well, then, everything he has is in your power, but on the man himself do not lay a finger.” Then Satan went out from the presence of the Lord</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(Job 1:12)</a:t>
            </a:r>
            <a:endParaRPr lang="es-E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DB15A53-DDAF-802C-20AA-D42153D31221}"/>
              </a:ext>
            </a:extLst>
          </p:cNvPr>
          <p:cNvSpPr txBox="1"/>
          <p:nvPr/>
        </p:nvSpPr>
        <p:spPr>
          <a:xfrm>
            <a:off x="266699" y="1508639"/>
            <a:ext cx="9363075" cy="400110"/>
          </a:xfrm>
          <a:prstGeom prst="rect">
            <a:avLst/>
          </a:prstGeom>
          <a:noFill/>
        </p:spPr>
        <p:txBody>
          <a:bodyPr wrap="square" rtlCol="0">
            <a:spAutoFit/>
          </a:bodyPr>
          <a:lstStyle/>
          <a:p>
            <a:pPr>
              <a:spcBef>
                <a:spcPts val="600"/>
              </a:spcBef>
            </a:pPr>
            <a:r>
              <a:rPr lang="en" sz="2000" b="1" dirty="0"/>
              <a:t>The book of Job helps us understand the limits that God imposes on Satan.</a:t>
            </a:r>
          </a:p>
        </p:txBody>
      </p:sp>
      <p:graphicFrame>
        <p:nvGraphicFramePr>
          <p:cNvPr id="2" name="Diagrama 1">
            <a:extLst>
              <a:ext uri="{FF2B5EF4-FFF2-40B4-BE49-F238E27FC236}">
                <a16:creationId xmlns:a16="http://schemas.microsoft.com/office/drawing/2014/main" id="{436A86F7-CE92-5D23-3702-BF6CF47B3E30}"/>
              </a:ext>
            </a:extLst>
          </p:cNvPr>
          <p:cNvGraphicFramePr/>
          <p:nvPr>
            <p:extLst>
              <p:ext uri="{D42A27DB-BD31-4B8C-83A1-F6EECF244321}">
                <p14:modId xmlns:p14="http://schemas.microsoft.com/office/powerpoint/2010/main" val="824604928"/>
              </p:ext>
            </p:extLst>
          </p:nvPr>
        </p:nvGraphicFramePr>
        <p:xfrm>
          <a:off x="266696" y="1736199"/>
          <a:ext cx="11658603"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2BD151E-8B99-AAD6-B483-E57667E2878D}"/>
              </a:ext>
            </a:extLst>
          </p:cNvPr>
          <p:cNvSpPr txBox="1"/>
          <p:nvPr/>
        </p:nvSpPr>
        <p:spPr>
          <a:xfrm>
            <a:off x="266698" y="5782002"/>
            <a:ext cx="11925302" cy="1015663"/>
          </a:xfrm>
          <a:prstGeom prst="rect">
            <a:avLst/>
          </a:prstGeom>
          <a:noFill/>
        </p:spPr>
        <p:txBody>
          <a:bodyPr wrap="square" rtlCol="0">
            <a:spAutoFit/>
          </a:bodyPr>
          <a:lstStyle/>
          <a:p>
            <a:r>
              <a:rPr lang="en-US" sz="2000" b="1" dirty="0"/>
              <a:t>We learn many things here, such as that there are rules of engagement in the cosmic conflict. There are parameters in the heavenly court within which the allegations raised against God can be settled, </a:t>
            </a:r>
          </a:p>
          <a:p>
            <a:r>
              <a:rPr lang="en-US" sz="2000" b="1" dirty="0"/>
              <a:t>but without God violating the sacred principles inherent in love</a:t>
            </a:r>
            <a:r>
              <a:rPr lang="en" sz="2000" b="1" dirty="0"/>
              <a:t>.</a:t>
            </a:r>
          </a:p>
        </p:txBody>
      </p:sp>
    </p:spTree>
    <p:extLst>
      <p:ext uri="{BB962C8B-B14F-4D97-AF65-F5344CB8AC3E}">
        <p14:creationId xmlns:p14="http://schemas.microsoft.com/office/powerpoint/2010/main" val="329605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C31CAC7E-62AE-4DD8-ABC1-3B2CD526502F}"/>
                                            </p:graphicEl>
                                          </p:spTgt>
                                        </p:tgtEl>
                                        <p:attrNameLst>
                                          <p:attrName>style.visibility</p:attrName>
                                        </p:attrNameLst>
                                      </p:cBhvr>
                                      <p:to>
                                        <p:strVal val="visible"/>
                                      </p:to>
                                    </p:set>
                                    <p:anim calcmode="lin" valueType="num">
                                      <p:cBhvr>
                                        <p:cTn id="26" dur="500" fill="hold"/>
                                        <p:tgtEl>
                                          <p:spTgt spid="2">
                                            <p:graphicEl>
                                              <a:dgm id="{C31CAC7E-62AE-4DD8-ABC1-3B2CD526502F}"/>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C31CAC7E-62AE-4DD8-ABC1-3B2CD526502F}"/>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C31CAC7E-62AE-4DD8-ABC1-3B2CD526502F}"/>
                                            </p:graphicEl>
                                          </p:spTgt>
                                        </p:tgtEl>
                                      </p:cBhvr>
                                    </p:animEffect>
                                    <p:anim calcmode="lin" valueType="num">
                                      <p:cBhvr>
                                        <p:cTn id="29" dur="500" fill="hold"/>
                                        <p:tgtEl>
                                          <p:spTgt spid="2">
                                            <p:graphicEl>
                                              <a:dgm id="{C31CAC7E-62AE-4DD8-ABC1-3B2CD526502F}"/>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C31CAC7E-62AE-4DD8-ABC1-3B2CD526502F}"/>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4AB4FE1C-6B6A-4355-92DB-1E68C226DCDB}"/>
                                            </p:graphicEl>
                                          </p:spTgt>
                                        </p:tgtEl>
                                        <p:attrNameLst>
                                          <p:attrName>style.visibility</p:attrName>
                                        </p:attrNameLst>
                                      </p:cBhvr>
                                      <p:to>
                                        <p:strVal val="visible"/>
                                      </p:to>
                                    </p:set>
                                    <p:anim calcmode="lin" valueType="num">
                                      <p:cBhvr>
                                        <p:cTn id="33" dur="500" fill="hold"/>
                                        <p:tgtEl>
                                          <p:spTgt spid="2">
                                            <p:graphicEl>
                                              <a:dgm id="{4AB4FE1C-6B6A-4355-92DB-1E68C226DCDB}"/>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4AB4FE1C-6B6A-4355-92DB-1E68C226DCDB}"/>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4AB4FE1C-6B6A-4355-92DB-1E68C226DCDB}"/>
                                            </p:graphicEl>
                                          </p:spTgt>
                                        </p:tgtEl>
                                      </p:cBhvr>
                                    </p:animEffect>
                                    <p:anim calcmode="lin" valueType="num">
                                      <p:cBhvr>
                                        <p:cTn id="36" dur="500" fill="hold"/>
                                        <p:tgtEl>
                                          <p:spTgt spid="2">
                                            <p:graphicEl>
                                              <a:dgm id="{4AB4FE1C-6B6A-4355-92DB-1E68C226DCDB}"/>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4AB4FE1C-6B6A-4355-92DB-1E68C226DCDB}"/>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2">
                                            <p:graphicEl>
                                              <a:dgm id="{95B27D70-7744-4011-BDAA-8201BEBC5408}"/>
                                            </p:graphicEl>
                                          </p:spTgt>
                                        </p:tgtEl>
                                        <p:attrNameLst>
                                          <p:attrName>style.visibility</p:attrName>
                                        </p:attrNameLst>
                                      </p:cBhvr>
                                      <p:to>
                                        <p:strVal val="visible"/>
                                      </p:to>
                                    </p:set>
                                    <p:anim calcmode="lin" valueType="num">
                                      <p:cBhvr>
                                        <p:cTn id="42" dur="500" fill="hold"/>
                                        <p:tgtEl>
                                          <p:spTgt spid="2">
                                            <p:graphicEl>
                                              <a:dgm id="{95B27D70-7744-4011-BDAA-8201BEBC5408}"/>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95B27D70-7744-4011-BDAA-8201BEBC5408}"/>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95B27D70-7744-4011-BDAA-8201BEBC5408}"/>
                                            </p:graphicEl>
                                          </p:spTgt>
                                        </p:tgtEl>
                                      </p:cBhvr>
                                    </p:animEffect>
                                    <p:anim calcmode="lin" valueType="num">
                                      <p:cBhvr>
                                        <p:cTn id="45" dur="500" fill="hold"/>
                                        <p:tgtEl>
                                          <p:spTgt spid="2">
                                            <p:graphicEl>
                                              <a:dgm id="{95B27D70-7744-4011-BDAA-8201BEBC5408}"/>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95B27D70-7744-4011-BDAA-8201BEBC5408}"/>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
                                            <p:graphicEl>
                                              <a:dgm id="{ED7696A4-394F-4E41-9FC3-38955C24D2DE}"/>
                                            </p:graphicEl>
                                          </p:spTgt>
                                        </p:tgtEl>
                                        <p:attrNameLst>
                                          <p:attrName>style.visibility</p:attrName>
                                        </p:attrNameLst>
                                      </p:cBhvr>
                                      <p:to>
                                        <p:strVal val="visible"/>
                                      </p:to>
                                    </p:set>
                                    <p:anim calcmode="lin" valueType="num">
                                      <p:cBhvr>
                                        <p:cTn id="49" dur="500" fill="hold"/>
                                        <p:tgtEl>
                                          <p:spTgt spid="2">
                                            <p:graphicEl>
                                              <a:dgm id="{ED7696A4-394F-4E41-9FC3-38955C24D2DE}"/>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D7696A4-394F-4E41-9FC3-38955C24D2DE}"/>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D7696A4-394F-4E41-9FC3-38955C24D2DE}"/>
                                            </p:graphicEl>
                                          </p:spTgt>
                                        </p:tgtEl>
                                      </p:cBhvr>
                                    </p:animEffect>
                                    <p:anim calcmode="lin" valueType="num">
                                      <p:cBhvr>
                                        <p:cTn id="52" dur="500" fill="hold"/>
                                        <p:tgtEl>
                                          <p:spTgt spid="2">
                                            <p:graphicEl>
                                              <a:dgm id="{ED7696A4-394F-4E41-9FC3-38955C24D2DE}"/>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ED7696A4-394F-4E41-9FC3-38955C24D2DE}"/>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2">
                                            <p:graphicEl>
                                              <a:dgm id="{90289D40-4BE3-4C8D-9C1F-3DB98EE2F3B5}"/>
                                            </p:graphicEl>
                                          </p:spTgt>
                                        </p:tgtEl>
                                        <p:attrNameLst>
                                          <p:attrName>style.visibility</p:attrName>
                                        </p:attrNameLst>
                                      </p:cBhvr>
                                      <p:to>
                                        <p:strVal val="visible"/>
                                      </p:to>
                                    </p:set>
                                    <p:anim calcmode="lin" valueType="num">
                                      <p:cBhvr>
                                        <p:cTn id="58" dur="500" fill="hold"/>
                                        <p:tgtEl>
                                          <p:spTgt spid="2">
                                            <p:graphicEl>
                                              <a:dgm id="{90289D40-4BE3-4C8D-9C1F-3DB98EE2F3B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0289D40-4BE3-4C8D-9C1F-3DB98EE2F3B5}"/>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0289D40-4BE3-4C8D-9C1F-3DB98EE2F3B5}"/>
                                            </p:graphicEl>
                                          </p:spTgt>
                                        </p:tgtEl>
                                      </p:cBhvr>
                                    </p:animEffect>
                                    <p:anim calcmode="lin" valueType="num">
                                      <p:cBhvr>
                                        <p:cTn id="61" dur="500" fill="hold"/>
                                        <p:tgtEl>
                                          <p:spTgt spid="2">
                                            <p:graphicEl>
                                              <a:dgm id="{90289D40-4BE3-4C8D-9C1F-3DB98EE2F3B5}"/>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90289D40-4BE3-4C8D-9C1F-3DB98EE2F3B5}"/>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2">
                                            <p:graphicEl>
                                              <a:dgm id="{567487B3-F573-4110-A86F-44B43770C47A}"/>
                                            </p:graphicEl>
                                          </p:spTgt>
                                        </p:tgtEl>
                                        <p:attrNameLst>
                                          <p:attrName>style.visibility</p:attrName>
                                        </p:attrNameLst>
                                      </p:cBhvr>
                                      <p:to>
                                        <p:strVal val="visible"/>
                                      </p:to>
                                    </p:set>
                                    <p:anim calcmode="lin" valueType="num">
                                      <p:cBhvr>
                                        <p:cTn id="65" dur="500" fill="hold"/>
                                        <p:tgtEl>
                                          <p:spTgt spid="2">
                                            <p:graphicEl>
                                              <a:dgm id="{567487B3-F573-4110-A86F-44B43770C47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567487B3-F573-4110-A86F-44B43770C47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567487B3-F573-4110-A86F-44B43770C47A}"/>
                                            </p:graphicEl>
                                          </p:spTgt>
                                        </p:tgtEl>
                                      </p:cBhvr>
                                    </p:animEffect>
                                    <p:anim calcmode="lin" valueType="num">
                                      <p:cBhvr>
                                        <p:cTn id="68" dur="500" fill="hold"/>
                                        <p:tgtEl>
                                          <p:spTgt spid="2">
                                            <p:graphicEl>
                                              <a:dgm id="{567487B3-F573-4110-A86F-44B43770C47A}"/>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567487B3-F573-4110-A86F-44B43770C47A}"/>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2">
                                            <p:graphicEl>
                                              <a:dgm id="{2FD9714F-0A01-4001-94B8-2A82712FC299}"/>
                                            </p:graphicEl>
                                          </p:spTgt>
                                        </p:tgtEl>
                                        <p:attrNameLst>
                                          <p:attrName>style.visibility</p:attrName>
                                        </p:attrNameLst>
                                      </p:cBhvr>
                                      <p:to>
                                        <p:strVal val="visible"/>
                                      </p:to>
                                    </p:set>
                                    <p:anim calcmode="lin" valueType="num">
                                      <p:cBhvr>
                                        <p:cTn id="74" dur="500" fill="hold"/>
                                        <p:tgtEl>
                                          <p:spTgt spid="2">
                                            <p:graphicEl>
                                              <a:dgm id="{2FD9714F-0A01-4001-94B8-2A82712FC29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2FD9714F-0A01-4001-94B8-2A82712FC29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2FD9714F-0A01-4001-94B8-2A82712FC299}"/>
                                            </p:graphicEl>
                                          </p:spTgt>
                                        </p:tgtEl>
                                      </p:cBhvr>
                                    </p:animEffect>
                                    <p:anim calcmode="lin" valueType="num">
                                      <p:cBhvr>
                                        <p:cTn id="77" dur="500" fill="hold"/>
                                        <p:tgtEl>
                                          <p:spTgt spid="2">
                                            <p:graphicEl>
                                              <a:dgm id="{2FD9714F-0A01-4001-94B8-2A82712FC299}"/>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2FD9714F-0A01-4001-94B8-2A82712FC29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
                                            <p:graphicEl>
                                              <a:dgm id="{C93569C7-BDE9-4864-A1F2-F86F423869AB}"/>
                                            </p:graphicEl>
                                          </p:spTgt>
                                        </p:tgtEl>
                                        <p:attrNameLst>
                                          <p:attrName>style.visibility</p:attrName>
                                        </p:attrNameLst>
                                      </p:cBhvr>
                                      <p:to>
                                        <p:strVal val="visible"/>
                                      </p:to>
                                    </p:set>
                                    <p:anim calcmode="lin" valueType="num">
                                      <p:cBhvr>
                                        <p:cTn id="81" dur="500" fill="hold"/>
                                        <p:tgtEl>
                                          <p:spTgt spid="2">
                                            <p:graphicEl>
                                              <a:dgm id="{C93569C7-BDE9-4864-A1F2-F86F423869AB}"/>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93569C7-BDE9-4864-A1F2-F86F423869AB}"/>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C93569C7-BDE9-4864-A1F2-F86F423869AB}"/>
                                            </p:graphicEl>
                                          </p:spTgt>
                                        </p:tgtEl>
                                      </p:cBhvr>
                                    </p:animEffect>
                                    <p:anim calcmode="lin" valueType="num">
                                      <p:cBhvr>
                                        <p:cTn id="84" dur="500" fill="hold"/>
                                        <p:tgtEl>
                                          <p:spTgt spid="2">
                                            <p:graphicEl>
                                              <a:dgm id="{C93569C7-BDE9-4864-A1F2-F86F423869AB}"/>
                                            </p:graphicEl>
                                          </p:spTgt>
                                        </p:tgtEl>
                                        <p:attrNameLst>
                                          <p:attrName>ppt_x</p:attrName>
                                        </p:attrNameLst>
                                      </p:cBhvr>
                                      <p:tavLst>
                                        <p:tav tm="0">
                                          <p:val>
                                            <p:fltVal val="0.5"/>
                                          </p:val>
                                        </p:tav>
                                        <p:tav tm="100000">
                                          <p:val>
                                            <p:strVal val="#ppt_x"/>
                                          </p:val>
                                        </p:tav>
                                      </p:tavLst>
                                    </p:anim>
                                    <p:anim calcmode="lin" valueType="num">
                                      <p:cBhvr>
                                        <p:cTn id="85" dur="500" fill="hold"/>
                                        <p:tgtEl>
                                          <p:spTgt spid="2">
                                            <p:graphicEl>
                                              <a:dgm id="{C93569C7-BDE9-4864-A1F2-F86F423869AB}"/>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2">
                                            <p:graphicEl>
                                              <a:dgm id="{2A6EB721-3520-417D-A25F-7D8B34470EFA}"/>
                                            </p:graphicEl>
                                          </p:spTgt>
                                        </p:tgtEl>
                                        <p:attrNameLst>
                                          <p:attrName>style.visibility</p:attrName>
                                        </p:attrNameLst>
                                      </p:cBhvr>
                                      <p:to>
                                        <p:strVal val="visible"/>
                                      </p:to>
                                    </p:set>
                                    <p:anim calcmode="lin" valueType="num">
                                      <p:cBhvr>
                                        <p:cTn id="90" dur="500" fill="hold"/>
                                        <p:tgtEl>
                                          <p:spTgt spid="2">
                                            <p:graphicEl>
                                              <a:dgm id="{2A6EB721-3520-417D-A25F-7D8B34470EFA}"/>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2A6EB721-3520-417D-A25F-7D8B34470EFA}"/>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2A6EB721-3520-417D-A25F-7D8B34470EFA}"/>
                                            </p:graphicEl>
                                          </p:spTgt>
                                        </p:tgtEl>
                                      </p:cBhvr>
                                    </p:animEffect>
                                    <p:anim calcmode="lin" valueType="num">
                                      <p:cBhvr>
                                        <p:cTn id="93" dur="500" fill="hold"/>
                                        <p:tgtEl>
                                          <p:spTgt spid="2">
                                            <p:graphicEl>
                                              <a:dgm id="{2A6EB721-3520-417D-A25F-7D8B34470EFA}"/>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2A6EB721-3520-417D-A25F-7D8B34470EF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61FF508F-E0F1-4274-A004-7E7DF1A2DB92}"/>
                                            </p:graphicEl>
                                          </p:spTgt>
                                        </p:tgtEl>
                                        <p:attrNameLst>
                                          <p:attrName>style.visibility</p:attrName>
                                        </p:attrNameLst>
                                      </p:cBhvr>
                                      <p:to>
                                        <p:strVal val="visible"/>
                                      </p:to>
                                    </p:set>
                                    <p:anim calcmode="lin" valueType="num">
                                      <p:cBhvr>
                                        <p:cTn id="97" dur="500" fill="hold"/>
                                        <p:tgtEl>
                                          <p:spTgt spid="2">
                                            <p:graphicEl>
                                              <a:dgm id="{61FF508F-E0F1-4274-A004-7E7DF1A2DB92}"/>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61FF508F-E0F1-4274-A004-7E7DF1A2DB92}"/>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61FF508F-E0F1-4274-A004-7E7DF1A2DB92}"/>
                                            </p:graphicEl>
                                          </p:spTgt>
                                        </p:tgtEl>
                                      </p:cBhvr>
                                    </p:animEffect>
                                    <p:anim calcmode="lin" valueType="num">
                                      <p:cBhvr>
                                        <p:cTn id="100" dur="500" fill="hold"/>
                                        <p:tgtEl>
                                          <p:spTgt spid="2">
                                            <p:graphicEl>
                                              <a:dgm id="{61FF508F-E0F1-4274-A004-7E7DF1A2DB92}"/>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61FF508F-E0F1-4274-A004-7E7DF1A2DB92}"/>
                                            </p:graphicEl>
                                          </p:spTgt>
                                        </p:tgtEl>
                                        <p:attrNameLst>
                                          <p:attrName>ppt_y</p:attrName>
                                        </p:attrNameLst>
                                      </p:cBhvr>
                                      <p:tavLst>
                                        <p:tav tm="0">
                                          <p:val>
                                            <p:fltVal val="0.5"/>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528" fill="hold" grpId="0" nodeType="clickEffect">
                                  <p:stCondLst>
                                    <p:cond delay="0"/>
                                  </p:stCondLst>
                                  <p:childTnLst>
                                    <p:set>
                                      <p:cBhvr>
                                        <p:cTn id="105" dur="1" fill="hold">
                                          <p:stCondLst>
                                            <p:cond delay="0"/>
                                          </p:stCondLst>
                                        </p:cTn>
                                        <p:tgtEl>
                                          <p:spTgt spid="2">
                                            <p:graphicEl>
                                              <a:dgm id="{0CC6981F-6594-4FC3-9E6F-5E670BF5B1E1}"/>
                                            </p:graphicEl>
                                          </p:spTgt>
                                        </p:tgtEl>
                                        <p:attrNameLst>
                                          <p:attrName>style.visibility</p:attrName>
                                        </p:attrNameLst>
                                      </p:cBhvr>
                                      <p:to>
                                        <p:strVal val="visible"/>
                                      </p:to>
                                    </p:set>
                                    <p:anim calcmode="lin" valueType="num">
                                      <p:cBhvr>
                                        <p:cTn id="106" dur="500" fill="hold"/>
                                        <p:tgtEl>
                                          <p:spTgt spid="2">
                                            <p:graphicEl>
                                              <a:dgm id="{0CC6981F-6594-4FC3-9E6F-5E670BF5B1E1}"/>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0CC6981F-6594-4FC3-9E6F-5E670BF5B1E1}"/>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0CC6981F-6594-4FC3-9E6F-5E670BF5B1E1}"/>
                                            </p:graphicEl>
                                          </p:spTgt>
                                        </p:tgtEl>
                                      </p:cBhvr>
                                    </p:animEffect>
                                    <p:anim calcmode="lin" valueType="num">
                                      <p:cBhvr>
                                        <p:cTn id="109" dur="500" fill="hold"/>
                                        <p:tgtEl>
                                          <p:spTgt spid="2">
                                            <p:graphicEl>
                                              <a:dgm id="{0CC6981F-6594-4FC3-9E6F-5E670BF5B1E1}"/>
                                            </p:graphicEl>
                                          </p:spTgt>
                                        </p:tgtEl>
                                        <p:attrNameLst>
                                          <p:attrName>ppt_x</p:attrName>
                                        </p:attrNameLst>
                                      </p:cBhvr>
                                      <p:tavLst>
                                        <p:tav tm="0">
                                          <p:val>
                                            <p:fltVal val="0.5"/>
                                          </p:val>
                                        </p:tav>
                                        <p:tav tm="100000">
                                          <p:val>
                                            <p:strVal val="#ppt_x"/>
                                          </p:val>
                                        </p:tav>
                                      </p:tavLst>
                                    </p:anim>
                                    <p:anim calcmode="lin" valueType="num">
                                      <p:cBhvr>
                                        <p:cTn id="110" dur="500" fill="hold"/>
                                        <p:tgtEl>
                                          <p:spTgt spid="2">
                                            <p:graphicEl>
                                              <a:dgm id="{0CC6981F-6594-4FC3-9E6F-5E670BF5B1E1}"/>
                                            </p:graphicEl>
                                          </p:spTgt>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0"/>
                                  </p:stCondLst>
                                  <p:childTnLst>
                                    <p:set>
                                      <p:cBhvr>
                                        <p:cTn id="112" dur="1" fill="hold">
                                          <p:stCondLst>
                                            <p:cond delay="0"/>
                                          </p:stCondLst>
                                        </p:cTn>
                                        <p:tgtEl>
                                          <p:spTgt spid="2">
                                            <p:graphicEl>
                                              <a:dgm id="{108DC524-58A5-4FAF-A928-2C6660978039}"/>
                                            </p:graphicEl>
                                          </p:spTgt>
                                        </p:tgtEl>
                                        <p:attrNameLst>
                                          <p:attrName>style.visibility</p:attrName>
                                        </p:attrNameLst>
                                      </p:cBhvr>
                                      <p:to>
                                        <p:strVal val="visible"/>
                                      </p:to>
                                    </p:set>
                                    <p:anim calcmode="lin" valueType="num">
                                      <p:cBhvr>
                                        <p:cTn id="113" dur="500" fill="hold"/>
                                        <p:tgtEl>
                                          <p:spTgt spid="2">
                                            <p:graphicEl>
                                              <a:dgm id="{108DC524-58A5-4FAF-A928-2C6660978039}"/>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08DC524-58A5-4FAF-A928-2C6660978039}"/>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08DC524-58A5-4FAF-A928-2C6660978039}"/>
                                            </p:graphicEl>
                                          </p:spTgt>
                                        </p:tgtEl>
                                      </p:cBhvr>
                                    </p:animEffect>
                                    <p:anim calcmode="lin" valueType="num">
                                      <p:cBhvr>
                                        <p:cTn id="116" dur="500" fill="hold"/>
                                        <p:tgtEl>
                                          <p:spTgt spid="2">
                                            <p:graphicEl>
                                              <a:dgm id="{108DC524-58A5-4FAF-A928-2C6660978039}"/>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08DC524-58A5-4FAF-A928-2C6660978039}"/>
                                            </p:graphicEl>
                                          </p:spTgt>
                                        </p:tgtEl>
                                        <p:attrNameLst>
                                          <p:attrName>ppt_y</p:attrName>
                                        </p:attrNameLst>
                                      </p:cBhvr>
                                      <p:tavLst>
                                        <p:tav tm="0">
                                          <p:val>
                                            <p:fltVal val="0.5"/>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wipe(left)">
                                      <p:cBhvr>
                                        <p:cTn id="1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C673C60-0315-4B11-0B29-BDEBAA6F4CEA}"/>
              </a:ext>
            </a:extLst>
          </p:cNvPr>
          <p:cNvSpPr txBox="1"/>
          <p:nvPr/>
        </p:nvSpPr>
        <p:spPr>
          <a:xfrm>
            <a:off x="6096000" y="920621"/>
            <a:ext cx="5941994" cy="5016758"/>
          </a:xfrm>
          <a:prstGeom prst="rect">
            <a:avLst/>
          </a:prstGeom>
          <a:noFill/>
        </p:spPr>
        <p:txBody>
          <a:bodyPr wrap="square">
            <a:spAutoFit/>
          </a:bodyPr>
          <a:lstStyle>
            <a:defPPr>
              <a:defRPr lang="es-ES"/>
            </a:defPPr>
            <a:lvl1pPr algn="ctr">
              <a:defRPr sz="6000" b="1">
                <a:solidFill>
                  <a:schemeClr val="bg1"/>
                </a:solidFill>
              </a:defRPr>
            </a:lvl1pPr>
          </a:lstStyle>
          <a:p>
            <a:r>
              <a:rPr lang="en" sz="8000" spc="50" dirty="0">
                <a:ln w="0"/>
                <a:solidFill>
                  <a:srgbClr val="98B6D8"/>
                </a:solidFill>
                <a:effectLst>
                  <a:innerShdw blurRad="63500" dist="50800" dir="13500000">
                    <a:srgbClr val="000000">
                      <a:alpha val="50000"/>
                    </a:srgbClr>
                  </a:innerShdw>
                </a:effectLst>
              </a:rPr>
              <a:t>THE </a:t>
            </a:r>
            <a:br>
              <a:rPr lang="es-ES" sz="8000" spc="50" dirty="0">
                <a:ln w="0"/>
                <a:solidFill>
                  <a:srgbClr val="98B6D8"/>
                </a:solidFill>
                <a:effectLst>
                  <a:innerShdw blurRad="63500" dist="50800" dir="13500000">
                    <a:srgbClr val="000000">
                      <a:alpha val="50000"/>
                    </a:srgbClr>
                  </a:innerShdw>
                </a:effectLst>
              </a:rPr>
            </a:br>
            <a:r>
              <a:rPr lang="en" sz="8000" spc="50" dirty="0">
                <a:ln w="0"/>
                <a:solidFill>
                  <a:srgbClr val="98B6D8"/>
                </a:solidFill>
                <a:effectLst>
                  <a:innerShdw blurRad="63500" dist="50800" dir="13500000">
                    <a:srgbClr val="000000">
                      <a:alpha val="50000"/>
                    </a:srgbClr>
                  </a:innerShdw>
                </a:effectLst>
              </a:rPr>
              <a:t>WEAPONS </a:t>
            </a:r>
            <a:br>
              <a:rPr lang="es-ES" sz="8000" spc="50" dirty="0">
                <a:ln w="0"/>
                <a:solidFill>
                  <a:srgbClr val="98B6D8"/>
                </a:solidFill>
                <a:effectLst>
                  <a:innerShdw blurRad="63500" dist="50800" dir="13500000">
                    <a:srgbClr val="000000">
                      <a:alpha val="50000"/>
                    </a:srgbClr>
                  </a:innerShdw>
                </a:effectLst>
              </a:rPr>
            </a:br>
            <a:r>
              <a:rPr lang="en" sz="8000" spc="50" dirty="0">
                <a:ln w="0"/>
                <a:solidFill>
                  <a:srgbClr val="98B6D8"/>
                </a:solidFill>
                <a:effectLst>
                  <a:innerShdw blurRad="63500" dist="50800" dir="13500000">
                    <a:srgbClr val="000000">
                      <a:alpha val="50000"/>
                    </a:srgbClr>
                  </a:innerShdw>
                </a:effectLst>
              </a:rPr>
              <a:t>OF CONFLICT</a:t>
            </a:r>
            <a:endParaRPr lang="es-ES" sz="9600" spc="50" dirty="0">
              <a:ln w="0"/>
              <a:solidFill>
                <a:srgbClr val="98B6D8"/>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50654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724</TotalTime>
  <Words>1382</Words>
  <Application>Microsoft Office PowerPoint</Application>
  <PresentationFormat>Panorámica</PresentationFormat>
  <Paragraphs>59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79</cp:revision>
  <dcterms:created xsi:type="dcterms:W3CDTF">2025-02-08T18:31:51Z</dcterms:created>
  <dcterms:modified xsi:type="dcterms:W3CDTF">2025-02-10T06:34:30Z</dcterms:modified>
</cp:coreProperties>
</file>