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7" r:id="rId3"/>
    <p:sldId id="281" r:id="rId4"/>
    <p:sldId id="257" r:id="rId5"/>
    <p:sldId id="258" r:id="rId6"/>
    <p:sldId id="259" r:id="rId7"/>
    <p:sldId id="290" r:id="rId8"/>
    <p:sldId id="288" r:id="rId9"/>
    <p:sldId id="262" r:id="rId10"/>
    <p:sldId id="263" r:id="rId11"/>
    <p:sldId id="289" r:id="rId12"/>
    <p:sldId id="282" r:id="rId13"/>
    <p:sldId id="291"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720C"/>
    <a:srgbClr val="F39731"/>
    <a:srgbClr val="90C5CF"/>
    <a:srgbClr val="BE1254"/>
    <a:srgbClr val="A14634"/>
    <a:srgbClr val="F2DBD6"/>
    <a:srgbClr val="F7D9E2"/>
    <a:srgbClr val="CB2B59"/>
    <a:srgbClr val="D84870"/>
    <a:srgbClr val="F5D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276F9-6BBA-4560-9D52-B0769D1172DD}" type="doc">
      <dgm:prSet loTypeId="urn:microsoft.com/office/officeart/2005/8/layout/vList3" loCatId="list" qsTypeId="urn:microsoft.com/office/officeart/2005/8/quickstyle/simple5" qsCatId="simple" csTypeId="urn:microsoft.com/office/officeart/2005/8/colors/colorful4" csCatId="colorful" phldr="1"/>
      <dgm:spPr/>
      <dgm:t>
        <a:bodyPr/>
        <a:lstStyle/>
        <a:p>
          <a:endParaRPr lang="es-ES"/>
        </a:p>
      </dgm:t>
    </dgm:pt>
    <dgm:pt modelId="{C87083A3-915E-4B0F-9A3F-5AD179E50528}">
      <dgm:prSet custT="1"/>
      <dgm:spPr>
        <a:gradFill flip="none" rotWithShape="1">
          <a:gsLst>
            <a:gs pos="0">
              <a:schemeClr val="accent1">
                <a:lumMod val="67000"/>
              </a:schemeClr>
            </a:gs>
            <a:gs pos="86000">
              <a:schemeClr val="accent1">
                <a:lumMod val="97000"/>
                <a:lumOff val="3000"/>
              </a:schemeClr>
            </a:gs>
            <a:gs pos="100000">
              <a:schemeClr val="accent1">
                <a:lumMod val="60000"/>
                <a:lumOff val="40000"/>
              </a:schemeClr>
            </a:gs>
          </a:gsLst>
          <a:lin ang="5400000" scaled="1"/>
          <a:tileRect/>
        </a:gradFill>
      </dgm:spPr>
      <dgm:t>
        <a:bodyPr lIns="108000" rIns="72000"/>
        <a:lstStyle/>
        <a:p>
          <a:r>
            <a:rPr lang="en" sz="2000" b="1" dirty="0"/>
            <a:t>The mercy, kindness and love of God</a:t>
          </a:r>
        </a:p>
      </dgm:t>
    </dgm:pt>
    <dgm:pt modelId="{10368695-1851-47F5-B90C-FDFD2DDB9E9D}" type="parTrans" cxnId="{E091C2F7-9E06-4CF3-879D-4A608D72D1EC}">
      <dgm:prSet/>
      <dgm:spPr/>
      <dgm:t>
        <a:bodyPr/>
        <a:lstStyle/>
        <a:p>
          <a:endParaRPr lang="es-ES" sz="2000" b="1"/>
        </a:p>
      </dgm:t>
    </dgm:pt>
    <dgm:pt modelId="{5989E2BF-1B41-4A71-BA15-AEE029A44128}" type="sibTrans" cxnId="{E091C2F7-9E06-4CF3-879D-4A608D72D1EC}">
      <dgm:prSet/>
      <dgm:spPr/>
      <dgm:t>
        <a:bodyPr/>
        <a:lstStyle/>
        <a:p>
          <a:endParaRPr lang="es-ES" sz="2000" b="1"/>
        </a:p>
      </dgm:t>
    </dgm:pt>
    <dgm:pt modelId="{BAB65028-D790-4331-8052-F66D67196D8E}">
      <dgm:prSet custT="1"/>
      <dgm:spPr>
        <a:gradFill flip="none" rotWithShape="0">
          <a:gsLst>
            <a:gs pos="0">
              <a:schemeClr val="accent6">
                <a:lumMod val="67000"/>
              </a:schemeClr>
            </a:gs>
            <a:gs pos="90000">
              <a:schemeClr val="accent6">
                <a:lumMod val="97000"/>
                <a:lumOff val="3000"/>
              </a:schemeClr>
            </a:gs>
            <a:gs pos="100000">
              <a:schemeClr val="accent6">
                <a:lumMod val="60000"/>
                <a:lumOff val="40000"/>
              </a:schemeClr>
            </a:gs>
          </a:gsLst>
          <a:lin ang="16200000" scaled="1"/>
          <a:tileRect/>
        </a:gradFill>
      </dgm:spPr>
      <dgm:t>
        <a:bodyPr lIns="108000" rIns="72000"/>
        <a:lstStyle/>
        <a:p>
          <a:r>
            <a:rPr lang="en" sz="2000" b="1" dirty="0"/>
            <a:t>Loving-kindness or loyal love for another person within a relationship of reciprocal love</a:t>
          </a:r>
        </a:p>
      </dgm:t>
    </dgm:pt>
    <dgm:pt modelId="{9FA4AB9B-A124-4F83-9772-1445AEEAABB4}" type="parTrans" cxnId="{DA17CF54-C12C-46FF-81CA-941DEA2B1210}">
      <dgm:prSet/>
      <dgm:spPr/>
      <dgm:t>
        <a:bodyPr/>
        <a:lstStyle/>
        <a:p>
          <a:endParaRPr lang="es-ES" sz="2000" b="1"/>
        </a:p>
      </dgm:t>
    </dgm:pt>
    <dgm:pt modelId="{D9453C19-2B2C-4513-AF7C-542395EA4EC6}" type="sibTrans" cxnId="{DA17CF54-C12C-46FF-81CA-941DEA2B1210}">
      <dgm:prSet/>
      <dgm:spPr/>
      <dgm:t>
        <a:bodyPr/>
        <a:lstStyle/>
        <a:p>
          <a:endParaRPr lang="es-ES" sz="2000" b="1"/>
        </a:p>
      </dgm:t>
    </dgm:pt>
    <dgm:pt modelId="{1436CE2D-0FF9-4C29-A9CE-69D92FA04BEB}">
      <dgm:prSet custT="1"/>
      <dgm:spPr>
        <a:gradFill flip="none" rotWithShape="0">
          <a:gsLst>
            <a:gs pos="0">
              <a:schemeClr val="accent5">
                <a:lumMod val="67000"/>
              </a:schemeClr>
            </a:gs>
            <a:gs pos="90000">
              <a:schemeClr val="accent5">
                <a:lumMod val="97000"/>
                <a:lumOff val="3000"/>
              </a:schemeClr>
            </a:gs>
            <a:gs pos="100000">
              <a:schemeClr val="accent5">
                <a:lumMod val="60000"/>
                <a:lumOff val="40000"/>
              </a:schemeClr>
            </a:gs>
          </a:gsLst>
          <a:lin ang="16200000" scaled="1"/>
          <a:tileRect/>
        </a:gradFill>
      </dgm:spPr>
      <dgm:t>
        <a:bodyPr lIns="108000" rIns="72000"/>
        <a:lstStyle/>
        <a:p>
          <a:r>
            <a:rPr lang="en" sz="2000" b="1" dirty="0"/>
            <a:t>Love shown with the intention that the other person manifests that same kindness and love in return</a:t>
          </a:r>
        </a:p>
      </dgm:t>
    </dgm:pt>
    <dgm:pt modelId="{C4ACCF86-283A-45E6-A49B-C4604542B2A4}" type="parTrans" cxnId="{13BE80F9-78ED-438E-9BEB-19EE475C59C7}">
      <dgm:prSet/>
      <dgm:spPr/>
      <dgm:t>
        <a:bodyPr/>
        <a:lstStyle/>
        <a:p>
          <a:endParaRPr lang="es-ES" sz="2000" b="1"/>
        </a:p>
      </dgm:t>
    </dgm:pt>
    <dgm:pt modelId="{FFEC47D8-71ED-4485-90B7-2BD55855B407}" type="sibTrans" cxnId="{13BE80F9-78ED-438E-9BEB-19EE475C59C7}">
      <dgm:prSet/>
      <dgm:spPr/>
      <dgm:t>
        <a:bodyPr/>
        <a:lstStyle/>
        <a:p>
          <a:endParaRPr lang="es-ES" sz="2000" b="1"/>
        </a:p>
      </dgm:t>
    </dgm:pt>
    <dgm:pt modelId="{A709FA49-B57A-4E0E-831C-F264CC57D0A1}" type="pres">
      <dgm:prSet presAssocID="{C36276F9-6BBA-4560-9D52-B0769D1172DD}" presName="linearFlow" presStyleCnt="0">
        <dgm:presLayoutVars>
          <dgm:dir/>
          <dgm:resizeHandles val="exact"/>
        </dgm:presLayoutVars>
      </dgm:prSet>
      <dgm:spPr/>
    </dgm:pt>
    <dgm:pt modelId="{73ED4E34-00C2-430E-95D7-15098B6D3895}" type="pres">
      <dgm:prSet presAssocID="{C87083A3-915E-4B0F-9A3F-5AD179E50528}" presName="composite" presStyleCnt="0"/>
      <dgm:spPr/>
    </dgm:pt>
    <dgm:pt modelId="{334BEBA1-17C7-4CD6-B9BD-6BF72A09C07F}" type="pres">
      <dgm:prSet presAssocID="{C87083A3-915E-4B0F-9A3F-5AD179E50528}" presName="imgShp" presStyleLbl="fgImgPlace1" presStyleIdx="0" presStyleCnt="3" custScaleX="360020" custScaleY="934032" custLinFactX="-800000" custLinFactNeighborX="-851830"/>
      <dgm:spPr>
        <a:prstGeom prst="homePlate">
          <a:avLst/>
        </a:prstGeom>
        <a:solidFill>
          <a:schemeClr val="accent1">
            <a:lumMod val="20000"/>
            <a:lumOff val="80000"/>
          </a:schemeClr>
        </a:solidFill>
      </dgm:spPr>
    </dgm:pt>
    <dgm:pt modelId="{5B6F4DE9-E650-4E0C-A6E0-6800D660AC00}" type="pres">
      <dgm:prSet presAssocID="{C87083A3-915E-4B0F-9A3F-5AD179E50528}" presName="txShp" presStyleLbl="node1" presStyleIdx="0" presStyleCnt="3" custScaleX="143076" custScaleY="2000000">
        <dgm:presLayoutVars>
          <dgm:bulletEnabled val="1"/>
        </dgm:presLayoutVars>
      </dgm:prSet>
      <dgm:spPr>
        <a:prstGeom prst="rect">
          <a:avLst/>
        </a:prstGeom>
      </dgm:spPr>
    </dgm:pt>
    <dgm:pt modelId="{3E199030-A01D-4F20-A5DF-9187ECB5C30E}" type="pres">
      <dgm:prSet presAssocID="{5989E2BF-1B41-4A71-BA15-AEE029A44128}" presName="spacing" presStyleCnt="0"/>
      <dgm:spPr/>
    </dgm:pt>
    <dgm:pt modelId="{9EC58DA6-6578-42BD-BE91-832BCC3CFFB4}" type="pres">
      <dgm:prSet presAssocID="{BAB65028-D790-4331-8052-F66D67196D8E}" presName="composite" presStyleCnt="0"/>
      <dgm:spPr/>
    </dgm:pt>
    <dgm:pt modelId="{49BE1556-DDAE-4E46-B419-87AA92B3CA41}" type="pres">
      <dgm:prSet presAssocID="{BAB65028-D790-4331-8052-F66D67196D8E}" presName="imgShp" presStyleLbl="fgImgPlace1" presStyleIdx="1" presStyleCnt="3" custScaleX="360020" custScaleY="934032" custLinFactX="-800000" custLinFactNeighborX="-851830"/>
      <dgm:spPr>
        <a:prstGeom prst="homePlate">
          <a:avLst/>
        </a:prstGeom>
      </dgm:spPr>
    </dgm:pt>
    <dgm:pt modelId="{404914AE-B7E8-4D4A-AA50-6EB181A909C1}" type="pres">
      <dgm:prSet presAssocID="{BAB65028-D790-4331-8052-F66D67196D8E}" presName="txShp" presStyleLbl="node1" presStyleIdx="1" presStyleCnt="3" custScaleX="143076" custScaleY="2000000">
        <dgm:presLayoutVars>
          <dgm:bulletEnabled val="1"/>
        </dgm:presLayoutVars>
      </dgm:prSet>
      <dgm:spPr>
        <a:prstGeom prst="rect">
          <a:avLst/>
        </a:prstGeom>
      </dgm:spPr>
    </dgm:pt>
    <dgm:pt modelId="{902DBF7C-109C-4163-814F-881615221D27}" type="pres">
      <dgm:prSet presAssocID="{D9453C19-2B2C-4513-AF7C-542395EA4EC6}" presName="spacing" presStyleCnt="0"/>
      <dgm:spPr/>
    </dgm:pt>
    <dgm:pt modelId="{E03F0976-8792-4032-8033-48D157EA9DCE}" type="pres">
      <dgm:prSet presAssocID="{1436CE2D-0FF9-4C29-A9CE-69D92FA04BEB}" presName="composite" presStyleCnt="0"/>
      <dgm:spPr/>
    </dgm:pt>
    <dgm:pt modelId="{E66F0248-49DD-4C55-AD04-2508EAEFADFE}" type="pres">
      <dgm:prSet presAssocID="{1436CE2D-0FF9-4C29-A9CE-69D92FA04BEB}" presName="imgShp" presStyleLbl="fgImgPlace1" presStyleIdx="2" presStyleCnt="3" custScaleX="360020" custScaleY="934032" custLinFactX="-800000" custLinFactNeighborX="-851830"/>
      <dgm:spPr>
        <a:prstGeom prst="homePlate">
          <a:avLst/>
        </a:prstGeom>
      </dgm:spPr>
    </dgm:pt>
    <dgm:pt modelId="{0444FF4F-8D2B-4192-B7CA-88D243B8A16C}" type="pres">
      <dgm:prSet presAssocID="{1436CE2D-0FF9-4C29-A9CE-69D92FA04BEB}" presName="txShp" presStyleLbl="node1" presStyleIdx="2" presStyleCnt="3" custScaleX="143076" custScaleY="2000000">
        <dgm:presLayoutVars>
          <dgm:bulletEnabled val="1"/>
        </dgm:presLayoutVars>
      </dgm:prSet>
      <dgm:spPr>
        <a:prstGeom prst="rect">
          <a:avLst/>
        </a:prstGeom>
      </dgm:spPr>
    </dgm:pt>
  </dgm:ptLst>
  <dgm:cxnLst>
    <dgm:cxn modelId="{CB0E7F3E-2995-4047-A537-54C9A85454B2}" type="presOf" srcId="{C36276F9-6BBA-4560-9D52-B0769D1172DD}" destId="{A709FA49-B57A-4E0E-831C-F264CC57D0A1}" srcOrd="0" destOrd="0" presId="urn:microsoft.com/office/officeart/2005/8/layout/vList3"/>
    <dgm:cxn modelId="{1F7B354A-A66A-4F52-AA73-31B94E64645B}" type="presOf" srcId="{1436CE2D-0FF9-4C29-A9CE-69D92FA04BEB}" destId="{0444FF4F-8D2B-4192-B7CA-88D243B8A16C}" srcOrd="0" destOrd="0" presId="urn:microsoft.com/office/officeart/2005/8/layout/vList3"/>
    <dgm:cxn modelId="{DA17CF54-C12C-46FF-81CA-941DEA2B1210}" srcId="{C36276F9-6BBA-4560-9D52-B0769D1172DD}" destId="{BAB65028-D790-4331-8052-F66D67196D8E}" srcOrd="1" destOrd="0" parTransId="{9FA4AB9B-A124-4F83-9772-1445AEEAABB4}" sibTransId="{D9453C19-2B2C-4513-AF7C-542395EA4EC6}"/>
    <dgm:cxn modelId="{3593A6B1-4B99-44B4-AC7B-65E078D473CB}" type="presOf" srcId="{C87083A3-915E-4B0F-9A3F-5AD179E50528}" destId="{5B6F4DE9-E650-4E0C-A6E0-6800D660AC00}" srcOrd="0" destOrd="0" presId="urn:microsoft.com/office/officeart/2005/8/layout/vList3"/>
    <dgm:cxn modelId="{AD4031F4-66F1-42E8-8024-A6941BEA9F4F}" type="presOf" srcId="{BAB65028-D790-4331-8052-F66D67196D8E}" destId="{404914AE-B7E8-4D4A-AA50-6EB181A909C1}" srcOrd="0" destOrd="0" presId="urn:microsoft.com/office/officeart/2005/8/layout/vList3"/>
    <dgm:cxn modelId="{E091C2F7-9E06-4CF3-879D-4A608D72D1EC}" srcId="{C36276F9-6BBA-4560-9D52-B0769D1172DD}" destId="{C87083A3-915E-4B0F-9A3F-5AD179E50528}" srcOrd="0" destOrd="0" parTransId="{10368695-1851-47F5-B90C-FDFD2DDB9E9D}" sibTransId="{5989E2BF-1B41-4A71-BA15-AEE029A44128}"/>
    <dgm:cxn modelId="{13BE80F9-78ED-438E-9BEB-19EE475C59C7}" srcId="{C36276F9-6BBA-4560-9D52-B0769D1172DD}" destId="{1436CE2D-0FF9-4C29-A9CE-69D92FA04BEB}" srcOrd="2" destOrd="0" parTransId="{C4ACCF86-283A-45E6-A49B-C4604542B2A4}" sibTransId="{FFEC47D8-71ED-4485-90B7-2BD55855B407}"/>
    <dgm:cxn modelId="{AAB4B23D-7DF1-4413-BD2C-A350F894887D}" type="presParOf" srcId="{A709FA49-B57A-4E0E-831C-F264CC57D0A1}" destId="{73ED4E34-00C2-430E-95D7-15098B6D3895}" srcOrd="0" destOrd="0" presId="urn:microsoft.com/office/officeart/2005/8/layout/vList3"/>
    <dgm:cxn modelId="{38344B11-E6E1-4120-9460-91778F601F25}" type="presParOf" srcId="{73ED4E34-00C2-430E-95D7-15098B6D3895}" destId="{334BEBA1-17C7-4CD6-B9BD-6BF72A09C07F}" srcOrd="0" destOrd="0" presId="urn:microsoft.com/office/officeart/2005/8/layout/vList3"/>
    <dgm:cxn modelId="{7C5F2852-8B8C-4172-AE8D-1739AB42E10F}" type="presParOf" srcId="{73ED4E34-00C2-430E-95D7-15098B6D3895}" destId="{5B6F4DE9-E650-4E0C-A6E0-6800D660AC00}" srcOrd="1" destOrd="0" presId="urn:microsoft.com/office/officeart/2005/8/layout/vList3"/>
    <dgm:cxn modelId="{E7AF2A17-3A3D-440E-9BA2-BB7C40F49589}" type="presParOf" srcId="{A709FA49-B57A-4E0E-831C-F264CC57D0A1}" destId="{3E199030-A01D-4F20-A5DF-9187ECB5C30E}" srcOrd="1" destOrd="0" presId="urn:microsoft.com/office/officeart/2005/8/layout/vList3"/>
    <dgm:cxn modelId="{956228CB-E99E-4859-8573-15D9CACC1EF1}" type="presParOf" srcId="{A709FA49-B57A-4E0E-831C-F264CC57D0A1}" destId="{9EC58DA6-6578-42BD-BE91-832BCC3CFFB4}" srcOrd="2" destOrd="0" presId="urn:microsoft.com/office/officeart/2005/8/layout/vList3"/>
    <dgm:cxn modelId="{573DD99E-63BA-442F-B8C6-79EE018D451C}" type="presParOf" srcId="{9EC58DA6-6578-42BD-BE91-832BCC3CFFB4}" destId="{49BE1556-DDAE-4E46-B419-87AA92B3CA41}" srcOrd="0" destOrd="0" presId="urn:microsoft.com/office/officeart/2005/8/layout/vList3"/>
    <dgm:cxn modelId="{4C18CD03-9499-4411-8561-CE7D27335500}" type="presParOf" srcId="{9EC58DA6-6578-42BD-BE91-832BCC3CFFB4}" destId="{404914AE-B7E8-4D4A-AA50-6EB181A909C1}" srcOrd="1" destOrd="0" presId="urn:microsoft.com/office/officeart/2005/8/layout/vList3"/>
    <dgm:cxn modelId="{8C0F9A44-D084-4F7A-83DD-1A5F3FDEC4A5}" type="presParOf" srcId="{A709FA49-B57A-4E0E-831C-F264CC57D0A1}" destId="{902DBF7C-109C-4163-814F-881615221D27}" srcOrd="3" destOrd="0" presId="urn:microsoft.com/office/officeart/2005/8/layout/vList3"/>
    <dgm:cxn modelId="{796D51B3-48AF-4CB8-ADCA-0BE37CB38423}" type="presParOf" srcId="{A709FA49-B57A-4E0E-831C-F264CC57D0A1}" destId="{E03F0976-8792-4032-8033-48D157EA9DCE}" srcOrd="4" destOrd="0" presId="urn:microsoft.com/office/officeart/2005/8/layout/vList3"/>
    <dgm:cxn modelId="{202C4BBC-2645-4D16-9AFD-DA4F699E9453}" type="presParOf" srcId="{E03F0976-8792-4032-8033-48D157EA9DCE}" destId="{E66F0248-49DD-4C55-AD04-2508EAEFADFE}" srcOrd="0" destOrd="0" presId="urn:microsoft.com/office/officeart/2005/8/layout/vList3"/>
    <dgm:cxn modelId="{23C46FD4-58AD-4987-9415-C48562D4DFAA}" type="presParOf" srcId="{E03F0976-8792-4032-8033-48D157EA9DCE}" destId="{0444FF4F-8D2B-4192-B7CA-88D243B8A16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B674C-FB03-4EA6-84AE-AC4DE75A5334}"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s-ES"/>
        </a:p>
      </dgm:t>
    </dgm:pt>
    <dgm:pt modelId="{88A1C43F-D022-4147-BBAC-0B8E8E33067A}">
      <dgm:prSet custT="1"/>
      <dgm:spPr>
        <a:solidFill>
          <a:srgbClr val="CB2B59"/>
        </a:solidFill>
      </dgm:spPr>
      <dgm:t>
        <a:bodyPr/>
        <a:lstStyle/>
        <a:p>
          <a:r>
            <a:rPr lang="en" sz="2000" b="1" dirty="0"/>
            <a:t>Love Him (Jn. 16:27)</a:t>
          </a:r>
          <a:endParaRPr lang="es-ES" sz="2000" dirty="0"/>
        </a:p>
      </dgm:t>
    </dgm:pt>
    <dgm:pt modelId="{0338B48D-2220-40D7-89AE-2C6B63BAEAE3}" type="parTrans" cxnId="{11A252CC-64EF-4FCF-B5A0-62B64817A97F}">
      <dgm:prSet/>
      <dgm:spPr/>
      <dgm:t>
        <a:bodyPr/>
        <a:lstStyle/>
        <a:p>
          <a:endParaRPr lang="es-ES" sz="2000"/>
        </a:p>
      </dgm:t>
    </dgm:pt>
    <dgm:pt modelId="{317A950D-E00F-4860-AC18-F69151489C96}" type="sibTrans" cxnId="{11A252CC-64EF-4FCF-B5A0-62B64817A97F}">
      <dgm:prSet/>
      <dgm:spPr>
        <a:ln>
          <a:solidFill>
            <a:schemeClr val="tx1"/>
          </a:solidFill>
        </a:ln>
      </dgm:spPr>
      <dgm:t>
        <a:bodyPr/>
        <a:lstStyle/>
        <a:p>
          <a:endParaRPr lang="es-ES" sz="2000"/>
        </a:p>
      </dgm:t>
    </dgm:pt>
    <dgm:pt modelId="{9235FE69-E2F2-4098-9EDC-967FD4113A5D}">
      <dgm:prSet custT="1"/>
      <dgm:spPr>
        <a:solidFill>
          <a:schemeClr val="accent2">
            <a:lumMod val="75000"/>
          </a:schemeClr>
        </a:solidFill>
      </dgm:spPr>
      <dgm:t>
        <a:bodyPr/>
        <a:lstStyle/>
        <a:p>
          <a:r>
            <a:rPr lang="en" sz="2000" b="1" dirty="0"/>
            <a:t>Continue to love Him (Jn. 15:9; Jude 21)</a:t>
          </a:r>
          <a:endParaRPr lang="es-ES" sz="2000" dirty="0"/>
        </a:p>
      </dgm:t>
    </dgm:pt>
    <dgm:pt modelId="{848C79A9-06B9-46DF-83E8-7CC98E2EDD35}" type="parTrans" cxnId="{88F92E7D-CA65-430C-BEAF-5FFC5F28F1F9}">
      <dgm:prSet/>
      <dgm:spPr/>
      <dgm:t>
        <a:bodyPr/>
        <a:lstStyle/>
        <a:p>
          <a:endParaRPr lang="es-ES" sz="2000"/>
        </a:p>
      </dgm:t>
    </dgm:pt>
    <dgm:pt modelId="{5119C3EC-84E7-49E5-8737-F48378C6736C}" type="sibTrans" cxnId="{88F92E7D-CA65-430C-BEAF-5FFC5F28F1F9}">
      <dgm:prSet/>
      <dgm:spPr/>
      <dgm:t>
        <a:bodyPr/>
        <a:lstStyle/>
        <a:p>
          <a:endParaRPr lang="es-ES" sz="2000"/>
        </a:p>
      </dgm:t>
    </dgm:pt>
    <dgm:pt modelId="{A5CB6BA1-99B5-4021-A240-BD8E84C68B0D}">
      <dgm:prSet custT="1"/>
      <dgm:spPr>
        <a:solidFill>
          <a:schemeClr val="accent5">
            <a:lumMod val="75000"/>
          </a:schemeClr>
        </a:solidFill>
      </dgm:spPr>
      <dgm:t>
        <a:bodyPr/>
        <a:lstStyle/>
        <a:p>
          <a:r>
            <a:rPr lang="en" sz="2000" b="1" dirty="0"/>
            <a:t>Keep His commandments (Jn. 14:21; 1Jn. 5:3)</a:t>
          </a:r>
          <a:endParaRPr lang="es-ES" sz="2000" dirty="0"/>
        </a:p>
      </dgm:t>
    </dgm:pt>
    <dgm:pt modelId="{84D0EF06-5187-4215-860F-9109462BD1BF}" type="parTrans" cxnId="{7F7F2325-F560-4854-8F54-81745881E394}">
      <dgm:prSet/>
      <dgm:spPr/>
      <dgm:t>
        <a:bodyPr/>
        <a:lstStyle/>
        <a:p>
          <a:endParaRPr lang="es-ES" sz="2000"/>
        </a:p>
      </dgm:t>
    </dgm:pt>
    <dgm:pt modelId="{ABD55BB0-4DEF-41D5-A1B4-15F87AE078C4}" type="sibTrans" cxnId="{7F7F2325-F560-4854-8F54-81745881E394}">
      <dgm:prSet/>
      <dgm:spPr/>
      <dgm:t>
        <a:bodyPr/>
        <a:lstStyle/>
        <a:p>
          <a:endParaRPr lang="es-ES" sz="2000"/>
        </a:p>
      </dgm:t>
    </dgm:pt>
    <dgm:pt modelId="{B88DA88F-3FB5-44FE-BD70-2A611AA8BBCE}">
      <dgm:prSet custT="1"/>
      <dgm:spPr>
        <a:solidFill>
          <a:schemeClr val="accent6">
            <a:lumMod val="50000"/>
          </a:schemeClr>
        </a:solidFill>
      </dgm:spPr>
      <dgm:t>
        <a:bodyPr/>
        <a:lstStyle/>
        <a:p>
          <a:r>
            <a:rPr lang="en" sz="2000" b="1" dirty="0"/>
            <a:t>Loving one another (Jn. 15:17; 1Jn. 4:12)</a:t>
          </a:r>
          <a:endParaRPr lang="es-ES" sz="2000" dirty="0"/>
        </a:p>
      </dgm:t>
    </dgm:pt>
    <dgm:pt modelId="{4F2C6552-6EF9-4714-8199-EA3C8D7D4BBB}" type="parTrans" cxnId="{ECB7B1C5-CCF5-4C3A-B0F9-5657CA734E1D}">
      <dgm:prSet/>
      <dgm:spPr/>
      <dgm:t>
        <a:bodyPr/>
        <a:lstStyle/>
        <a:p>
          <a:endParaRPr lang="es-ES" sz="2000"/>
        </a:p>
      </dgm:t>
    </dgm:pt>
    <dgm:pt modelId="{7B927B3C-5EAC-4A86-B021-93B30E20FD92}" type="sibTrans" cxnId="{ECB7B1C5-CCF5-4C3A-B0F9-5657CA734E1D}">
      <dgm:prSet/>
      <dgm:spPr/>
      <dgm:t>
        <a:bodyPr/>
        <a:lstStyle/>
        <a:p>
          <a:endParaRPr lang="es-ES" sz="2000"/>
        </a:p>
      </dgm:t>
    </dgm:pt>
    <dgm:pt modelId="{D1E74082-FC8A-4327-9677-0C4198412AA8}" type="pres">
      <dgm:prSet presAssocID="{7A9B674C-FB03-4EA6-84AE-AC4DE75A5334}" presName="Name0" presStyleCnt="0">
        <dgm:presLayoutVars>
          <dgm:chMax val="7"/>
          <dgm:chPref val="7"/>
          <dgm:dir/>
        </dgm:presLayoutVars>
      </dgm:prSet>
      <dgm:spPr/>
    </dgm:pt>
    <dgm:pt modelId="{C15EF415-8DEA-4F38-8F93-8828FCEFDBD2}" type="pres">
      <dgm:prSet presAssocID="{7A9B674C-FB03-4EA6-84AE-AC4DE75A5334}" presName="Name1" presStyleCnt="0"/>
      <dgm:spPr/>
    </dgm:pt>
    <dgm:pt modelId="{2C6DD577-E0FC-441B-BB7A-55C60A4256E3}" type="pres">
      <dgm:prSet presAssocID="{7A9B674C-FB03-4EA6-84AE-AC4DE75A5334}" presName="cycle" presStyleCnt="0"/>
      <dgm:spPr/>
    </dgm:pt>
    <dgm:pt modelId="{2CC23371-74B3-4C39-97D6-B6F4BAE675D9}" type="pres">
      <dgm:prSet presAssocID="{7A9B674C-FB03-4EA6-84AE-AC4DE75A5334}" presName="srcNode" presStyleLbl="node1" presStyleIdx="0" presStyleCnt="4"/>
      <dgm:spPr/>
    </dgm:pt>
    <dgm:pt modelId="{7AED1AC5-3245-41E5-8A0E-64C99CE8CC84}" type="pres">
      <dgm:prSet presAssocID="{7A9B674C-FB03-4EA6-84AE-AC4DE75A5334}" presName="conn" presStyleLbl="parChTrans1D2" presStyleIdx="0" presStyleCnt="1"/>
      <dgm:spPr/>
    </dgm:pt>
    <dgm:pt modelId="{6A4480BB-5074-4912-830A-360059A7B4C2}" type="pres">
      <dgm:prSet presAssocID="{7A9B674C-FB03-4EA6-84AE-AC4DE75A5334}" presName="extraNode" presStyleLbl="node1" presStyleIdx="0" presStyleCnt="4"/>
      <dgm:spPr/>
    </dgm:pt>
    <dgm:pt modelId="{0B830D03-A7FF-48D2-9EFB-45DCAF181E11}" type="pres">
      <dgm:prSet presAssocID="{7A9B674C-FB03-4EA6-84AE-AC4DE75A5334}" presName="dstNode" presStyleLbl="node1" presStyleIdx="0" presStyleCnt="4"/>
      <dgm:spPr/>
    </dgm:pt>
    <dgm:pt modelId="{C93426B3-9802-4027-A328-C5AADD2B78E3}" type="pres">
      <dgm:prSet presAssocID="{88A1C43F-D022-4147-BBAC-0B8E8E33067A}" presName="text_1" presStyleLbl="node1" presStyleIdx="0" presStyleCnt="4">
        <dgm:presLayoutVars>
          <dgm:bulletEnabled val="1"/>
        </dgm:presLayoutVars>
      </dgm:prSet>
      <dgm:spPr/>
    </dgm:pt>
    <dgm:pt modelId="{9AA484EB-8088-48E3-AD4F-B38AA6DDC69F}" type="pres">
      <dgm:prSet presAssocID="{88A1C43F-D022-4147-BBAC-0B8E8E33067A}" presName="accent_1" presStyleCnt="0"/>
      <dgm:spPr/>
    </dgm:pt>
    <dgm:pt modelId="{49E54C19-760E-4918-9DA5-554685A2D30D}" type="pres">
      <dgm:prSet presAssocID="{88A1C43F-D022-4147-BBAC-0B8E8E33067A}" presName="accentRepeatNode" presStyleLbl="solidFgAcc1" presStyleIdx="0" presStyleCnt="4"/>
      <dgm:spPr>
        <a:solidFill>
          <a:srgbClr val="F7D9E2"/>
        </a:solidFill>
      </dgm:spPr>
    </dgm:pt>
    <dgm:pt modelId="{F7C9BC04-48AF-4C1D-9CD5-136E5C439C7D}" type="pres">
      <dgm:prSet presAssocID="{9235FE69-E2F2-4098-9EDC-967FD4113A5D}" presName="text_2" presStyleLbl="node1" presStyleIdx="1" presStyleCnt="4">
        <dgm:presLayoutVars>
          <dgm:bulletEnabled val="1"/>
        </dgm:presLayoutVars>
      </dgm:prSet>
      <dgm:spPr/>
    </dgm:pt>
    <dgm:pt modelId="{31F5BF95-F5D2-4CEF-9C02-CA77F67C8EAB}" type="pres">
      <dgm:prSet presAssocID="{9235FE69-E2F2-4098-9EDC-967FD4113A5D}" presName="accent_2" presStyleCnt="0"/>
      <dgm:spPr/>
    </dgm:pt>
    <dgm:pt modelId="{329E7619-7F85-44E6-BD25-A1646EACA954}" type="pres">
      <dgm:prSet presAssocID="{9235FE69-E2F2-4098-9EDC-967FD4113A5D}" presName="accentRepeatNode" presStyleLbl="solidFgAcc1" presStyleIdx="1" presStyleCnt="4"/>
      <dgm:spPr>
        <a:solidFill>
          <a:schemeClr val="accent2">
            <a:lumMod val="20000"/>
            <a:lumOff val="80000"/>
          </a:schemeClr>
        </a:solidFill>
        <a:ln>
          <a:solidFill>
            <a:schemeClr val="accent2">
              <a:lumMod val="75000"/>
            </a:schemeClr>
          </a:solidFill>
        </a:ln>
      </dgm:spPr>
    </dgm:pt>
    <dgm:pt modelId="{24F8733F-908B-48D2-BC9B-059A2BC0D57C}" type="pres">
      <dgm:prSet presAssocID="{A5CB6BA1-99B5-4021-A240-BD8E84C68B0D}" presName="text_3" presStyleLbl="node1" presStyleIdx="2" presStyleCnt="4">
        <dgm:presLayoutVars>
          <dgm:bulletEnabled val="1"/>
        </dgm:presLayoutVars>
      </dgm:prSet>
      <dgm:spPr/>
    </dgm:pt>
    <dgm:pt modelId="{FDDC51F4-44C5-43B8-856B-2E98D8781DDF}" type="pres">
      <dgm:prSet presAssocID="{A5CB6BA1-99B5-4021-A240-BD8E84C68B0D}" presName="accent_3" presStyleCnt="0"/>
      <dgm:spPr/>
    </dgm:pt>
    <dgm:pt modelId="{919A77E2-9F5B-4F30-8264-BBC8B6B3CDB6}" type="pres">
      <dgm:prSet presAssocID="{A5CB6BA1-99B5-4021-A240-BD8E84C68B0D}" presName="accentRepeatNode" presStyleLbl="solidFgAcc1" presStyleIdx="2" presStyleCnt="4"/>
      <dgm:spPr>
        <a:solidFill>
          <a:schemeClr val="accent5">
            <a:lumMod val="20000"/>
            <a:lumOff val="80000"/>
          </a:schemeClr>
        </a:solidFill>
        <a:ln>
          <a:solidFill>
            <a:schemeClr val="accent5">
              <a:lumMod val="75000"/>
            </a:schemeClr>
          </a:solidFill>
        </a:ln>
      </dgm:spPr>
    </dgm:pt>
    <dgm:pt modelId="{14A25E4C-ED6C-4367-A20A-D826D0AF33F5}" type="pres">
      <dgm:prSet presAssocID="{B88DA88F-3FB5-44FE-BD70-2A611AA8BBCE}" presName="text_4" presStyleLbl="node1" presStyleIdx="3" presStyleCnt="4">
        <dgm:presLayoutVars>
          <dgm:bulletEnabled val="1"/>
        </dgm:presLayoutVars>
      </dgm:prSet>
      <dgm:spPr/>
    </dgm:pt>
    <dgm:pt modelId="{985B153F-E626-4CF6-8B1C-DF72CDB4BB00}" type="pres">
      <dgm:prSet presAssocID="{B88DA88F-3FB5-44FE-BD70-2A611AA8BBCE}" presName="accent_4" presStyleCnt="0"/>
      <dgm:spPr/>
    </dgm:pt>
    <dgm:pt modelId="{BED40554-59EA-40FE-8D5F-3FEF54F65179}" type="pres">
      <dgm:prSet presAssocID="{B88DA88F-3FB5-44FE-BD70-2A611AA8BBCE}" presName="accentRepeatNode" presStyleLbl="solidFgAcc1" presStyleIdx="3" presStyleCnt="4"/>
      <dgm:spPr>
        <a:solidFill>
          <a:schemeClr val="accent6">
            <a:lumMod val="20000"/>
            <a:lumOff val="80000"/>
          </a:schemeClr>
        </a:solidFill>
        <a:ln>
          <a:solidFill>
            <a:schemeClr val="accent6">
              <a:lumMod val="75000"/>
            </a:schemeClr>
          </a:solidFill>
        </a:ln>
      </dgm:spPr>
    </dgm:pt>
  </dgm:ptLst>
  <dgm:cxnLst>
    <dgm:cxn modelId="{CE2EA01D-CE4B-442F-A623-7CA85825D4C6}" type="presOf" srcId="{88A1C43F-D022-4147-BBAC-0B8E8E33067A}" destId="{C93426B3-9802-4027-A328-C5AADD2B78E3}" srcOrd="0" destOrd="0" presId="urn:microsoft.com/office/officeart/2008/layout/VerticalCurvedList"/>
    <dgm:cxn modelId="{C7C9DC1F-F9B6-4380-BD17-B60DA37EF04C}" type="presOf" srcId="{317A950D-E00F-4860-AC18-F69151489C96}" destId="{7AED1AC5-3245-41E5-8A0E-64C99CE8CC84}" srcOrd="0" destOrd="0" presId="urn:microsoft.com/office/officeart/2008/layout/VerticalCurvedList"/>
    <dgm:cxn modelId="{7F7F2325-F560-4854-8F54-81745881E394}" srcId="{7A9B674C-FB03-4EA6-84AE-AC4DE75A5334}" destId="{A5CB6BA1-99B5-4021-A240-BD8E84C68B0D}" srcOrd="2" destOrd="0" parTransId="{84D0EF06-5187-4215-860F-9109462BD1BF}" sibTransId="{ABD55BB0-4DEF-41D5-A1B4-15F87AE078C4}"/>
    <dgm:cxn modelId="{F198235B-C0F1-4C37-8350-9C54734796E4}" type="presOf" srcId="{A5CB6BA1-99B5-4021-A240-BD8E84C68B0D}" destId="{24F8733F-908B-48D2-BC9B-059A2BC0D57C}" srcOrd="0" destOrd="0" presId="urn:microsoft.com/office/officeart/2008/layout/VerticalCurvedList"/>
    <dgm:cxn modelId="{E972A75D-6D4F-4FC1-8E41-11199348BD71}" type="presOf" srcId="{7A9B674C-FB03-4EA6-84AE-AC4DE75A5334}" destId="{D1E74082-FC8A-4327-9677-0C4198412AA8}" srcOrd="0" destOrd="0" presId="urn:microsoft.com/office/officeart/2008/layout/VerticalCurvedList"/>
    <dgm:cxn modelId="{96CC606B-FC64-4267-BB5C-35486EE1F960}" type="presOf" srcId="{B88DA88F-3FB5-44FE-BD70-2A611AA8BBCE}" destId="{14A25E4C-ED6C-4367-A20A-D826D0AF33F5}" srcOrd="0" destOrd="0" presId="urn:microsoft.com/office/officeart/2008/layout/VerticalCurvedList"/>
    <dgm:cxn modelId="{88F92E7D-CA65-430C-BEAF-5FFC5F28F1F9}" srcId="{7A9B674C-FB03-4EA6-84AE-AC4DE75A5334}" destId="{9235FE69-E2F2-4098-9EDC-967FD4113A5D}" srcOrd="1" destOrd="0" parTransId="{848C79A9-06B9-46DF-83E8-7CC98E2EDD35}" sibTransId="{5119C3EC-84E7-49E5-8737-F48378C6736C}"/>
    <dgm:cxn modelId="{ECB7B1C5-CCF5-4C3A-B0F9-5657CA734E1D}" srcId="{7A9B674C-FB03-4EA6-84AE-AC4DE75A5334}" destId="{B88DA88F-3FB5-44FE-BD70-2A611AA8BBCE}" srcOrd="3" destOrd="0" parTransId="{4F2C6552-6EF9-4714-8199-EA3C8D7D4BBB}" sibTransId="{7B927B3C-5EAC-4A86-B021-93B30E20FD92}"/>
    <dgm:cxn modelId="{11A252CC-64EF-4FCF-B5A0-62B64817A97F}" srcId="{7A9B674C-FB03-4EA6-84AE-AC4DE75A5334}" destId="{88A1C43F-D022-4147-BBAC-0B8E8E33067A}" srcOrd="0" destOrd="0" parTransId="{0338B48D-2220-40D7-89AE-2C6B63BAEAE3}" sibTransId="{317A950D-E00F-4860-AC18-F69151489C96}"/>
    <dgm:cxn modelId="{D6AEFAE8-A61F-4FE6-8D91-25981D5ECBCE}" type="presOf" srcId="{9235FE69-E2F2-4098-9EDC-967FD4113A5D}" destId="{F7C9BC04-48AF-4C1D-9CD5-136E5C439C7D}" srcOrd="0" destOrd="0" presId="urn:microsoft.com/office/officeart/2008/layout/VerticalCurvedList"/>
    <dgm:cxn modelId="{DAA3D9A3-59FA-4C94-A954-AC058F86BE15}" type="presParOf" srcId="{D1E74082-FC8A-4327-9677-0C4198412AA8}" destId="{C15EF415-8DEA-4F38-8F93-8828FCEFDBD2}" srcOrd="0" destOrd="0" presId="urn:microsoft.com/office/officeart/2008/layout/VerticalCurvedList"/>
    <dgm:cxn modelId="{13EBF980-82D4-41FA-8428-ABDA7E2F4050}" type="presParOf" srcId="{C15EF415-8DEA-4F38-8F93-8828FCEFDBD2}" destId="{2C6DD577-E0FC-441B-BB7A-55C60A4256E3}" srcOrd="0" destOrd="0" presId="urn:microsoft.com/office/officeart/2008/layout/VerticalCurvedList"/>
    <dgm:cxn modelId="{FAA4AC9E-7EC3-4DAA-A198-C96F272E949A}" type="presParOf" srcId="{2C6DD577-E0FC-441B-BB7A-55C60A4256E3}" destId="{2CC23371-74B3-4C39-97D6-B6F4BAE675D9}" srcOrd="0" destOrd="0" presId="urn:microsoft.com/office/officeart/2008/layout/VerticalCurvedList"/>
    <dgm:cxn modelId="{9AEF85FB-E3BA-4086-9890-A20F9CA8D152}" type="presParOf" srcId="{2C6DD577-E0FC-441B-BB7A-55C60A4256E3}" destId="{7AED1AC5-3245-41E5-8A0E-64C99CE8CC84}" srcOrd="1" destOrd="0" presId="urn:microsoft.com/office/officeart/2008/layout/VerticalCurvedList"/>
    <dgm:cxn modelId="{97E5C875-3B68-4267-8FEF-8A2832251DCE}" type="presParOf" srcId="{2C6DD577-E0FC-441B-BB7A-55C60A4256E3}" destId="{6A4480BB-5074-4912-830A-360059A7B4C2}" srcOrd="2" destOrd="0" presId="urn:microsoft.com/office/officeart/2008/layout/VerticalCurvedList"/>
    <dgm:cxn modelId="{574019E1-A69B-4A1A-932C-5D242BB6C477}" type="presParOf" srcId="{2C6DD577-E0FC-441B-BB7A-55C60A4256E3}" destId="{0B830D03-A7FF-48D2-9EFB-45DCAF181E11}" srcOrd="3" destOrd="0" presId="urn:microsoft.com/office/officeart/2008/layout/VerticalCurvedList"/>
    <dgm:cxn modelId="{3D0B8C5C-660E-468D-B3CC-0A1181ED8F41}" type="presParOf" srcId="{C15EF415-8DEA-4F38-8F93-8828FCEFDBD2}" destId="{C93426B3-9802-4027-A328-C5AADD2B78E3}" srcOrd="1" destOrd="0" presId="urn:microsoft.com/office/officeart/2008/layout/VerticalCurvedList"/>
    <dgm:cxn modelId="{DAD5CD7D-2B2F-4C86-AE77-12C8DD665610}" type="presParOf" srcId="{C15EF415-8DEA-4F38-8F93-8828FCEFDBD2}" destId="{9AA484EB-8088-48E3-AD4F-B38AA6DDC69F}" srcOrd="2" destOrd="0" presId="urn:microsoft.com/office/officeart/2008/layout/VerticalCurvedList"/>
    <dgm:cxn modelId="{FE52DE65-2095-4A11-AC12-CDC789299123}" type="presParOf" srcId="{9AA484EB-8088-48E3-AD4F-B38AA6DDC69F}" destId="{49E54C19-760E-4918-9DA5-554685A2D30D}" srcOrd="0" destOrd="0" presId="urn:microsoft.com/office/officeart/2008/layout/VerticalCurvedList"/>
    <dgm:cxn modelId="{7A256E65-0CBB-462D-80B5-EB25D9C4270D}" type="presParOf" srcId="{C15EF415-8DEA-4F38-8F93-8828FCEFDBD2}" destId="{F7C9BC04-48AF-4C1D-9CD5-136E5C439C7D}" srcOrd="3" destOrd="0" presId="urn:microsoft.com/office/officeart/2008/layout/VerticalCurvedList"/>
    <dgm:cxn modelId="{649C4866-7099-4B32-86A0-7E09FA52C173}" type="presParOf" srcId="{C15EF415-8DEA-4F38-8F93-8828FCEFDBD2}" destId="{31F5BF95-F5D2-4CEF-9C02-CA77F67C8EAB}" srcOrd="4" destOrd="0" presId="urn:microsoft.com/office/officeart/2008/layout/VerticalCurvedList"/>
    <dgm:cxn modelId="{56331734-715F-4871-B768-48AC10A2AB64}" type="presParOf" srcId="{31F5BF95-F5D2-4CEF-9C02-CA77F67C8EAB}" destId="{329E7619-7F85-44E6-BD25-A1646EACA954}" srcOrd="0" destOrd="0" presId="urn:microsoft.com/office/officeart/2008/layout/VerticalCurvedList"/>
    <dgm:cxn modelId="{4AFB05D0-887F-4DAE-9ABE-960B48B73DA1}" type="presParOf" srcId="{C15EF415-8DEA-4F38-8F93-8828FCEFDBD2}" destId="{24F8733F-908B-48D2-BC9B-059A2BC0D57C}" srcOrd="5" destOrd="0" presId="urn:microsoft.com/office/officeart/2008/layout/VerticalCurvedList"/>
    <dgm:cxn modelId="{C7459031-D8C2-45D1-AD67-782405B96065}" type="presParOf" srcId="{C15EF415-8DEA-4F38-8F93-8828FCEFDBD2}" destId="{FDDC51F4-44C5-43B8-856B-2E98D8781DDF}" srcOrd="6" destOrd="0" presId="urn:microsoft.com/office/officeart/2008/layout/VerticalCurvedList"/>
    <dgm:cxn modelId="{02D75A8F-6B50-4864-A6C2-9D443C2EDE98}" type="presParOf" srcId="{FDDC51F4-44C5-43B8-856B-2E98D8781DDF}" destId="{919A77E2-9F5B-4F30-8264-BBC8B6B3CDB6}" srcOrd="0" destOrd="0" presId="urn:microsoft.com/office/officeart/2008/layout/VerticalCurvedList"/>
    <dgm:cxn modelId="{2CDC4C6D-15DB-4F6D-98D1-8A77D7301C0D}" type="presParOf" srcId="{C15EF415-8DEA-4F38-8F93-8828FCEFDBD2}" destId="{14A25E4C-ED6C-4367-A20A-D826D0AF33F5}" srcOrd="7" destOrd="0" presId="urn:microsoft.com/office/officeart/2008/layout/VerticalCurvedList"/>
    <dgm:cxn modelId="{E0AB91C0-E209-49BA-8455-4E2FD511D894}" type="presParOf" srcId="{C15EF415-8DEA-4F38-8F93-8828FCEFDBD2}" destId="{985B153F-E626-4CF6-8B1C-DF72CDB4BB00}" srcOrd="8" destOrd="0" presId="urn:microsoft.com/office/officeart/2008/layout/VerticalCurvedList"/>
    <dgm:cxn modelId="{D08ED055-8F77-44ED-A899-31805604FB64}" type="presParOf" srcId="{985B153F-E626-4CF6-8B1C-DF72CDB4BB00}" destId="{BED40554-59EA-40FE-8D5F-3FEF54F6517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F4DE9-E650-4E0C-A6E0-6800D660AC00}">
      <dsp:nvSpPr>
        <dsp:cNvPr id="0" name=""/>
        <dsp:cNvSpPr/>
      </dsp:nvSpPr>
      <dsp:spPr>
        <a:xfrm rot="10800000">
          <a:off x="121968" y="221"/>
          <a:ext cx="4781052" cy="903127"/>
        </a:xfrm>
        <a:prstGeom prst="rect">
          <a:avLst/>
        </a:prstGeom>
        <a:gradFill flip="none" rotWithShape="1">
          <a:gsLst>
            <a:gs pos="0">
              <a:schemeClr val="accent1">
                <a:lumMod val="67000"/>
              </a:schemeClr>
            </a:gs>
            <a:gs pos="86000">
              <a:schemeClr val="accent1">
                <a:lumMod val="97000"/>
                <a:lumOff val="3000"/>
              </a:schemeClr>
            </a:gs>
            <a:gs pos="100000">
              <a:schemeClr val="accent1">
                <a:lumMod val="60000"/>
                <a:lumOff val="4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8000" tIns="76200" rIns="720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 mercy, kindness and love of God</a:t>
          </a:r>
        </a:p>
      </dsp:txBody>
      <dsp:txXfrm rot="10800000">
        <a:off x="121968" y="221"/>
        <a:ext cx="4781052" cy="903127"/>
      </dsp:txXfrm>
    </dsp:sp>
    <dsp:sp modelId="{334BEBA1-17C7-4CD6-B9BD-6BF72A09C07F}">
      <dsp:nvSpPr>
        <dsp:cNvPr id="0" name=""/>
        <dsp:cNvSpPr/>
      </dsp:nvSpPr>
      <dsp:spPr>
        <a:xfrm>
          <a:off x="14493" y="240898"/>
          <a:ext cx="162571" cy="421774"/>
        </a:xfrm>
        <a:prstGeom prst="homePlate">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04914AE-B7E8-4D4A-AA50-6EB181A909C1}">
      <dsp:nvSpPr>
        <dsp:cNvPr id="0" name=""/>
        <dsp:cNvSpPr/>
      </dsp:nvSpPr>
      <dsp:spPr>
        <a:xfrm rot="10800000">
          <a:off x="121968" y="916828"/>
          <a:ext cx="4781052" cy="903127"/>
        </a:xfrm>
        <a:prstGeom prst="rect">
          <a:avLst/>
        </a:prstGeom>
        <a:gradFill flip="none" rotWithShape="0">
          <a:gsLst>
            <a:gs pos="0">
              <a:schemeClr val="accent6">
                <a:lumMod val="67000"/>
              </a:schemeClr>
            </a:gs>
            <a:gs pos="90000">
              <a:schemeClr val="accent6">
                <a:lumMod val="97000"/>
                <a:lumOff val="3000"/>
              </a:schemeClr>
            </a:gs>
            <a:gs pos="100000">
              <a:schemeClr val="accent6">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8000" tIns="76200" rIns="720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Loving-kindness or loyal love for another person within a relationship of reciprocal love</a:t>
          </a:r>
        </a:p>
      </dsp:txBody>
      <dsp:txXfrm rot="10800000">
        <a:off x="121968" y="916828"/>
        <a:ext cx="4781052" cy="903127"/>
      </dsp:txXfrm>
    </dsp:sp>
    <dsp:sp modelId="{49BE1556-DDAE-4E46-B419-87AA92B3CA41}">
      <dsp:nvSpPr>
        <dsp:cNvPr id="0" name=""/>
        <dsp:cNvSpPr/>
      </dsp:nvSpPr>
      <dsp:spPr>
        <a:xfrm>
          <a:off x="14493" y="1157504"/>
          <a:ext cx="162571" cy="421774"/>
        </a:xfrm>
        <a:prstGeom prst="homePlate">
          <a:avLst/>
        </a:prstGeom>
        <a:solidFill>
          <a:schemeClr val="accent4">
            <a:tint val="50000"/>
            <a:hueOff val="2922168"/>
            <a:satOff val="-256"/>
            <a:lumOff val="-376"/>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444FF4F-8D2B-4192-B7CA-88D243B8A16C}">
      <dsp:nvSpPr>
        <dsp:cNvPr id="0" name=""/>
        <dsp:cNvSpPr/>
      </dsp:nvSpPr>
      <dsp:spPr>
        <a:xfrm rot="10800000">
          <a:off x="121968" y="1833435"/>
          <a:ext cx="4781052" cy="903127"/>
        </a:xfrm>
        <a:prstGeom prst="rect">
          <a:avLst/>
        </a:prstGeom>
        <a:gradFill flip="none" rotWithShape="0">
          <a:gsLst>
            <a:gs pos="0">
              <a:schemeClr val="accent5">
                <a:lumMod val="67000"/>
              </a:schemeClr>
            </a:gs>
            <a:gs pos="90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8000" tIns="76200" rIns="720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Love shown with the intention that the other person manifests that same kindness and love in return</a:t>
          </a:r>
        </a:p>
      </dsp:txBody>
      <dsp:txXfrm rot="10800000">
        <a:off x="121968" y="1833435"/>
        <a:ext cx="4781052" cy="903127"/>
      </dsp:txXfrm>
    </dsp:sp>
    <dsp:sp modelId="{E66F0248-49DD-4C55-AD04-2508EAEFADFE}">
      <dsp:nvSpPr>
        <dsp:cNvPr id="0" name=""/>
        <dsp:cNvSpPr/>
      </dsp:nvSpPr>
      <dsp:spPr>
        <a:xfrm>
          <a:off x="14493" y="2074111"/>
          <a:ext cx="162571" cy="421774"/>
        </a:xfrm>
        <a:prstGeom prst="homePlate">
          <a:avLst/>
        </a:prstGeom>
        <a:solidFill>
          <a:schemeClr val="accent4">
            <a:tint val="50000"/>
            <a:hueOff val="5844337"/>
            <a:satOff val="-512"/>
            <a:lumOff val="-753"/>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D1AC5-3245-41E5-8A0E-64C99CE8CC84}">
      <dsp:nvSpPr>
        <dsp:cNvPr id="0" name=""/>
        <dsp:cNvSpPr/>
      </dsp:nvSpPr>
      <dsp:spPr>
        <a:xfrm>
          <a:off x="-2482213" y="-383309"/>
          <a:ext cx="2963766" cy="2963766"/>
        </a:xfrm>
        <a:prstGeom prst="blockArc">
          <a:avLst>
            <a:gd name="adj1" fmla="val 18900000"/>
            <a:gd name="adj2" fmla="val 2700000"/>
            <a:gd name="adj3" fmla="val 729"/>
          </a:avLst>
        </a:pr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93426B3-9802-4027-A328-C5AADD2B78E3}">
      <dsp:nvSpPr>
        <dsp:cNvPr id="0" name=""/>
        <dsp:cNvSpPr/>
      </dsp:nvSpPr>
      <dsp:spPr>
        <a:xfrm>
          <a:off x="252896" y="168916"/>
          <a:ext cx="6091246" cy="338009"/>
        </a:xfrm>
        <a:prstGeom prst="rect">
          <a:avLst/>
        </a:prstGeom>
        <a:solidFill>
          <a:srgbClr val="CB2B5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8295"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t>Love Him (Jn. 16:27)</a:t>
          </a:r>
          <a:endParaRPr lang="es-ES" sz="2000" kern="1200" dirty="0"/>
        </a:p>
      </dsp:txBody>
      <dsp:txXfrm>
        <a:off x="252896" y="168916"/>
        <a:ext cx="6091246" cy="338009"/>
      </dsp:txXfrm>
    </dsp:sp>
    <dsp:sp modelId="{49E54C19-760E-4918-9DA5-554685A2D30D}">
      <dsp:nvSpPr>
        <dsp:cNvPr id="0" name=""/>
        <dsp:cNvSpPr/>
      </dsp:nvSpPr>
      <dsp:spPr>
        <a:xfrm>
          <a:off x="41640" y="126665"/>
          <a:ext cx="422511" cy="422511"/>
        </a:xfrm>
        <a:prstGeom prst="ellipse">
          <a:avLst/>
        </a:prstGeom>
        <a:solidFill>
          <a:srgbClr val="F7D9E2"/>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7C9BC04-48AF-4C1D-9CD5-136E5C439C7D}">
      <dsp:nvSpPr>
        <dsp:cNvPr id="0" name=""/>
        <dsp:cNvSpPr/>
      </dsp:nvSpPr>
      <dsp:spPr>
        <a:xfrm>
          <a:off x="446685" y="676018"/>
          <a:ext cx="5897458" cy="338009"/>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8295"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t>Continue to love Him (Jn. 15:9; Jude 21)</a:t>
          </a:r>
          <a:endParaRPr lang="es-ES" sz="2000" kern="1200" dirty="0"/>
        </a:p>
      </dsp:txBody>
      <dsp:txXfrm>
        <a:off x="446685" y="676018"/>
        <a:ext cx="5897458" cy="338009"/>
      </dsp:txXfrm>
    </dsp:sp>
    <dsp:sp modelId="{329E7619-7F85-44E6-BD25-A1646EACA954}">
      <dsp:nvSpPr>
        <dsp:cNvPr id="0" name=""/>
        <dsp:cNvSpPr/>
      </dsp:nvSpPr>
      <dsp:spPr>
        <a:xfrm>
          <a:off x="235429" y="633767"/>
          <a:ext cx="422511" cy="422511"/>
        </a:xfrm>
        <a:prstGeom prst="ellipse">
          <a:avLst/>
        </a:prstGeom>
        <a:solidFill>
          <a:schemeClr val="accent2">
            <a:lumMod val="20000"/>
            <a:lumOff val="80000"/>
          </a:schemeClr>
        </a:solidFill>
        <a:ln w="12700" cap="flat" cmpd="sng" algn="ctr">
          <a:solidFill>
            <a:schemeClr val="accent2">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24F8733F-908B-48D2-BC9B-059A2BC0D57C}">
      <dsp:nvSpPr>
        <dsp:cNvPr id="0" name=""/>
        <dsp:cNvSpPr/>
      </dsp:nvSpPr>
      <dsp:spPr>
        <a:xfrm>
          <a:off x="446685" y="1183120"/>
          <a:ext cx="5897458" cy="338009"/>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8295"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t>Keep His commandments (Jn. 14:21; 1Jn. 5:3)</a:t>
          </a:r>
          <a:endParaRPr lang="es-ES" sz="2000" kern="1200" dirty="0"/>
        </a:p>
      </dsp:txBody>
      <dsp:txXfrm>
        <a:off x="446685" y="1183120"/>
        <a:ext cx="5897458" cy="338009"/>
      </dsp:txXfrm>
    </dsp:sp>
    <dsp:sp modelId="{919A77E2-9F5B-4F30-8264-BBC8B6B3CDB6}">
      <dsp:nvSpPr>
        <dsp:cNvPr id="0" name=""/>
        <dsp:cNvSpPr/>
      </dsp:nvSpPr>
      <dsp:spPr>
        <a:xfrm>
          <a:off x="235429" y="1140869"/>
          <a:ext cx="422511" cy="422511"/>
        </a:xfrm>
        <a:prstGeom prst="ellipse">
          <a:avLst/>
        </a:prstGeom>
        <a:solidFill>
          <a:schemeClr val="accent5">
            <a:lumMod val="20000"/>
            <a:lumOff val="80000"/>
          </a:schemeClr>
        </a:solidFill>
        <a:ln w="12700" cap="flat" cmpd="sng" algn="ctr">
          <a:solidFill>
            <a:schemeClr val="accent5">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14A25E4C-ED6C-4367-A20A-D826D0AF33F5}">
      <dsp:nvSpPr>
        <dsp:cNvPr id="0" name=""/>
        <dsp:cNvSpPr/>
      </dsp:nvSpPr>
      <dsp:spPr>
        <a:xfrm>
          <a:off x="252896" y="1690222"/>
          <a:ext cx="6091246" cy="338009"/>
        </a:xfrm>
        <a:prstGeom prst="rect">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8295"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t>Loving one another (Jn. 15:17; 1Jn. 4:12)</a:t>
          </a:r>
          <a:endParaRPr lang="es-ES" sz="2000" kern="1200" dirty="0"/>
        </a:p>
      </dsp:txBody>
      <dsp:txXfrm>
        <a:off x="252896" y="1690222"/>
        <a:ext cx="6091246" cy="338009"/>
      </dsp:txXfrm>
    </dsp:sp>
    <dsp:sp modelId="{BED40554-59EA-40FE-8D5F-3FEF54F65179}">
      <dsp:nvSpPr>
        <dsp:cNvPr id="0" name=""/>
        <dsp:cNvSpPr/>
      </dsp:nvSpPr>
      <dsp:spPr>
        <a:xfrm>
          <a:off x="41640" y="1647970"/>
          <a:ext cx="422511" cy="422511"/>
        </a:xfrm>
        <a:prstGeom prst="ellipse">
          <a:avLst/>
        </a:prstGeom>
        <a:solidFill>
          <a:schemeClr val="accent6">
            <a:lumMod val="20000"/>
            <a:lumOff val="80000"/>
          </a:schemeClr>
        </a:solidFill>
        <a:ln w="12700" cap="flat" cmpd="sng" algn="ctr">
          <a:solidFill>
            <a:schemeClr val="accent6">
              <a:lumMod val="7500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F64081-6028-AC3B-5E25-783744DC812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6CAFEED-2CC2-5071-AF6A-798B2BA16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CC6A977-393A-CAA6-7933-FBD4874524B4}"/>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5" name="Marcador de pie de página 4">
            <a:extLst>
              <a:ext uri="{FF2B5EF4-FFF2-40B4-BE49-F238E27FC236}">
                <a16:creationId xmlns:a16="http://schemas.microsoft.com/office/drawing/2014/main" id="{DFB94C82-03DA-B73A-67EB-F2344EB8CE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986AA7-8726-A3C2-F843-3C7EBD33C827}"/>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230474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33D14-6994-3FA5-BEF8-994B5914762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120370E-C035-1C46-EDD9-A7591F48B6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E85880-AAC0-69BB-38D3-6C5E7372FCD3}"/>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5" name="Marcador de pie de página 4">
            <a:extLst>
              <a:ext uri="{FF2B5EF4-FFF2-40B4-BE49-F238E27FC236}">
                <a16:creationId xmlns:a16="http://schemas.microsoft.com/office/drawing/2014/main" id="{29349718-1238-D572-9861-3CDC837E77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61F70D-0810-9D1F-4B5F-1DBF269CEDD0}"/>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48132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D76B8B-B5C5-92B3-D7EA-8ADEC5D3749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89690C-240F-811E-6481-F8795AE289B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6A4604-3D35-B0F3-F75A-58CFD4318553}"/>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5" name="Marcador de pie de página 4">
            <a:extLst>
              <a:ext uri="{FF2B5EF4-FFF2-40B4-BE49-F238E27FC236}">
                <a16:creationId xmlns:a16="http://schemas.microsoft.com/office/drawing/2014/main" id="{1D147BC1-67CB-2C50-2B69-3122DEC21F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3DD7C3-7C0A-C5E6-6429-3B3BD1B450F4}"/>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90802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396459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37370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28782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3090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294319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433215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99953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63369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85EBA-6390-2D32-5334-8F0EF88562F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96D279-D133-E619-7C38-89ADB3137A0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EED952-B2BF-91B1-0750-B8353E7B14B0}"/>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5" name="Marcador de pie de página 4">
            <a:extLst>
              <a:ext uri="{FF2B5EF4-FFF2-40B4-BE49-F238E27FC236}">
                <a16:creationId xmlns:a16="http://schemas.microsoft.com/office/drawing/2014/main" id="{F9C3D6A9-526D-CF04-25A4-24A46AEE6F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EEC5A9-DFE9-9E4C-35F8-6015888CEF07}"/>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186326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018563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022221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31/12/2024</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36765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86C15D-10CA-4302-0E14-D42936DBB36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0C5CFD6-481D-3DBC-E357-17E52DA0E6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EE2F365-8523-E3EC-C366-209A7AB2BDB5}"/>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5" name="Marcador de pie de página 4">
            <a:extLst>
              <a:ext uri="{FF2B5EF4-FFF2-40B4-BE49-F238E27FC236}">
                <a16:creationId xmlns:a16="http://schemas.microsoft.com/office/drawing/2014/main" id="{B0F3E742-A077-A730-DB61-2C35142C22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BA14362-109E-C781-8CA5-010AFDAF1DF9}"/>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147264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E8D24-99EC-3F69-5E27-9B481F2D4FA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2C32CD-27D3-C7A6-77E0-54644C055D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7559EA5-A448-DDEA-EB1E-6FC341B8DE7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3A01F91-3FCE-12C3-F507-FF48E984CC72}"/>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6" name="Marcador de pie de página 5">
            <a:extLst>
              <a:ext uri="{FF2B5EF4-FFF2-40B4-BE49-F238E27FC236}">
                <a16:creationId xmlns:a16="http://schemas.microsoft.com/office/drawing/2014/main" id="{CC6FEFF4-998E-B709-CF21-CD9CEC65136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0C248F-2241-8E9F-4B89-2759163B2F3D}"/>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294336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58DE1-DC39-6311-7CA9-ECFE40C147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F8378A-5284-15C9-0189-64B014635D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1C4A029-1B00-60C3-CFD7-6C398E3424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2CF8571-7362-8502-7EFF-C62F618CB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103D1F-0A9B-0F91-E0EE-2BDAC926E56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CB56756-DAF3-7105-693A-28325FDB500E}"/>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8" name="Marcador de pie de página 7">
            <a:extLst>
              <a:ext uri="{FF2B5EF4-FFF2-40B4-BE49-F238E27FC236}">
                <a16:creationId xmlns:a16="http://schemas.microsoft.com/office/drawing/2014/main" id="{E4BE79A7-319F-ABD4-1ADE-91D4C3803CC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1166718-734E-CCDD-C836-A9858693D827}"/>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1720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F428C-19A0-71C5-8FC8-54F46F93C7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42BDE6-229E-E49C-CB98-1E3B5C5EE83C}"/>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4" name="Marcador de pie de página 3">
            <a:extLst>
              <a:ext uri="{FF2B5EF4-FFF2-40B4-BE49-F238E27FC236}">
                <a16:creationId xmlns:a16="http://schemas.microsoft.com/office/drawing/2014/main" id="{72166DD9-92A4-FADB-65E2-52BEDD83E10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70C2D5-595B-1EFF-C9D6-235E53540125}"/>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41378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F37DEA2-F292-C12E-80A7-A9CA55A6E081}"/>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3" name="Marcador de pie de página 2">
            <a:extLst>
              <a:ext uri="{FF2B5EF4-FFF2-40B4-BE49-F238E27FC236}">
                <a16:creationId xmlns:a16="http://schemas.microsoft.com/office/drawing/2014/main" id="{A2C92B9C-31AE-B45B-9DC3-CFF26E96E1F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056EA3C-7EDD-A686-38E1-76DF0C486DAB}"/>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27867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F334A9-3775-D17C-2E0E-CD735CDEAF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D59850-1C37-C0F1-8FB5-D159708B4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04E19CA-E5B9-94BB-D0CE-1F5852E95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F13FB3-6454-6ACA-B74A-A6D8E96568CA}"/>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6" name="Marcador de pie de página 5">
            <a:extLst>
              <a:ext uri="{FF2B5EF4-FFF2-40B4-BE49-F238E27FC236}">
                <a16:creationId xmlns:a16="http://schemas.microsoft.com/office/drawing/2014/main" id="{2AD9EEA6-6A70-73AD-68A2-BBBC78E5B5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519031C-7E50-C468-1DF8-FD63F86E21E5}"/>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283680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267E6-7302-8A06-9AB4-77F56D78D1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8553433-7DA1-4283-87EE-40700B355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4882C26-DBFB-6248-7E81-36F0149D0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814A91-F914-0218-6F8D-9EDE34F497C4}"/>
              </a:ext>
            </a:extLst>
          </p:cNvPr>
          <p:cNvSpPr>
            <a:spLocks noGrp="1"/>
          </p:cNvSpPr>
          <p:nvPr>
            <p:ph type="dt" sz="half" idx="10"/>
          </p:nvPr>
        </p:nvSpPr>
        <p:spPr/>
        <p:txBody>
          <a:bodyPr/>
          <a:lstStyle/>
          <a:p>
            <a:fld id="{233CC2FF-7D02-4E7E-90D4-AB5A54DE5C95}" type="datetimeFigureOut">
              <a:rPr lang="es-ES" smtClean="0"/>
              <a:t>31/12/2024</a:t>
            </a:fld>
            <a:endParaRPr lang="es-ES"/>
          </a:p>
        </p:txBody>
      </p:sp>
      <p:sp>
        <p:nvSpPr>
          <p:cNvPr id="6" name="Marcador de pie de página 5">
            <a:extLst>
              <a:ext uri="{FF2B5EF4-FFF2-40B4-BE49-F238E27FC236}">
                <a16:creationId xmlns:a16="http://schemas.microsoft.com/office/drawing/2014/main" id="{32C49081-4AF3-1591-1B06-8184D2E4660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DEBE46-C838-CF02-9B33-D8EA365EE4E4}"/>
              </a:ext>
            </a:extLst>
          </p:cNvPr>
          <p:cNvSpPr>
            <a:spLocks noGrp="1"/>
          </p:cNvSpPr>
          <p:nvPr>
            <p:ph type="sldNum" sz="quarter" idx="12"/>
          </p:nvPr>
        </p:nvSpPr>
        <p:spPr/>
        <p:txBody>
          <a:bodyPr/>
          <a:lstStyle/>
          <a:p>
            <a:fld id="{2658970B-981D-413A-AE46-6076DAF36DA2}" type="slidenum">
              <a:rPr lang="es-ES" smtClean="0"/>
              <a:t>‹Nº›</a:t>
            </a:fld>
            <a:endParaRPr lang="es-ES"/>
          </a:p>
        </p:txBody>
      </p:sp>
    </p:spTree>
    <p:extLst>
      <p:ext uri="{BB962C8B-B14F-4D97-AF65-F5344CB8AC3E}">
        <p14:creationId xmlns:p14="http://schemas.microsoft.com/office/powerpoint/2010/main" val="408112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6AF65F-CC2A-A517-5960-35B2144D9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6B6E58-3982-42B2-4D53-DB8C2301B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515D3D-B71D-0C4E-7507-6CEF346E3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3CC2FF-7D02-4E7E-90D4-AB5A54DE5C95}" type="datetimeFigureOut">
              <a:rPr lang="es-ES" smtClean="0"/>
              <a:t>31/12/2024</a:t>
            </a:fld>
            <a:endParaRPr lang="es-ES"/>
          </a:p>
        </p:txBody>
      </p:sp>
      <p:sp>
        <p:nvSpPr>
          <p:cNvPr id="5" name="Marcador de pie de página 4">
            <a:extLst>
              <a:ext uri="{FF2B5EF4-FFF2-40B4-BE49-F238E27FC236}">
                <a16:creationId xmlns:a16="http://schemas.microsoft.com/office/drawing/2014/main" id="{6F557B3C-B33C-F2B4-819E-0776F2F616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A4FCD0-2098-9CE3-303F-FB991595A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58970B-981D-413A-AE46-6076DAF36DA2}" type="slidenum">
              <a:rPr lang="es-ES" smtClean="0"/>
              <a:t>‹Nº›</a:t>
            </a:fld>
            <a:endParaRPr lang="es-ES"/>
          </a:p>
        </p:txBody>
      </p:sp>
    </p:spTree>
    <p:extLst>
      <p:ext uri="{BB962C8B-B14F-4D97-AF65-F5344CB8AC3E}">
        <p14:creationId xmlns:p14="http://schemas.microsoft.com/office/powerpoint/2010/main" val="79063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31/12/2024</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1040733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pn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A87290-525F-9E36-2C3E-20E036990694}"/>
            </a:ext>
          </a:extLst>
        </p:cNvPr>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A274F1F3-2782-A14D-6FAD-35695E3B1208}"/>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r="-126"/>
          <a:stretch/>
        </p:blipFill>
        <p:spPr>
          <a:xfrm>
            <a:off x="0" y="0"/>
            <a:ext cx="7561645" cy="6858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8" name="Rectangle 2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263" y="2881229"/>
            <a:ext cx="6288261" cy="2253231"/>
          </a:xfrm>
          <a:prstGeom prst="rect">
            <a:avLst/>
          </a:prstGeom>
          <a:solidFill>
            <a:schemeClr val="bg1">
              <a:alpha val="8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Imagen que contiene persona, sostener, agua, parado&#10;&#10;Descripción generada automáticamente">
            <a:extLst>
              <a:ext uri="{FF2B5EF4-FFF2-40B4-BE49-F238E27FC236}">
                <a16:creationId xmlns:a16="http://schemas.microsoft.com/office/drawing/2014/main" id="{5747320C-33A3-89C6-641D-597E11C60D72}"/>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b="-31"/>
          <a:stretch/>
        </p:blipFill>
        <p:spPr>
          <a:xfrm>
            <a:off x="7809454" y="-1"/>
            <a:ext cx="4382546" cy="334564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5" name="Rectangle 2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08535" y="3680893"/>
            <a:ext cx="128016" cy="653903"/>
          </a:xfrm>
          <a:prstGeom prst="rect">
            <a:avLst/>
          </a:prstGeom>
          <a:solidFill>
            <a:schemeClr val="accent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DC4C6C0D-5E94-7C58-2337-928ED949FD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1" b="-1"/>
          <a:stretch/>
        </p:blipFill>
        <p:spPr>
          <a:xfrm>
            <a:off x="7809462" y="3512354"/>
            <a:ext cx="4382545" cy="334564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6C68CCF-08A6-E35A-8BCC-F304C716267E}"/>
              </a:ext>
            </a:extLst>
          </p:cNvPr>
          <p:cNvSpPr txBox="1"/>
          <p:nvPr/>
        </p:nvSpPr>
        <p:spPr>
          <a:xfrm>
            <a:off x="579263" y="2881229"/>
            <a:ext cx="6288261" cy="23083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dirty="0">
                <a:ln/>
                <a:solidFill>
                  <a:srgbClr val="C00000"/>
                </a:solidFill>
              </a:rPr>
              <a:t>COVENANTAL LOVE </a:t>
            </a:r>
            <a:endParaRPr lang="es-ES" sz="7200" b="1" dirty="0">
              <a:ln/>
              <a:solidFill>
                <a:srgbClr val="C00000"/>
              </a:solidFill>
            </a:endParaRPr>
          </a:p>
        </p:txBody>
      </p:sp>
      <p:sp>
        <p:nvSpPr>
          <p:cNvPr id="6" name="CuadroTexto 5">
            <a:extLst>
              <a:ext uri="{FF2B5EF4-FFF2-40B4-BE49-F238E27FC236}">
                <a16:creationId xmlns:a16="http://schemas.microsoft.com/office/drawing/2014/main" id="{1BC82489-A235-EE3F-DF89-B2B43E66B970}"/>
              </a:ext>
            </a:extLst>
          </p:cNvPr>
          <p:cNvSpPr txBox="1"/>
          <p:nvPr/>
        </p:nvSpPr>
        <p:spPr>
          <a:xfrm>
            <a:off x="7809454" y="6488668"/>
            <a:ext cx="4382545" cy="338554"/>
          </a:xfrm>
          <a:prstGeom prst="rect">
            <a:avLst/>
          </a:prstGeom>
          <a:noFill/>
        </p:spPr>
        <p:txBody>
          <a:bodyPr wrap="square" rtlCol="0">
            <a:spAutoFit/>
          </a:bodyPr>
          <a:lstStyle/>
          <a:p>
            <a:pPr algn="ctr"/>
            <a:r>
              <a:rPr lang="en" sz="1600" b="1" dirty="0">
                <a:solidFill>
                  <a:schemeClr val="accent1">
                    <a:lumMod val="20000"/>
                    <a:lumOff val="80000"/>
                  </a:schemeClr>
                </a:solidFill>
                <a:effectLst>
                  <a:outerShdw blurRad="38100" dist="38100" dir="2700000" algn="tl">
                    <a:srgbClr val="000000">
                      <a:alpha val="43137"/>
                    </a:srgbClr>
                  </a:outerShdw>
                </a:effectLst>
              </a:rPr>
              <a:t>Lesson 2 for January 11, 2025</a:t>
            </a:r>
          </a:p>
        </p:txBody>
      </p:sp>
    </p:spTree>
    <p:extLst>
      <p:ext uri="{BB962C8B-B14F-4D97-AF65-F5344CB8AC3E}">
        <p14:creationId xmlns:p14="http://schemas.microsoft.com/office/powerpoint/2010/main" val="38796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9E8005F-C6A8-9BCA-8C28-E96AA6F577B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F3198E-C360-915F-8D7D-6D412F34F6A1}"/>
              </a:ext>
            </a:extLst>
          </p:cNvPr>
          <p:cNvSpPr txBox="1"/>
          <p:nvPr/>
        </p:nvSpPr>
        <p:spPr>
          <a:xfrm>
            <a:off x="1911767" y="1507407"/>
            <a:ext cx="8368465" cy="2845138"/>
          </a:xfrm>
          <a:prstGeom prst="rect">
            <a:avLst/>
          </a:prstGeom>
          <a:noFill/>
        </p:spPr>
        <p:txBody>
          <a:bodyPr wrap="square">
            <a:spAutoFit/>
            <a:scene3d>
              <a:camera prst="orthographicFront"/>
              <a:lightRig rig="morning" dir="t"/>
            </a:scene3d>
            <a:sp3d extrusionH="57150">
              <a:bevelT w="82550" h="38100" prst="coolSlant"/>
            </a:sp3d>
          </a:bodyPr>
          <a:lstStyle/>
          <a:p>
            <a:pPr algn="ctr">
              <a:lnSpc>
                <a:spcPts val="11000"/>
              </a:lnSpc>
            </a:pPr>
            <a:r>
              <a:rPr lang="en" sz="8000" dirty="0">
                <a:ln w="0"/>
                <a:gradFill>
                  <a:gsLst>
                    <a:gs pos="0">
                      <a:schemeClr val="accent2">
                        <a:lumMod val="50000"/>
                      </a:schemeClr>
                    </a:gs>
                    <a:gs pos="50000">
                      <a:schemeClr val="accent2">
                        <a:lumMod val="75000"/>
                      </a:schemeClr>
                    </a:gs>
                    <a:gs pos="100000">
                      <a:schemeClr val="accent2">
                        <a:lumMod val="60000"/>
                        <a:lumOff val="40000"/>
                      </a:schemeClr>
                    </a:gs>
                  </a:gsLst>
                  <a:lin ang="5400000"/>
                </a:gradFill>
                <a:effectLst>
                  <a:reflection blurRad="6350" stA="53000" endA="300" endPos="35500" dir="5400000" sy="-90000" algn="bl" rotWithShape="0"/>
                </a:effectLst>
              </a:rPr>
              <a:t>OUR RESPONSE TO GOD'S LOVE</a:t>
            </a:r>
          </a:p>
        </p:txBody>
      </p:sp>
    </p:spTree>
    <p:extLst>
      <p:ext uri="{BB962C8B-B14F-4D97-AF65-F5344CB8AC3E}">
        <p14:creationId xmlns:p14="http://schemas.microsoft.com/office/powerpoint/2010/main" val="3506291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7E557EB-5E76-4F40-D76F-87F6E1F8D906}"/>
              </a:ext>
            </a:extLst>
          </p:cNvPr>
          <p:cNvSpPr txBox="1"/>
          <p:nvPr/>
        </p:nvSpPr>
        <p:spPr>
          <a:xfrm>
            <a:off x="0" y="-107008"/>
            <a:ext cx="12191999" cy="769441"/>
          </a:xfrm>
          <a:prstGeom prst="rect">
            <a:avLst/>
          </a:prstGeom>
          <a:noFill/>
        </p:spPr>
        <p:txBody>
          <a:bodyPr wrap="square">
            <a:spAutoFit/>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TRANSMITTERS OF GOD'S LOVE</a:t>
            </a:r>
          </a:p>
        </p:txBody>
      </p:sp>
      <p:sp>
        <p:nvSpPr>
          <p:cNvPr id="4" name="CuadroTexto 3">
            <a:extLst>
              <a:ext uri="{FF2B5EF4-FFF2-40B4-BE49-F238E27FC236}">
                <a16:creationId xmlns:a16="http://schemas.microsoft.com/office/drawing/2014/main" id="{EA3D2884-4ADD-9BE1-54DF-FEDACC4284A5}"/>
              </a:ext>
            </a:extLst>
          </p:cNvPr>
          <p:cNvSpPr txBox="1"/>
          <p:nvPr/>
        </p:nvSpPr>
        <p:spPr>
          <a:xfrm>
            <a:off x="1733549" y="574347"/>
            <a:ext cx="8724900" cy="369332"/>
          </a:xfrm>
          <a:prstGeom prst="rect">
            <a:avLst/>
          </a:prstGeom>
          <a:solidFill>
            <a:srgbClr val="F39731"/>
          </a:solidFill>
          <a:effectLst>
            <a:outerShdw blurRad="50800" dist="25400" dir="2700000" algn="tl" rotWithShape="0">
              <a:prstClr val="black"/>
            </a:outerShdw>
          </a:effectLst>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Freely you have received; freely give</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(Matthew 10:8b </a:t>
            </a:r>
            <a:r>
              <a:rPr lang="en" sz="1100" b="1" dirty="0">
                <a:solidFill>
                  <a:schemeClr val="bg1"/>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A9A9CD40-AD71-4177-31AB-D47AFC4769F2}"/>
              </a:ext>
            </a:extLst>
          </p:cNvPr>
          <p:cNvSpPr txBox="1"/>
          <p:nvPr/>
        </p:nvSpPr>
        <p:spPr>
          <a:xfrm>
            <a:off x="3160955" y="1167422"/>
            <a:ext cx="8829604" cy="707886"/>
          </a:xfrm>
          <a:prstGeom prst="rect">
            <a:avLst/>
          </a:prstGeom>
          <a:noFill/>
        </p:spPr>
        <p:txBody>
          <a:bodyPr wrap="square" rtlCol="0">
            <a:spAutoFit/>
          </a:bodyPr>
          <a:lstStyle/>
          <a:p>
            <a:pPr>
              <a:spcBef>
                <a:spcPts val="600"/>
              </a:spcBef>
            </a:pPr>
            <a:r>
              <a:rPr lang="en" sz="2000" b="1" dirty="0"/>
              <a:t>How can we compensate God for what He has done for us? Can we repay Him in any way?</a:t>
            </a:r>
          </a:p>
        </p:txBody>
      </p:sp>
      <p:pic>
        <p:nvPicPr>
          <p:cNvPr id="8" name="Imagen 7" descr="Un grupo de personas disfrazadas&#10;&#10;Descripción generada automáticamente con confianza baja">
            <a:extLst>
              <a:ext uri="{FF2B5EF4-FFF2-40B4-BE49-F238E27FC236}">
                <a16:creationId xmlns:a16="http://schemas.microsoft.com/office/drawing/2014/main" id="{6A676A9D-6713-D3E7-ED53-D71FDAF868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5920" y="2583134"/>
            <a:ext cx="4844638" cy="4120391"/>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descr="Imagen que contiene naturaleza, fuego, hombre, parado&#10;&#10;Descripción generada automáticamente">
            <a:extLst>
              <a:ext uri="{FF2B5EF4-FFF2-40B4-BE49-F238E27FC236}">
                <a16:creationId xmlns:a16="http://schemas.microsoft.com/office/drawing/2014/main" id="{FA999087-1A6C-F906-BA79-D4BB8B3713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984" y="1176944"/>
            <a:ext cx="2746039" cy="3530622"/>
          </a:xfrm>
          <a:prstGeom prst="rect">
            <a:avLst/>
          </a:prstGeom>
          <a:ln w="127000" cap="rnd">
            <a:solidFill>
              <a:srgbClr val="FFFFFF"/>
            </a:solidFill>
          </a:ln>
          <a:effectLst>
            <a:outerShdw blurRad="50800" dist="381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12" name="CuadroTexto 11">
            <a:extLst>
              <a:ext uri="{FF2B5EF4-FFF2-40B4-BE49-F238E27FC236}">
                <a16:creationId xmlns:a16="http://schemas.microsoft.com/office/drawing/2014/main" id="{FC1240EF-12E8-E56B-7609-17D7650EB401}"/>
              </a:ext>
            </a:extLst>
          </p:cNvPr>
          <p:cNvSpPr txBox="1"/>
          <p:nvPr/>
        </p:nvSpPr>
        <p:spPr>
          <a:xfrm>
            <a:off x="196984" y="4759047"/>
            <a:ext cx="5899015" cy="1015663"/>
          </a:xfrm>
          <a:prstGeom prst="rect">
            <a:avLst/>
          </a:prstGeom>
          <a:noFill/>
        </p:spPr>
        <p:txBody>
          <a:bodyPr wrap="square">
            <a:spAutoFit/>
          </a:bodyPr>
          <a:lstStyle/>
          <a:p>
            <a:pPr>
              <a:spcBef>
                <a:spcPts val="600"/>
              </a:spcBef>
            </a:pPr>
            <a:r>
              <a:rPr lang="en" sz="2000" b="1" dirty="0"/>
              <a:t>We cannot repay what God has done, but we can thank Him by behaving toward others as He has behaved toward us.</a:t>
            </a:r>
          </a:p>
        </p:txBody>
      </p:sp>
      <p:sp>
        <p:nvSpPr>
          <p:cNvPr id="14" name="CuadroTexto 13">
            <a:extLst>
              <a:ext uri="{FF2B5EF4-FFF2-40B4-BE49-F238E27FC236}">
                <a16:creationId xmlns:a16="http://schemas.microsoft.com/office/drawing/2014/main" id="{0B9FBB8C-7995-9DB1-9D86-E173E97C5ECA}"/>
              </a:ext>
            </a:extLst>
          </p:cNvPr>
          <p:cNvSpPr txBox="1"/>
          <p:nvPr/>
        </p:nvSpPr>
        <p:spPr>
          <a:xfrm>
            <a:off x="3160954" y="2519165"/>
            <a:ext cx="3767035" cy="1938992"/>
          </a:xfrm>
          <a:prstGeom prst="rect">
            <a:avLst/>
          </a:prstGeom>
          <a:noFill/>
        </p:spPr>
        <p:txBody>
          <a:bodyPr wrap="square">
            <a:spAutoFit/>
          </a:bodyPr>
          <a:lstStyle/>
          <a:p>
            <a:pPr>
              <a:spcBef>
                <a:spcPts val="600"/>
              </a:spcBef>
            </a:pPr>
            <a:r>
              <a:rPr lang="en" sz="2000" b="1" dirty="0"/>
              <a:t>He is content that we are transmitters of what we have received freely: “</a:t>
            </a:r>
            <a:r>
              <a:rPr lang="en-US" sz="2000" b="1" dirty="0"/>
              <a:t>Beloved, if God so loved us, we also ought to love one another</a:t>
            </a:r>
            <a:r>
              <a:rPr lang="en" sz="2000" b="1" dirty="0"/>
              <a:t>”                                          (1Jn. 4:11; Mt. 10:8b.)</a:t>
            </a:r>
          </a:p>
        </p:txBody>
      </p:sp>
      <p:sp>
        <p:nvSpPr>
          <p:cNvPr id="6" name="CuadroTexto 5">
            <a:extLst>
              <a:ext uri="{FF2B5EF4-FFF2-40B4-BE49-F238E27FC236}">
                <a16:creationId xmlns:a16="http://schemas.microsoft.com/office/drawing/2014/main" id="{C0E9AAA7-DAFE-050C-797A-84C497020C21}"/>
              </a:ext>
            </a:extLst>
          </p:cNvPr>
          <p:cNvSpPr txBox="1"/>
          <p:nvPr/>
        </p:nvSpPr>
        <p:spPr>
          <a:xfrm>
            <a:off x="3160953" y="1849881"/>
            <a:ext cx="9031046" cy="707886"/>
          </a:xfrm>
          <a:prstGeom prst="rect">
            <a:avLst/>
          </a:prstGeom>
          <a:noFill/>
        </p:spPr>
        <p:txBody>
          <a:bodyPr wrap="square">
            <a:spAutoFit/>
          </a:bodyPr>
          <a:lstStyle/>
          <a:p>
            <a:pPr>
              <a:spcBef>
                <a:spcPts val="600"/>
              </a:spcBef>
            </a:pPr>
            <a:r>
              <a:rPr lang="en" sz="2000" b="1" dirty="0"/>
              <a:t>Totally impossible (Ps. 49:7-8.) But God does not ask us to pay </a:t>
            </a:r>
            <a:br>
              <a:rPr lang="es-ES" sz="2000" b="1" dirty="0"/>
            </a:br>
            <a:r>
              <a:rPr lang="en" sz="2000" b="1" dirty="0"/>
              <a:t>or compensate him for the love received.</a:t>
            </a:r>
          </a:p>
        </p:txBody>
      </p:sp>
      <p:sp>
        <p:nvSpPr>
          <p:cNvPr id="9" name="CuadroTexto 8">
            <a:extLst>
              <a:ext uri="{FF2B5EF4-FFF2-40B4-BE49-F238E27FC236}">
                <a16:creationId xmlns:a16="http://schemas.microsoft.com/office/drawing/2014/main" id="{64E79AF7-350C-CD87-9CD6-E26EE412C33C}"/>
              </a:ext>
            </a:extLst>
          </p:cNvPr>
          <p:cNvSpPr txBox="1"/>
          <p:nvPr/>
        </p:nvSpPr>
        <p:spPr>
          <a:xfrm>
            <a:off x="196985" y="5774710"/>
            <a:ext cx="5899014" cy="1015663"/>
          </a:xfrm>
          <a:prstGeom prst="rect">
            <a:avLst/>
          </a:prstGeom>
          <a:noFill/>
        </p:spPr>
        <p:txBody>
          <a:bodyPr wrap="square">
            <a:spAutoFit/>
          </a:bodyPr>
          <a:lstStyle/>
          <a:p>
            <a:pPr>
              <a:spcBef>
                <a:spcPts val="600"/>
              </a:spcBef>
            </a:pPr>
            <a:r>
              <a:rPr lang="en" sz="2000" b="1" dirty="0"/>
              <a:t>If loving God means loving others, we must urgently share the message of God's love with everyone.</a:t>
            </a:r>
          </a:p>
        </p:txBody>
      </p:sp>
    </p:spTree>
    <p:extLst>
      <p:ext uri="{BB962C8B-B14F-4D97-AF65-F5344CB8AC3E}">
        <p14:creationId xmlns:p14="http://schemas.microsoft.com/office/powerpoint/2010/main" val="375341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par>
                          <p:cTn id="18" fill="hold">
                            <p:stCondLst>
                              <p:cond delay="1500"/>
                            </p:stCondLst>
                            <p:childTnLst>
                              <p:par>
                                <p:cTn id="19" presetID="49" presetClass="entr" presetSubtype="0" de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2" grpId="0"/>
      <p:bldP spid="14"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4C4B-C136-A16E-FAF6-8D73E8A7562E}"/>
            </a:ext>
          </a:extLst>
        </p:cNvPr>
        <p:cNvGrpSpPr/>
        <p:nvPr/>
      </p:nvGrpSpPr>
      <p:grpSpPr>
        <a:xfrm>
          <a:off x="0" y="0"/>
          <a:ext cx="0" cy="0"/>
          <a:chOff x="0" y="0"/>
          <a:chExt cx="0" cy="0"/>
        </a:xfrm>
      </p:grpSpPr>
      <p:pic>
        <p:nvPicPr>
          <p:cNvPr id="7" name="Imagen 6" descr="Imagen que contiene tabla, escritorio&#10;&#10;Descripción generada automáticamente">
            <a:extLst>
              <a:ext uri="{FF2B5EF4-FFF2-40B4-BE49-F238E27FC236}">
                <a16:creationId xmlns:a16="http://schemas.microsoft.com/office/drawing/2014/main" id="{0E578CE8-CEE7-7CD0-5FCA-AC96FB5FF61B}"/>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t="-3"/>
          <a:stretch/>
        </p:blipFill>
        <p:spPr>
          <a:xfrm>
            <a:off x="0" y="0"/>
            <a:ext cx="12192000" cy="2509736"/>
          </a:xfrm>
          <a:prstGeom prst="rect">
            <a:avLst/>
          </a:prstGeom>
        </p:spPr>
      </p:pic>
      <p:pic>
        <p:nvPicPr>
          <p:cNvPr id="9" name="Imagen 8" descr="Imagen que contiene tabla, escritorio&#10;&#10;Descripción generada automáticamente">
            <a:extLst>
              <a:ext uri="{FF2B5EF4-FFF2-40B4-BE49-F238E27FC236}">
                <a16:creationId xmlns:a16="http://schemas.microsoft.com/office/drawing/2014/main" id="{E1D97569-BBCC-C663-4B72-2DF882CEDF1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b="-2"/>
          <a:stretch/>
        </p:blipFill>
        <p:spPr>
          <a:xfrm flipV="1">
            <a:off x="0" y="2509736"/>
            <a:ext cx="12192000" cy="4348264"/>
          </a:xfrm>
          <a:prstGeom prst="rect">
            <a:avLst/>
          </a:prstGeom>
        </p:spPr>
      </p:pic>
      <p:sp>
        <p:nvSpPr>
          <p:cNvPr id="3" name="CuadroTexto 2">
            <a:extLst>
              <a:ext uri="{FF2B5EF4-FFF2-40B4-BE49-F238E27FC236}">
                <a16:creationId xmlns:a16="http://schemas.microsoft.com/office/drawing/2014/main" id="{5AFAE6FD-BE20-970D-921B-A6BBA0063D97}"/>
              </a:ext>
            </a:extLst>
          </p:cNvPr>
          <p:cNvSpPr txBox="1"/>
          <p:nvPr/>
        </p:nvSpPr>
        <p:spPr>
          <a:xfrm>
            <a:off x="432292" y="3011122"/>
            <a:ext cx="11203697" cy="3046988"/>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When Christ dwells in the heart, the soul will be so filled with His love, with the joy of communion with Him, that it will cleave to Him; and in the contemplation of Him, self will be forgotten. Love to Christ will be the spring of action. Those who feel the constraining love of God, do not ask how little may be given to meet the requirements of God; they do not ask for the lowest standard, but aim at perfect conformity to the will of their Redeemer. With earnest desire they yield all and manifest an interest proportionate to the value of the object which they seek</a:t>
            </a:r>
            <a:r>
              <a:rPr lang="en" sz="2400" b="1" dirty="0">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1EEBE0CE-D4ED-65B2-51EA-1BD24D83B6B9}"/>
              </a:ext>
            </a:extLst>
          </p:cNvPr>
          <p:cNvSpPr txBox="1"/>
          <p:nvPr/>
        </p:nvSpPr>
        <p:spPr>
          <a:xfrm>
            <a:off x="9201272" y="6288778"/>
            <a:ext cx="2729080" cy="338554"/>
          </a:xfrm>
          <a:prstGeom prst="rect">
            <a:avLst/>
          </a:prstGeom>
          <a:noFill/>
        </p:spPr>
        <p:txBody>
          <a:bodyPr wrap="none" rtlCol="0">
            <a:spAutoFit/>
          </a:bodyPr>
          <a:lstStyle/>
          <a:p>
            <a:pPr algn="r"/>
            <a:r>
              <a:rPr lang="en" sz="1600" b="1" dirty="0">
                <a:solidFill>
                  <a:schemeClr val="bg1"/>
                </a:solidFill>
                <a:effectLst>
                  <a:outerShdw blurRad="38100" dist="38100" dir="2700000" algn="tl">
                    <a:srgbClr val="000000">
                      <a:alpha val="43137"/>
                    </a:srgbClr>
                  </a:outerShdw>
                </a:effectLst>
              </a:rPr>
              <a:t>EGW (</a:t>
            </a:r>
            <a:r>
              <a:rPr lang="en-US" sz="1600" b="1" dirty="0">
                <a:solidFill>
                  <a:schemeClr val="bg1"/>
                </a:solidFill>
                <a:effectLst>
                  <a:outerShdw blurRad="38100" dist="38100" dir="2700000" algn="tl">
                    <a:srgbClr val="000000">
                      <a:alpha val="43137"/>
                    </a:srgbClr>
                  </a:outerShdw>
                </a:effectLst>
              </a:rPr>
              <a:t>Steps to Christ</a:t>
            </a:r>
            <a:r>
              <a:rPr lang="en" sz="1600" b="1" dirty="0">
                <a:solidFill>
                  <a:schemeClr val="bg1"/>
                </a:solidFill>
                <a:effectLst>
                  <a:outerShdw blurRad="38100" dist="38100" dir="2700000" algn="tl">
                    <a:srgbClr val="000000">
                      <a:alpha val="43137"/>
                    </a:srgbClr>
                  </a:outerShdw>
                </a:effectLst>
              </a:rPr>
              <a:t>, pg. 44)</a:t>
            </a:r>
          </a:p>
        </p:txBody>
      </p:sp>
      <p:sp>
        <p:nvSpPr>
          <p:cNvPr id="2" name="CuadroTexto 1">
            <a:extLst>
              <a:ext uri="{FF2B5EF4-FFF2-40B4-BE49-F238E27FC236}">
                <a16:creationId xmlns:a16="http://schemas.microsoft.com/office/drawing/2014/main" id="{4793D1FF-487C-143A-858E-93FD67A7DB07}"/>
              </a:ext>
            </a:extLst>
          </p:cNvPr>
          <p:cNvSpPr txBox="1"/>
          <p:nvPr/>
        </p:nvSpPr>
        <p:spPr>
          <a:xfrm>
            <a:off x="432293" y="508138"/>
            <a:ext cx="11203697" cy="1569660"/>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God has a deep and earnest love for every member of the human family; not one is forgotten, not one is left helpless and deceived to be overcome by the enemy</a:t>
            </a:r>
            <a:r>
              <a:rPr lang="en" sz="2400" b="1" dirty="0">
                <a:latin typeface="Constantia" panose="02030602050306030303" pitchFamily="18" charset="0"/>
              </a:rPr>
              <a:t>. […] </a:t>
            </a:r>
            <a:r>
              <a:rPr lang="en-US" sz="2400" b="1" dirty="0">
                <a:latin typeface="Constantia" panose="02030602050306030303" pitchFamily="18" charset="0"/>
              </a:rPr>
              <a:t>I can trust God; for He so loved me that He gave His only-begotten Son to die for me</a:t>
            </a:r>
            <a:r>
              <a:rPr lang="en" sz="2400" b="1" dirty="0">
                <a:latin typeface="Constantia" panose="02030602050306030303" pitchFamily="18" charset="0"/>
              </a:rPr>
              <a:t>.”</a:t>
            </a:r>
          </a:p>
        </p:txBody>
      </p:sp>
      <p:sp>
        <p:nvSpPr>
          <p:cNvPr id="5" name="CuadroTexto 4">
            <a:extLst>
              <a:ext uri="{FF2B5EF4-FFF2-40B4-BE49-F238E27FC236}">
                <a16:creationId xmlns:a16="http://schemas.microsoft.com/office/drawing/2014/main" id="{AFB97FE6-34E9-FC49-63A0-11B2E95A35E4}"/>
              </a:ext>
            </a:extLst>
          </p:cNvPr>
          <p:cNvSpPr txBox="1"/>
          <p:nvPr/>
        </p:nvSpPr>
        <p:spPr>
          <a:xfrm>
            <a:off x="7165283" y="1993018"/>
            <a:ext cx="4829399" cy="338554"/>
          </a:xfrm>
          <a:prstGeom prst="rect">
            <a:avLst/>
          </a:prstGeom>
          <a:noFill/>
        </p:spPr>
        <p:txBody>
          <a:bodyPr wrap="none" rtlCol="0">
            <a:spAutoFit/>
          </a:bodyPr>
          <a:lstStyle/>
          <a:p>
            <a:pPr algn="r"/>
            <a:r>
              <a:rPr lang="en" sz="1600" b="1" dirty="0"/>
              <a:t>EGW (</a:t>
            </a:r>
            <a:r>
              <a:rPr lang="en-US" sz="1600" b="1" dirty="0"/>
              <a:t>Fundamentals of Christian Education</a:t>
            </a:r>
            <a:r>
              <a:rPr lang="en" sz="1600" b="1" dirty="0"/>
              <a:t>, pg. 299)</a:t>
            </a:r>
          </a:p>
        </p:txBody>
      </p:sp>
    </p:spTree>
    <p:extLst>
      <p:ext uri="{BB962C8B-B14F-4D97-AF65-F5344CB8AC3E}">
        <p14:creationId xmlns:p14="http://schemas.microsoft.com/office/powerpoint/2010/main" val="183419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69E71B-33D0-E079-EF72-386D05D0550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B8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Personas sentadas en una mesa&#10;&#10;Descripción generada automáticamente con confianza baja">
            <a:extLst>
              <a:ext uri="{FF2B5EF4-FFF2-40B4-BE49-F238E27FC236}">
                <a16:creationId xmlns:a16="http://schemas.microsoft.com/office/drawing/2014/main" id="{0073EFE2-0B16-73AB-06B2-8C2D01ABEE1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5" t="5374" r="-25" b="22532"/>
          <a:stretch/>
        </p:blipFill>
        <p:spPr>
          <a:xfrm>
            <a:off x="20" y="10"/>
            <a:ext cx="12191980" cy="5122708"/>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FAD102D5-387D-42C1-FAB0-ABF83603ED62}"/>
              </a:ext>
            </a:extLst>
          </p:cNvPr>
          <p:cNvSpPr txBox="1"/>
          <p:nvPr/>
        </p:nvSpPr>
        <p:spPr>
          <a:xfrm>
            <a:off x="-3028" y="5220611"/>
            <a:ext cx="1219198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w="0"/>
                <a:solidFill>
                  <a:srgbClr val="823928"/>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n-US" sz="3200" b="0" i="0" u="none" strike="noStrike" kern="1200" cap="none" spc="0" normalizeH="0" baseline="0" noProof="0" dirty="0">
                <a:ln w="0"/>
                <a:solidFill>
                  <a:srgbClr val="823928"/>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Jesus answered and said to him, ‘If anyone loves Me, he will keep My word; and My Father will love him, and We will come to him and make Our home with him’ </a:t>
            </a:r>
            <a:r>
              <a:rPr kumimoji="0" lang="es-ES" sz="3200" b="0" i="0" u="none" strike="noStrike" kern="1200" cap="none" spc="0" normalizeH="0" baseline="0" noProof="0" dirty="0">
                <a:ln w="0"/>
                <a:solidFill>
                  <a:srgbClr val="823928"/>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2400" b="0" i="0" u="none" strike="noStrike" kern="1200" cap="none" spc="0" normalizeH="0" baseline="0" noProof="0" dirty="0">
                <a:ln w="0"/>
                <a:solidFill>
                  <a:srgbClr val="823928"/>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John 14:23, </a:t>
            </a:r>
            <a:r>
              <a:rPr kumimoji="0" lang="es-ES" sz="1800" b="0" i="0" u="none" strike="noStrike" kern="1200" cap="none" spc="0" normalizeH="0" baseline="0" noProof="0" dirty="0" err="1">
                <a:ln w="0"/>
                <a:solidFill>
                  <a:srgbClr val="823928"/>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NKJV</a:t>
            </a:r>
            <a:endParaRPr kumimoji="0" lang="es-ES" sz="2400" b="0" i="0" u="none" strike="noStrike" kern="1200" cap="none" spc="0" normalizeH="0" baseline="0" noProof="0" dirty="0">
              <a:ln w="0"/>
              <a:solidFill>
                <a:srgbClr val="823928"/>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95406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10FEAC-B840-8D31-2B45-8E0A72025FF6}"/>
              </a:ext>
            </a:extLst>
          </p:cNvPr>
          <p:cNvSpPr txBox="1"/>
          <p:nvPr/>
        </p:nvSpPr>
        <p:spPr>
          <a:xfrm>
            <a:off x="6801953" y="3309179"/>
            <a:ext cx="5276850" cy="3400931"/>
          </a:xfrm>
          <a:prstGeom prst="rect">
            <a:avLst/>
          </a:prstGeom>
          <a:noFill/>
        </p:spPr>
        <p:txBody>
          <a:bodyPr wrap="square" rtlCol="0">
            <a:spAutoFit/>
          </a:bodyPr>
          <a:lstStyle/>
          <a:p>
            <a:pPr>
              <a:spcBef>
                <a:spcPts val="600"/>
              </a:spcBef>
            </a:pPr>
            <a:r>
              <a:rPr lang="en" sz="2000" b="1" dirty="0">
                <a:solidFill>
                  <a:srgbClr val="FBA517"/>
                </a:solidFill>
                <a:effectLst>
                  <a:outerShdw blurRad="38100" dist="38100" dir="2700000" algn="tl">
                    <a:srgbClr val="000000">
                      <a:alpha val="43137"/>
                    </a:srgbClr>
                  </a:outerShdw>
                </a:effectLst>
              </a:rPr>
              <a:t>God's unconditional love:</a:t>
            </a:r>
          </a:p>
          <a:p>
            <a:pPr lvl="1">
              <a:spcBef>
                <a:spcPts val="600"/>
              </a:spcBef>
            </a:pPr>
            <a:r>
              <a:rPr lang="en" sz="2000" b="1" dirty="0">
                <a:solidFill>
                  <a:schemeClr val="bg1"/>
                </a:solidFill>
                <a:effectLst>
                  <a:outerShdw blurRad="38100" dist="38100" dir="2700000" algn="tl">
                    <a:srgbClr val="000000">
                      <a:alpha val="43137"/>
                    </a:srgbClr>
                  </a:outerShdw>
                </a:effectLst>
              </a:rPr>
              <a:t>God wants everyone to be saved.</a:t>
            </a:r>
          </a:p>
          <a:p>
            <a:pPr lvl="1">
              <a:spcBef>
                <a:spcPts val="600"/>
              </a:spcBef>
            </a:pPr>
            <a:r>
              <a:rPr lang="en" sz="2000" b="1" dirty="0">
                <a:solidFill>
                  <a:schemeClr val="bg1"/>
                </a:solidFill>
                <a:effectLst>
                  <a:outerShdw blurRad="38100" dist="38100" dir="2700000" algn="tl">
                    <a:srgbClr val="000000">
                      <a:alpha val="43137"/>
                    </a:srgbClr>
                  </a:outerShdw>
                </a:effectLst>
              </a:rPr>
              <a:t>The reason for the </a:t>
            </a:r>
            <a:r>
              <a:rPr lang="en-US" sz="2000" b="1" dirty="0">
                <a:solidFill>
                  <a:schemeClr val="bg1"/>
                </a:solidFill>
                <a:effectLst>
                  <a:outerShdw blurRad="38100" dist="38100" dir="2700000" algn="tl">
                    <a:srgbClr val="000000">
                      <a:alpha val="43137"/>
                    </a:srgbClr>
                  </a:outerShdw>
                </a:effectLst>
              </a:rPr>
              <a:t>covenant</a:t>
            </a:r>
            <a:r>
              <a:rPr lang="en" sz="2000" b="1" dirty="0">
                <a:solidFill>
                  <a:schemeClr val="bg1"/>
                </a:solidFill>
                <a:effectLst>
                  <a:outerShdw blurRad="38100" dist="38100" dir="2700000" algn="tl">
                    <a:srgbClr val="000000">
                      <a:alpha val="43137"/>
                    </a:srgbClr>
                  </a:outerShdw>
                </a:effectLst>
              </a:rPr>
              <a:t>.</a:t>
            </a:r>
          </a:p>
          <a:p>
            <a:pPr>
              <a:spcBef>
                <a:spcPts val="1800"/>
              </a:spcBef>
            </a:pPr>
            <a:r>
              <a:rPr lang="en" sz="2000" b="1" dirty="0">
                <a:solidFill>
                  <a:srgbClr val="47E0FF"/>
                </a:solidFill>
                <a:effectLst>
                  <a:outerShdw blurRad="38100" dist="38100" dir="2700000" algn="tl">
                    <a:srgbClr val="000000">
                      <a:alpha val="43137"/>
                    </a:srgbClr>
                  </a:outerShdw>
                </a:effectLst>
              </a:rPr>
              <a:t>The conditions of God's love:</a:t>
            </a:r>
          </a:p>
          <a:p>
            <a:pPr lvl="1">
              <a:spcBef>
                <a:spcPts val="600"/>
              </a:spcBef>
            </a:pPr>
            <a:r>
              <a:rPr lang="en" sz="2000" b="1" dirty="0">
                <a:solidFill>
                  <a:schemeClr val="bg1"/>
                </a:solidFill>
                <a:effectLst>
                  <a:outerShdw blurRad="38100" dist="38100" dir="2700000" algn="tl">
                    <a:srgbClr val="000000">
                      <a:alpha val="43137"/>
                    </a:srgbClr>
                  </a:outerShdw>
                </a:effectLst>
              </a:rPr>
              <a:t>The conditions of the </a:t>
            </a:r>
            <a:r>
              <a:rPr lang="en-US" sz="2000" b="1" dirty="0">
                <a:solidFill>
                  <a:schemeClr val="bg1"/>
                </a:solidFill>
                <a:effectLst>
                  <a:outerShdw blurRad="38100" dist="38100" dir="2700000" algn="tl">
                    <a:srgbClr val="000000">
                      <a:alpha val="43137"/>
                    </a:srgbClr>
                  </a:outerShdw>
                </a:effectLst>
              </a:rPr>
              <a:t>covenant</a:t>
            </a:r>
            <a:r>
              <a:rPr lang="en" sz="2000" b="1" dirty="0">
                <a:solidFill>
                  <a:schemeClr val="bg1"/>
                </a:solidFill>
                <a:effectLst>
                  <a:outerShdw blurRad="38100" dist="38100" dir="2700000" algn="tl">
                    <a:srgbClr val="000000">
                      <a:alpha val="43137"/>
                    </a:srgbClr>
                  </a:outerShdw>
                </a:effectLst>
              </a:rPr>
              <a:t>.</a:t>
            </a:r>
          </a:p>
          <a:p>
            <a:pPr lvl="1">
              <a:spcBef>
                <a:spcPts val="600"/>
              </a:spcBef>
            </a:pPr>
            <a:r>
              <a:rPr lang="en" sz="2000" b="1" dirty="0">
                <a:solidFill>
                  <a:schemeClr val="bg1"/>
                </a:solidFill>
                <a:effectLst>
                  <a:outerShdw blurRad="38100" dist="38100" dir="2700000" algn="tl">
                    <a:srgbClr val="000000">
                      <a:alpha val="43137"/>
                    </a:srgbClr>
                  </a:outerShdw>
                </a:effectLst>
              </a:rPr>
              <a:t>Respond to God's love.</a:t>
            </a:r>
          </a:p>
          <a:p>
            <a:pPr>
              <a:spcBef>
                <a:spcPts val="1800"/>
              </a:spcBef>
            </a:pPr>
            <a:r>
              <a:rPr lang="en" sz="2000" b="1" dirty="0">
                <a:solidFill>
                  <a:srgbClr val="F16FC9"/>
                </a:solidFill>
                <a:effectLst>
                  <a:outerShdw blurRad="38100" dist="38100" dir="2700000" algn="tl">
                    <a:srgbClr val="000000">
                      <a:alpha val="43137"/>
                    </a:srgbClr>
                  </a:outerShdw>
                </a:effectLst>
              </a:rPr>
              <a:t>Our response to God's love:</a:t>
            </a:r>
          </a:p>
          <a:p>
            <a:pPr lvl="1">
              <a:spcBef>
                <a:spcPts val="600"/>
              </a:spcBef>
            </a:pPr>
            <a:r>
              <a:rPr lang="en" sz="2000" b="1" dirty="0">
                <a:solidFill>
                  <a:schemeClr val="bg1"/>
                </a:solidFill>
                <a:effectLst>
                  <a:outerShdw blurRad="38100" dist="38100" dir="2700000" algn="tl">
                    <a:srgbClr val="000000">
                      <a:alpha val="43137"/>
                    </a:srgbClr>
                  </a:outerShdw>
                </a:effectLst>
              </a:rPr>
              <a:t>Transmitters of God's love.</a:t>
            </a:r>
          </a:p>
        </p:txBody>
      </p:sp>
      <p:sp>
        <p:nvSpPr>
          <p:cNvPr id="3" name="CuadroTexto 2">
            <a:extLst>
              <a:ext uri="{FF2B5EF4-FFF2-40B4-BE49-F238E27FC236}">
                <a16:creationId xmlns:a16="http://schemas.microsoft.com/office/drawing/2014/main" id="{83044AB7-D983-D561-8D26-09F84E0D4C64}"/>
              </a:ext>
            </a:extLst>
          </p:cNvPr>
          <p:cNvSpPr txBox="1"/>
          <p:nvPr/>
        </p:nvSpPr>
        <p:spPr>
          <a:xfrm>
            <a:off x="856640" y="224892"/>
            <a:ext cx="5372100" cy="70788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Love permeates everything related to God, because He is love.</a:t>
            </a:r>
          </a:p>
        </p:txBody>
      </p:sp>
      <p:pic>
        <p:nvPicPr>
          <p:cNvPr id="5" name="Imagen 4" descr="Una caricatura de una persona&#10;&#10;Descripción generada automáticamente con confianza baja">
            <a:extLst>
              <a:ext uri="{FF2B5EF4-FFF2-40B4-BE49-F238E27FC236}">
                <a16:creationId xmlns:a16="http://schemas.microsoft.com/office/drawing/2014/main" id="{2D87B5A6-937D-E510-B3F6-6D91DA896D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1479" y="147890"/>
            <a:ext cx="5611446" cy="2852485"/>
          </a:xfrm>
          <a:prstGeom prst="snip2DiagRect">
            <a:avLst>
              <a:gd name="adj1" fmla="val 21258"/>
              <a:gd name="adj2" fmla="val 16667"/>
            </a:avLst>
          </a:prstGeom>
          <a:solidFill>
            <a:srgbClr val="FFFFFF">
              <a:shade val="85000"/>
            </a:srgbClr>
          </a:solidFill>
          <a:ln w="8890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hombre&#10;&#10;Descripción generada automáticamente">
            <a:extLst>
              <a:ext uri="{FF2B5EF4-FFF2-40B4-BE49-F238E27FC236}">
                <a16:creationId xmlns:a16="http://schemas.microsoft.com/office/drawing/2014/main" id="{7719118A-8BD1-A205-1D42-A44B360637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6640" y="3000374"/>
            <a:ext cx="5130274" cy="3743325"/>
          </a:xfrm>
          <a:prstGeom prst="roundRect">
            <a:avLst>
              <a:gd name="adj" fmla="val 0"/>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Un conjunto de letras blancas en fondo azul&#10;&#10;Descripción generada automáticamente con confianza media">
            <a:extLst>
              <a:ext uri="{FF2B5EF4-FFF2-40B4-BE49-F238E27FC236}">
                <a16:creationId xmlns:a16="http://schemas.microsoft.com/office/drawing/2014/main" id="{87948EC4-9CB2-72B2-3007-F30D5B4C90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5277209">
            <a:off x="6969117" y="5043059"/>
            <a:ext cx="190432" cy="449559"/>
          </a:xfrm>
          <a:prstGeom prst="rect">
            <a:avLst/>
          </a:prstGeom>
          <a:effectLst>
            <a:outerShdw blurRad="50800" dist="38100" dir="8100000" algn="tr" rotWithShape="0">
              <a:prstClr val="black">
                <a:alpha val="40000"/>
              </a:prstClr>
            </a:outerShdw>
          </a:effectLst>
        </p:spPr>
      </p:pic>
      <p:pic>
        <p:nvPicPr>
          <p:cNvPr id="10" name="Imagen 9" descr="Un conjunto de letras negras en un fondo blanco&#10;&#10;Descripción generada automáticamente con confianza media">
            <a:extLst>
              <a:ext uri="{FF2B5EF4-FFF2-40B4-BE49-F238E27FC236}">
                <a16:creationId xmlns:a16="http://schemas.microsoft.com/office/drawing/2014/main" id="{BB5112EF-BBEF-A80A-90A8-4F91E204E8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277209">
            <a:off x="6969117" y="4134016"/>
            <a:ext cx="190432" cy="449559"/>
          </a:xfrm>
          <a:prstGeom prst="rect">
            <a:avLst/>
          </a:prstGeom>
          <a:effectLst>
            <a:outerShdw blurRad="50800" dist="38100" dir="8100000" algn="tr" rotWithShape="0">
              <a:prstClr val="black">
                <a:alpha val="40000"/>
              </a:prstClr>
            </a:outerShdw>
          </a:effectLst>
        </p:spPr>
      </p:pic>
      <p:pic>
        <p:nvPicPr>
          <p:cNvPr id="11" name="Imagen 10" descr="Imagen en blanco y negro&#10;&#10;Descripción generada automáticamente con confianza baja">
            <a:extLst>
              <a:ext uri="{FF2B5EF4-FFF2-40B4-BE49-F238E27FC236}">
                <a16:creationId xmlns:a16="http://schemas.microsoft.com/office/drawing/2014/main" id="{BC196904-E73C-1FA0-A72C-07E83A5A8B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5277209">
            <a:off x="6969117" y="3742117"/>
            <a:ext cx="190432" cy="449559"/>
          </a:xfrm>
          <a:prstGeom prst="rect">
            <a:avLst/>
          </a:prstGeom>
          <a:effectLst>
            <a:outerShdw blurRad="50800" dist="38100" dir="8100000" algn="tr" rotWithShape="0">
              <a:prstClr val="black">
                <a:alpha val="40000"/>
              </a:prstClr>
            </a:outerShdw>
          </a:effectLst>
        </p:spPr>
      </p:pic>
      <p:pic>
        <p:nvPicPr>
          <p:cNvPr id="12" name="Imagen 11" descr="Imagen en blanco y negro&#10;&#10;Descripción generada automáticamente con confianza media">
            <a:extLst>
              <a:ext uri="{FF2B5EF4-FFF2-40B4-BE49-F238E27FC236}">
                <a16:creationId xmlns:a16="http://schemas.microsoft.com/office/drawing/2014/main" id="{72A240C5-9A03-31C6-3701-2E5401722A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5277209">
            <a:off x="6969117" y="5407823"/>
            <a:ext cx="190432" cy="449559"/>
          </a:xfrm>
          <a:prstGeom prst="rect">
            <a:avLst/>
          </a:prstGeom>
          <a:effectLst>
            <a:outerShdw blurRad="50800" dist="38100" dir="8100000" algn="tr" rotWithShape="0">
              <a:prstClr val="black">
                <a:alpha val="40000"/>
              </a:prstClr>
            </a:outerShdw>
          </a:effectLst>
        </p:spPr>
      </p:pic>
      <p:pic>
        <p:nvPicPr>
          <p:cNvPr id="13" name="Imagen 12" descr="Imagen de la pantalla de un celular con letras&#10;&#10;Descripción generada automáticamente con confianza baja">
            <a:extLst>
              <a:ext uri="{FF2B5EF4-FFF2-40B4-BE49-F238E27FC236}">
                <a16:creationId xmlns:a16="http://schemas.microsoft.com/office/drawing/2014/main" id="{B6341B17-ED35-EE93-1A6E-D0F801F2F3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5277209">
            <a:off x="6969117" y="6315830"/>
            <a:ext cx="190432" cy="449559"/>
          </a:xfrm>
          <a:prstGeom prst="rect">
            <a:avLst/>
          </a:prstGeom>
          <a:effectLst>
            <a:outerShdw blurRad="50800" dist="38100" dir="8100000" algn="tr" rotWithShape="0">
              <a:prstClr val="black">
                <a:alpha val="40000"/>
              </a:prstClr>
            </a:outerShdw>
          </a:effectLst>
        </p:spPr>
      </p:pic>
      <p:pic>
        <p:nvPicPr>
          <p:cNvPr id="16" name="Imagen 15" descr="Forma&#10;&#10;Descripción generada automáticamente">
            <a:extLst>
              <a:ext uri="{FF2B5EF4-FFF2-40B4-BE49-F238E27FC236}">
                <a16:creationId xmlns:a16="http://schemas.microsoft.com/office/drawing/2014/main" id="{D0820403-8389-52D8-4838-EC7E0C11C25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61479" y="3299131"/>
            <a:ext cx="466287" cy="418537"/>
          </a:xfrm>
          <a:prstGeom prst="rect">
            <a:avLst/>
          </a:prstGeom>
        </p:spPr>
      </p:pic>
      <p:pic>
        <p:nvPicPr>
          <p:cNvPr id="17" name="Imagen 16" descr="Forma&#10;&#10;Descripción generada automáticamente">
            <a:extLst>
              <a:ext uri="{FF2B5EF4-FFF2-40B4-BE49-F238E27FC236}">
                <a16:creationId xmlns:a16="http://schemas.microsoft.com/office/drawing/2014/main" id="{A30C30F9-9901-16C3-CC29-B92435FF959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61479" y="5909284"/>
            <a:ext cx="466287" cy="418537"/>
          </a:xfrm>
          <a:prstGeom prst="rect">
            <a:avLst/>
          </a:prstGeom>
        </p:spPr>
      </p:pic>
      <p:pic>
        <p:nvPicPr>
          <p:cNvPr id="18" name="Imagen 17" descr="Forma&#10;&#10;Descripción generada automáticamente">
            <a:extLst>
              <a:ext uri="{FF2B5EF4-FFF2-40B4-BE49-F238E27FC236}">
                <a16:creationId xmlns:a16="http://schemas.microsoft.com/office/drawing/2014/main" id="{77472814-335E-5FDB-C5FB-C10CDCD1CE1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61479" y="4601466"/>
            <a:ext cx="466287" cy="418537"/>
          </a:xfrm>
          <a:prstGeom prst="rect">
            <a:avLst/>
          </a:prstGeom>
        </p:spPr>
      </p:pic>
      <p:sp>
        <p:nvSpPr>
          <p:cNvPr id="6" name="CuadroTexto 5">
            <a:extLst>
              <a:ext uri="{FF2B5EF4-FFF2-40B4-BE49-F238E27FC236}">
                <a16:creationId xmlns:a16="http://schemas.microsoft.com/office/drawing/2014/main" id="{AD4C36B8-44CA-40EC-7299-74A36D32DD03}"/>
              </a:ext>
            </a:extLst>
          </p:cNvPr>
          <p:cNvSpPr txBox="1"/>
          <p:nvPr/>
        </p:nvSpPr>
        <p:spPr>
          <a:xfrm>
            <a:off x="856640" y="1625275"/>
            <a:ext cx="5372100"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What is the reason for this covenant? What role does God's love play in it? What are the conditions of the covenant?</a:t>
            </a:r>
          </a:p>
        </p:txBody>
      </p:sp>
      <p:sp>
        <p:nvSpPr>
          <p:cNvPr id="14" name="CuadroTexto 13">
            <a:extLst>
              <a:ext uri="{FF2B5EF4-FFF2-40B4-BE49-F238E27FC236}">
                <a16:creationId xmlns:a16="http://schemas.microsoft.com/office/drawing/2014/main" id="{A41B173D-4748-963D-E672-BC426DF9E062}"/>
              </a:ext>
            </a:extLst>
          </p:cNvPr>
          <p:cNvSpPr txBox="1"/>
          <p:nvPr/>
        </p:nvSpPr>
        <p:spPr>
          <a:xfrm>
            <a:off x="856640" y="938660"/>
            <a:ext cx="5372100"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When sin separated humanity from God, God made a covenant with humanity.</a:t>
            </a:r>
          </a:p>
        </p:txBody>
      </p:sp>
    </p:spTree>
    <p:extLst>
      <p:ext uri="{BB962C8B-B14F-4D97-AF65-F5344CB8AC3E}">
        <p14:creationId xmlns:p14="http://schemas.microsoft.com/office/powerpoint/2010/main" val="252153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500"/>
                            </p:stCondLst>
                            <p:childTnLst>
                              <p:par>
                                <p:cTn id="70" presetID="22" presetClass="entr" presetSubtype="8"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500"/>
                            </p:stCondLst>
                            <p:childTnLst>
                              <p:par>
                                <p:cTn id="78" presetID="22" presetClass="entr" presetSubtype="8"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left)">
                                      <p:cBhvr>
                                        <p:cTn id="80" dur="500"/>
                                        <p:tgtEl>
                                          <p:spTgt spid="12"/>
                                        </p:tgtEl>
                                      </p:cBhvr>
                                    </p:animEffect>
                                  </p:childTnLst>
                                </p:cTn>
                              </p:par>
                            </p:childTnLst>
                          </p:cTn>
                        </p:par>
                        <p:par>
                          <p:cTn id="81" fill="hold">
                            <p:stCondLst>
                              <p:cond delay="3000"/>
                            </p:stCondLst>
                            <p:childTnLst>
                              <p:par>
                                <p:cTn id="82" presetID="22" presetClass="entr" presetSubtype="8" fill="hold" grpId="0"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1000" fill="hold"/>
                                        <p:tgtEl>
                                          <p:spTgt spid="17"/>
                                        </p:tgtEl>
                                        <p:attrNameLst>
                                          <p:attrName>ppt_w</p:attrName>
                                        </p:attrNameLst>
                                      </p:cBhvr>
                                      <p:tavLst>
                                        <p:tav tm="0">
                                          <p:val>
                                            <p:fltVal val="0"/>
                                          </p:val>
                                        </p:tav>
                                        <p:tav tm="100000">
                                          <p:val>
                                            <p:strVal val="#ppt_w"/>
                                          </p:val>
                                        </p:tav>
                                      </p:tavLst>
                                    </p:anim>
                                    <p:anim calcmode="lin" valueType="num">
                                      <p:cBhvr>
                                        <p:cTn id="90" dur="1000" fill="hold"/>
                                        <p:tgtEl>
                                          <p:spTgt spid="17"/>
                                        </p:tgtEl>
                                        <p:attrNameLst>
                                          <p:attrName>ppt_h</p:attrName>
                                        </p:attrNameLst>
                                      </p:cBhvr>
                                      <p:tavLst>
                                        <p:tav tm="0">
                                          <p:val>
                                            <p:fltVal val="0"/>
                                          </p:val>
                                        </p:tav>
                                        <p:tav tm="100000">
                                          <p:val>
                                            <p:strVal val="#ppt_h"/>
                                          </p:val>
                                        </p:tav>
                                      </p:tavLst>
                                    </p:anim>
                                    <p:anim calcmode="lin" valueType="num">
                                      <p:cBhvr>
                                        <p:cTn id="91" dur="1000" fill="hold"/>
                                        <p:tgtEl>
                                          <p:spTgt spid="17"/>
                                        </p:tgtEl>
                                        <p:attrNameLst>
                                          <p:attrName>style.rotation</p:attrName>
                                        </p:attrNameLst>
                                      </p:cBhvr>
                                      <p:tavLst>
                                        <p:tav tm="0">
                                          <p:val>
                                            <p:fltVal val="90"/>
                                          </p:val>
                                        </p:tav>
                                        <p:tav tm="100000">
                                          <p:val>
                                            <p:fltVal val="0"/>
                                          </p:val>
                                        </p:tav>
                                      </p:tavLst>
                                    </p:anim>
                                    <p:animEffect transition="in" filter="fade">
                                      <p:cBhvr>
                                        <p:cTn id="92" dur="1000"/>
                                        <p:tgtEl>
                                          <p:spTgt spid="17"/>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par>
                          <p:cTn id="97" fill="hold">
                            <p:stCondLst>
                              <p:cond delay="1500"/>
                            </p:stCondLst>
                            <p:childTnLst>
                              <p:par>
                                <p:cTn id="98" presetID="22" presetClass="entr" presetSubtype="8"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par>
                          <p:cTn id="101" fill="hold">
                            <p:stCondLst>
                              <p:cond delay="2000"/>
                            </p:stCondLst>
                            <p:childTnLst>
                              <p:par>
                                <p:cTn id="102" presetID="22" presetClass="entr" presetSubtype="8" fill="hold" grpId="0" nodeType="afterEffect">
                                  <p:stCondLst>
                                    <p:cond delay="0"/>
                                  </p:stCondLst>
                                  <p:childTnLst>
                                    <p:set>
                                      <p:cBhvr>
                                        <p:cTn id="103" dur="1" fill="hold">
                                          <p:stCondLst>
                                            <p:cond delay="0"/>
                                          </p:stCondLst>
                                        </p:cTn>
                                        <p:tgtEl>
                                          <p:spTgt spid="2">
                                            <p:txEl>
                                              <p:pRg st="7" end="7"/>
                                            </p:txEl>
                                          </p:spTgt>
                                        </p:tgtEl>
                                        <p:attrNameLst>
                                          <p:attrName>style.visibility</p:attrName>
                                        </p:attrNameLst>
                                      </p:cBhvr>
                                      <p:to>
                                        <p:strVal val="visible"/>
                                      </p:to>
                                    </p:set>
                                    <p:animEffect transition="in" filter="wipe(left)">
                                      <p:cBhvr>
                                        <p:cTn id="10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F4C15F-F669-FE1C-6C7E-6CBC7A81B1B7}"/>
              </a:ext>
            </a:extLst>
          </p:cNvPr>
          <p:cNvSpPr txBox="1"/>
          <p:nvPr/>
        </p:nvSpPr>
        <p:spPr>
          <a:xfrm>
            <a:off x="1909010" y="467817"/>
            <a:ext cx="8373979" cy="4608441"/>
          </a:xfrm>
          <a:prstGeom prst="rect">
            <a:avLst/>
          </a:prstGeom>
          <a:noFill/>
        </p:spPr>
        <p:txBody>
          <a:bodyPr wrap="square">
            <a:spAutoFit/>
            <a:scene3d>
              <a:camera prst="orthographicFront"/>
              <a:lightRig rig="morning" dir="t"/>
            </a:scene3d>
            <a:sp3d extrusionH="57150">
              <a:bevelT w="82550" h="38100" prst="coolSlant"/>
            </a:sp3d>
          </a:bodyPr>
          <a:lstStyle/>
          <a:p>
            <a:pPr algn="ctr">
              <a:lnSpc>
                <a:spcPts val="12000"/>
              </a:lnSpc>
            </a:pPr>
            <a:r>
              <a:rPr lang="en"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UNCONDITIONAL LOVE OF GOD</a:t>
            </a:r>
          </a:p>
        </p:txBody>
      </p:sp>
    </p:spTree>
    <p:extLst>
      <p:ext uri="{BB962C8B-B14F-4D97-AF65-F5344CB8AC3E}">
        <p14:creationId xmlns:p14="http://schemas.microsoft.com/office/powerpoint/2010/main" val="41018919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F830A4-4D98-F898-E3DB-AE4965A7B71C}"/>
              </a:ext>
            </a:extLst>
          </p:cNvPr>
          <p:cNvSpPr txBox="1"/>
          <p:nvPr/>
        </p:nvSpPr>
        <p:spPr>
          <a:xfrm>
            <a:off x="0" y="-67375"/>
            <a:ext cx="12191999" cy="769441"/>
          </a:xfrm>
          <a:prstGeom prst="rect">
            <a:avLst/>
          </a:prstGeom>
          <a:noFill/>
        </p:spPr>
        <p:txBody>
          <a:bodyPr wrap="square">
            <a:spAutoFit/>
            <a:scene3d>
              <a:camera prst="orthographicFront"/>
              <a:lightRig rig="sunrise" dir="t"/>
            </a:scene3d>
            <a:sp3d extrusionH="57150" contourW="19050">
              <a:bevelT h="25400" prst="softRound"/>
              <a:contourClr>
                <a:srgbClr val="4BB2FF"/>
              </a:contourClr>
            </a:sp3d>
          </a:bodyPr>
          <a:lstStyle/>
          <a:p>
            <a:pPr algn="ctr"/>
            <a:r>
              <a:rPr lang="en" sz="4400" b="1" dirty="0">
                <a:ln w="22225">
                  <a:noFill/>
                  <a:prstDash val="solid"/>
                </a:ln>
                <a:solidFill>
                  <a:schemeClr val="accent3">
                    <a:lumMod val="40000"/>
                    <a:lumOff val="60000"/>
                  </a:schemeClr>
                </a:solidFill>
              </a:rPr>
              <a:t>GOD WANTS EVERYONE TO BE SAVED</a:t>
            </a:r>
          </a:p>
        </p:txBody>
      </p:sp>
      <p:sp>
        <p:nvSpPr>
          <p:cNvPr id="5" name="CuadroTexto 4">
            <a:extLst>
              <a:ext uri="{FF2B5EF4-FFF2-40B4-BE49-F238E27FC236}">
                <a16:creationId xmlns:a16="http://schemas.microsoft.com/office/drawing/2014/main" id="{AC3A758D-99FE-D5D6-802A-2E7B2D8FD99A}"/>
              </a:ext>
            </a:extLst>
          </p:cNvPr>
          <p:cNvSpPr txBox="1"/>
          <p:nvPr/>
        </p:nvSpPr>
        <p:spPr>
          <a:xfrm>
            <a:off x="681036" y="568716"/>
            <a:ext cx="10829925" cy="646331"/>
          </a:xfrm>
          <a:prstGeom prst="rect">
            <a:avLst/>
          </a:prstGeom>
          <a:noFill/>
        </p:spPr>
        <p:txBody>
          <a:bodyPr wrap="square">
            <a:spAutoFit/>
          </a:bodyPr>
          <a:lstStyle/>
          <a:p>
            <a:pPr algn="ctr"/>
            <a:r>
              <a:rPr lang="en" b="1" dirty="0">
                <a:solidFill>
                  <a:srgbClr val="A3D8F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A3D8FF"/>
                </a:solidFill>
                <a:effectLst>
                  <a:outerShdw blurRad="38100" dist="38100" dir="2700000" algn="tl">
                    <a:srgbClr val="000000">
                      <a:alpha val="43137"/>
                    </a:srgbClr>
                  </a:outerShdw>
                </a:effectLst>
                <a:latin typeface="Comic Sans MS" panose="030F0702030302020204" pitchFamily="66" charset="0"/>
              </a:rPr>
              <a:t>This is good, and pleases God our Savior, who wants all people to be saved and to come to a knowledge of the truth</a:t>
            </a:r>
            <a:r>
              <a:rPr lang="en" b="1" dirty="0">
                <a:solidFill>
                  <a:srgbClr val="A3D8F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A3D8FF"/>
                </a:solidFill>
                <a:effectLst>
                  <a:outerShdw blurRad="38100" dist="38100" dir="2700000" algn="tl">
                    <a:srgbClr val="000000">
                      <a:alpha val="43137"/>
                    </a:srgbClr>
                  </a:outerShdw>
                </a:effectLst>
                <a:latin typeface="Comic Sans MS" panose="030F0702030302020204" pitchFamily="66" charset="0"/>
              </a:rPr>
              <a:t>(1 Timothy 2:3-4)</a:t>
            </a:r>
          </a:p>
        </p:txBody>
      </p:sp>
      <p:sp>
        <p:nvSpPr>
          <p:cNvPr id="6" name="CuadroTexto 5">
            <a:extLst>
              <a:ext uri="{FF2B5EF4-FFF2-40B4-BE49-F238E27FC236}">
                <a16:creationId xmlns:a16="http://schemas.microsoft.com/office/drawing/2014/main" id="{81F21246-8331-6A28-78B9-12FD7ECB6E3A}"/>
              </a:ext>
            </a:extLst>
          </p:cNvPr>
          <p:cNvSpPr txBox="1"/>
          <p:nvPr/>
        </p:nvSpPr>
        <p:spPr>
          <a:xfrm>
            <a:off x="130166" y="1434107"/>
            <a:ext cx="5138739" cy="1015663"/>
          </a:xfrm>
          <a:prstGeom prst="rect">
            <a:avLst/>
          </a:prstGeom>
          <a:noFill/>
        </p:spPr>
        <p:txBody>
          <a:bodyPr wrap="square" rtlCol="0">
            <a:spAutoFit/>
          </a:bodyPr>
          <a:lstStyle/>
          <a:p>
            <a:pPr>
              <a:spcBef>
                <a:spcPts val="600"/>
              </a:spcBef>
            </a:pPr>
            <a:r>
              <a:rPr lang="en" sz="2000" b="1" dirty="0"/>
              <a:t>God loves us so much that He made an immense sacrifice (His own life) so that all may be saved from sin (Jn. 3:16.)</a:t>
            </a:r>
          </a:p>
        </p:txBody>
      </p:sp>
      <p:pic>
        <p:nvPicPr>
          <p:cNvPr id="4" name="Imagen 3" descr="Vista de montañas y nubes&#10;&#10;Descripción generada automáticamente con confianza baja">
            <a:extLst>
              <a:ext uri="{FF2B5EF4-FFF2-40B4-BE49-F238E27FC236}">
                <a16:creationId xmlns:a16="http://schemas.microsoft.com/office/drawing/2014/main" id="{CD8DE31A-2FA8-DB08-1593-F6E517D894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69152" y="1372888"/>
            <a:ext cx="2163479" cy="2324501"/>
          </a:xfrm>
          <a:prstGeom prst="round2DiagRect">
            <a:avLst>
              <a:gd name="adj1" fmla="val 0"/>
              <a:gd name="adj2" fmla="val 20465"/>
            </a:avLst>
          </a:prstGeom>
          <a:ln w="38100" cap="sq">
            <a:solidFill>
              <a:schemeClr val="accent3">
                <a:lumMod val="60000"/>
                <a:lumOff val="40000"/>
              </a:schemeClr>
            </a:solidFill>
            <a:miter lim="800000"/>
          </a:ln>
          <a:effectLst>
            <a:outerShdw blurRad="254000" algn="tl" rotWithShape="0">
              <a:srgbClr val="000000">
                <a:alpha val="43000"/>
              </a:srgbClr>
            </a:outerShdw>
          </a:effectLst>
        </p:spPr>
      </p:pic>
      <p:pic>
        <p:nvPicPr>
          <p:cNvPr id="8" name="Imagen 7" descr="Imagen que contiene persona, hombre, agua, mujer&#10;&#10;Descripción generada automáticamente">
            <a:extLst>
              <a:ext uri="{FF2B5EF4-FFF2-40B4-BE49-F238E27FC236}">
                <a16:creationId xmlns:a16="http://schemas.microsoft.com/office/drawing/2014/main" id="{46B0CF5B-AE6C-00D5-45AE-5E581534E3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3337" y="3827196"/>
            <a:ext cx="2169294" cy="2892392"/>
          </a:xfrm>
          <a:prstGeom prst="round2DiagRect">
            <a:avLst>
              <a:gd name="adj1" fmla="val 16667"/>
              <a:gd name="adj2" fmla="val 0"/>
            </a:avLst>
          </a:prstGeom>
          <a:ln w="38100" cap="sq">
            <a:solidFill>
              <a:srgbClr val="A3D8FF"/>
            </a:solidFill>
            <a:miter lim="800000"/>
          </a:ln>
          <a:effectLst>
            <a:outerShdw blurRad="254000" algn="tl" rotWithShape="0">
              <a:srgbClr val="000000">
                <a:alpha val="43000"/>
              </a:srgbClr>
            </a:outerShdw>
          </a:effectLst>
        </p:spPr>
      </p:pic>
      <p:pic>
        <p:nvPicPr>
          <p:cNvPr id="10" name="Imagen 9" descr="Imagen que contiene persona, hombre, gente, tabla&#10;&#10;Descripción generada automáticamente">
            <a:extLst>
              <a:ext uri="{FF2B5EF4-FFF2-40B4-BE49-F238E27FC236}">
                <a16:creationId xmlns:a16="http://schemas.microsoft.com/office/drawing/2014/main" id="{012878F6-30E5-CD5E-3A88-1536B62B40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16893" y="1372888"/>
            <a:ext cx="4552749" cy="5346700"/>
          </a:xfrm>
          <a:prstGeom prst="ellipse">
            <a:avLst/>
          </a:prstGeom>
          <a:ln>
            <a:noFill/>
          </a:ln>
          <a:effectLst>
            <a:softEdge rad="112500"/>
          </a:effectLst>
        </p:spPr>
      </p:pic>
      <p:sp>
        <p:nvSpPr>
          <p:cNvPr id="7" name="CuadroTexto 6">
            <a:extLst>
              <a:ext uri="{FF2B5EF4-FFF2-40B4-BE49-F238E27FC236}">
                <a16:creationId xmlns:a16="http://schemas.microsoft.com/office/drawing/2014/main" id="{FA91684A-1FFC-603E-45E0-6C78BDD1B7AD}"/>
              </a:ext>
            </a:extLst>
          </p:cNvPr>
          <p:cNvSpPr txBox="1"/>
          <p:nvPr/>
        </p:nvSpPr>
        <p:spPr>
          <a:xfrm>
            <a:off x="130166" y="4691419"/>
            <a:ext cx="5138739" cy="1938992"/>
          </a:xfrm>
          <a:prstGeom prst="rect">
            <a:avLst/>
          </a:prstGeom>
          <a:noFill/>
        </p:spPr>
        <p:txBody>
          <a:bodyPr wrap="square">
            <a:spAutoFit/>
          </a:bodyPr>
          <a:lstStyle/>
          <a:p>
            <a:pPr>
              <a:spcBef>
                <a:spcPts val="600"/>
              </a:spcBef>
            </a:pPr>
            <a:r>
              <a:rPr lang="en" sz="2000" b="1" dirty="0"/>
              <a:t>But He has given us freedom to decide whether or not we want to be saved; whether or not we want to respond to His love. We can imagine Him crying out with tears in His eyes, “Please accept my invitation… LIVE!” (Ezek. 33:11.)</a:t>
            </a:r>
          </a:p>
        </p:txBody>
      </p:sp>
      <p:sp>
        <p:nvSpPr>
          <p:cNvPr id="11" name="CuadroTexto 10">
            <a:extLst>
              <a:ext uri="{FF2B5EF4-FFF2-40B4-BE49-F238E27FC236}">
                <a16:creationId xmlns:a16="http://schemas.microsoft.com/office/drawing/2014/main" id="{6F8F22DC-5373-E1BB-89D6-0C660D37D5DC}"/>
              </a:ext>
            </a:extLst>
          </p:cNvPr>
          <p:cNvSpPr txBox="1"/>
          <p:nvPr/>
        </p:nvSpPr>
        <p:spPr>
          <a:xfrm>
            <a:off x="130166" y="3913425"/>
            <a:ext cx="5084519" cy="707886"/>
          </a:xfrm>
          <a:prstGeom prst="rect">
            <a:avLst/>
          </a:prstGeom>
          <a:noFill/>
        </p:spPr>
        <p:txBody>
          <a:bodyPr wrap="square">
            <a:spAutoFit/>
          </a:bodyPr>
          <a:lstStyle/>
          <a:p>
            <a:pPr>
              <a:spcBef>
                <a:spcPts val="600"/>
              </a:spcBef>
            </a:pPr>
            <a:r>
              <a:rPr lang="en" sz="2000" b="1" dirty="0"/>
              <a:t>If salvation depended only on the will of God, we would all be saved (1 Tim. 2:3-4.)</a:t>
            </a:r>
          </a:p>
        </p:txBody>
      </p:sp>
      <p:sp>
        <p:nvSpPr>
          <p:cNvPr id="13" name="CuadroTexto 12">
            <a:extLst>
              <a:ext uri="{FF2B5EF4-FFF2-40B4-BE49-F238E27FC236}">
                <a16:creationId xmlns:a16="http://schemas.microsoft.com/office/drawing/2014/main" id="{05D01930-AF9A-E86F-9293-CCE20E4D6A81}"/>
              </a:ext>
            </a:extLst>
          </p:cNvPr>
          <p:cNvSpPr txBox="1"/>
          <p:nvPr/>
        </p:nvSpPr>
        <p:spPr>
          <a:xfrm>
            <a:off x="130166" y="2519878"/>
            <a:ext cx="5039879" cy="1323439"/>
          </a:xfrm>
          <a:prstGeom prst="rect">
            <a:avLst/>
          </a:prstGeom>
          <a:noFill/>
        </p:spPr>
        <p:txBody>
          <a:bodyPr wrap="square">
            <a:spAutoFit/>
          </a:bodyPr>
          <a:lstStyle/>
          <a:p>
            <a:pPr>
              <a:spcBef>
                <a:spcPts val="600"/>
              </a:spcBef>
            </a:pPr>
            <a:r>
              <a:rPr lang="en" sz="2000" b="1" dirty="0"/>
              <a:t>There is no one who, in the eyes of God, can be considered unworthy of attaining the salvation offered. God's love embraces all (Ps. 145:9.)</a:t>
            </a:r>
          </a:p>
        </p:txBody>
      </p:sp>
    </p:spTree>
    <p:extLst>
      <p:ext uri="{BB962C8B-B14F-4D97-AF65-F5344CB8AC3E}">
        <p14:creationId xmlns:p14="http://schemas.microsoft.com/office/powerpoint/2010/main" val="340507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4)">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trips(downLeft)">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F7F66BF-6DC6-5DAB-ADAE-16F1F6B5843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C479128-0FDD-3028-85B0-33075FAADA98}"/>
              </a:ext>
            </a:extLst>
          </p:cNvPr>
          <p:cNvSpPr txBox="1"/>
          <p:nvPr/>
        </p:nvSpPr>
        <p:spPr>
          <a:xfrm>
            <a:off x="0" y="-48125"/>
            <a:ext cx="12191999"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THE REASON FOR THE </a:t>
            </a:r>
            <a:r>
              <a:rPr lang="es-ES" sz="44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COVENANT</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EE873FA5-4123-9528-30F7-1018E7466E98}"/>
              </a:ext>
            </a:extLst>
          </p:cNvPr>
          <p:cNvSpPr txBox="1"/>
          <p:nvPr/>
        </p:nvSpPr>
        <p:spPr>
          <a:xfrm>
            <a:off x="1" y="518123"/>
            <a:ext cx="12191998" cy="646331"/>
          </a:xfrm>
          <a:prstGeom prst="rect">
            <a:avLst/>
          </a:prstGeom>
          <a:noFill/>
        </p:spPr>
        <p:txBody>
          <a:bodyPr wrap="square">
            <a:spAutoFit/>
          </a:bodyPr>
          <a:lstStyle/>
          <a:p>
            <a:pPr algn="ct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But it was because the Lord loved you and kept the oath he swore to your ancestors that he brought you out with a mighty hand and redeemed you from the land of slavery, from the power of Pharaoh king of Egypt</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Deuteronomy 7:8 </a:t>
            </a:r>
            <a:r>
              <a:rPr lang="en" sz="11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NIV</a:t>
            </a:r>
            <a:endPar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FF69E189-C79D-8209-2403-5A471E67136A}"/>
              </a:ext>
            </a:extLst>
          </p:cNvPr>
          <p:cNvSpPr txBox="1"/>
          <p:nvPr/>
        </p:nvSpPr>
        <p:spPr>
          <a:xfrm>
            <a:off x="3624915" y="1277145"/>
            <a:ext cx="8567083" cy="1015663"/>
          </a:xfrm>
          <a:prstGeom prst="rect">
            <a:avLst/>
          </a:prstGeom>
          <a:noFill/>
        </p:spPr>
        <p:txBody>
          <a:bodyPr wrap="square" rtlCol="0">
            <a:spAutoFit/>
          </a:bodyPr>
          <a:lstStyle/>
          <a:p>
            <a:pPr>
              <a:spcBef>
                <a:spcPts val="600"/>
              </a:spcBef>
            </a:pPr>
            <a:r>
              <a:rPr lang="en" sz="2000" b="1" dirty="0"/>
              <a:t>When God brought Israel out of Egypt to renew the covenant He had made with Abraham, Isaac, and Jacob, He did not do so merely to fulfill His word: “it was because the Lord loved you” (Deut. 7:8 </a:t>
            </a:r>
            <a:r>
              <a:rPr lang="en" sz="1600" b="1" dirty="0"/>
              <a:t>NIV</a:t>
            </a:r>
            <a:r>
              <a:rPr lang="en" sz="2000" b="1" dirty="0"/>
              <a:t>.)</a:t>
            </a:r>
          </a:p>
        </p:txBody>
      </p:sp>
      <p:graphicFrame>
        <p:nvGraphicFramePr>
          <p:cNvPr id="2" name="Diagrama 1">
            <a:extLst>
              <a:ext uri="{FF2B5EF4-FFF2-40B4-BE49-F238E27FC236}">
                <a16:creationId xmlns:a16="http://schemas.microsoft.com/office/drawing/2014/main" id="{703E7DDB-3E1A-DC88-020A-9197106CBCF8}"/>
              </a:ext>
            </a:extLst>
          </p:cNvPr>
          <p:cNvGraphicFramePr/>
          <p:nvPr>
            <p:extLst>
              <p:ext uri="{D42A27DB-BD31-4B8C-83A1-F6EECF244321}">
                <p14:modId xmlns:p14="http://schemas.microsoft.com/office/powerpoint/2010/main" val="516352257"/>
              </p:ext>
            </p:extLst>
          </p:nvPr>
        </p:nvGraphicFramePr>
        <p:xfrm>
          <a:off x="3624915" y="2985304"/>
          <a:ext cx="5024989" cy="273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D06FE8B-0E90-8BDD-1CDA-CC7A906D389F}"/>
              </a:ext>
            </a:extLst>
          </p:cNvPr>
          <p:cNvSpPr txBox="1"/>
          <p:nvPr/>
        </p:nvSpPr>
        <p:spPr>
          <a:xfrm>
            <a:off x="154005" y="5784652"/>
            <a:ext cx="8422104"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God’s love is reliable, constant, and enduring. But the </a:t>
            </a:r>
            <a:r>
              <a:rPr lang="en" sz="2000" i="1" dirty="0">
                <a:solidFill>
                  <a:schemeClr val="accent3">
                    <a:lumMod val="60000"/>
                    <a:lumOff val="40000"/>
                  </a:schemeClr>
                </a:solidFill>
                <a:effectLst>
                  <a:outerShdw blurRad="38100" dist="38100" dir="2700000" algn="tl">
                    <a:srgbClr val="000000">
                      <a:alpha val="43137"/>
                    </a:srgbClr>
                  </a:outerShdw>
                </a:effectLst>
              </a:rPr>
              <a:t>benefits </a:t>
            </a:r>
            <a:r>
              <a:rPr lang="en" sz="2000" b="1" dirty="0">
                <a:solidFill>
                  <a:schemeClr val="bg1"/>
                </a:solidFill>
                <a:effectLst>
                  <a:outerShdw blurRad="38100" dist="38100" dir="2700000" algn="tl">
                    <a:srgbClr val="000000">
                      <a:alpha val="43137"/>
                    </a:srgbClr>
                  </a:outerShdw>
                </a:effectLst>
              </a:rPr>
              <a:t>we can receive from that love are conditional, depending on our response                        (Ps. 25:10 </a:t>
            </a:r>
            <a:r>
              <a:rPr lang="en" sz="1600" b="1" dirty="0">
                <a:solidFill>
                  <a:schemeClr val="bg1"/>
                </a:solidFill>
                <a:effectLst>
                  <a:outerShdw blurRad="38100" dist="38100" dir="2700000" algn="tl">
                    <a:srgbClr val="000000">
                      <a:alpha val="43137"/>
                    </a:srgbClr>
                  </a:outerShdw>
                </a:effectLst>
              </a:rPr>
              <a:t>NIV</a:t>
            </a:r>
            <a:r>
              <a:rPr lang="en" sz="2000" b="1" dirty="0">
                <a:solidFill>
                  <a:schemeClr val="bg1"/>
                </a:solidFill>
                <a:effectLst>
                  <a:outerShdw blurRad="38100" dist="38100" dir="2700000" algn="tl">
                    <a:srgbClr val="000000">
                      <a:alpha val="43137"/>
                    </a:srgbClr>
                  </a:outerShdw>
                </a:effectLst>
              </a:rPr>
              <a:t>.)</a:t>
            </a:r>
          </a:p>
        </p:txBody>
      </p:sp>
      <p:pic>
        <p:nvPicPr>
          <p:cNvPr id="8" name="Imagen 7" descr="Un dibujo de un grupo de personas en una playa&#10;&#10;Descripción generada automáticamente con confianza media">
            <a:extLst>
              <a:ext uri="{FF2B5EF4-FFF2-40B4-BE49-F238E27FC236}">
                <a16:creationId xmlns:a16="http://schemas.microsoft.com/office/drawing/2014/main" id="{0695D5E7-5E7A-42FD-FAD5-DEE76D10B08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002" y="1374189"/>
            <a:ext cx="3465095" cy="4275840"/>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a caricatura de una persona&#10;&#10;Descripción generada automáticamente con confianza baja">
            <a:extLst>
              <a:ext uri="{FF2B5EF4-FFF2-40B4-BE49-F238E27FC236}">
                <a16:creationId xmlns:a16="http://schemas.microsoft.com/office/drawing/2014/main" id="{C94D8DF7-CD9B-E2EB-9D42-6DDF4843EF4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290"/>
          <a:stretch/>
        </p:blipFill>
        <p:spPr>
          <a:xfrm>
            <a:off x="8614608" y="2985304"/>
            <a:ext cx="3465095" cy="3769626"/>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27DAB68D-9A64-B494-F743-420ADAB29E4B}"/>
              </a:ext>
            </a:extLst>
          </p:cNvPr>
          <p:cNvSpPr txBox="1"/>
          <p:nvPr/>
        </p:nvSpPr>
        <p:spPr>
          <a:xfrm>
            <a:off x="3624914" y="2257732"/>
            <a:ext cx="8567083" cy="707886"/>
          </a:xfrm>
          <a:prstGeom prst="rect">
            <a:avLst/>
          </a:prstGeom>
          <a:noFill/>
        </p:spPr>
        <p:txBody>
          <a:bodyPr wrap="square">
            <a:spAutoFit/>
          </a:bodyPr>
          <a:lstStyle/>
          <a:p>
            <a:pPr>
              <a:spcBef>
                <a:spcPts val="600"/>
              </a:spcBef>
            </a:pPr>
            <a:r>
              <a:rPr lang="en" sz="2000" b="1" dirty="0"/>
              <a:t>The word used to define the reason why God makes a covenant with us is </a:t>
            </a:r>
            <a:r>
              <a:rPr lang="en" sz="2000" b="1" i="1" dirty="0"/>
              <a:t>hesed</a:t>
            </a:r>
            <a:r>
              <a:rPr lang="en" sz="2000" b="1" dirty="0"/>
              <a:t>, which means:</a:t>
            </a:r>
          </a:p>
        </p:txBody>
      </p:sp>
    </p:spTree>
    <p:extLst>
      <p:ext uri="{BB962C8B-B14F-4D97-AF65-F5344CB8AC3E}">
        <p14:creationId xmlns:p14="http://schemas.microsoft.com/office/powerpoint/2010/main" val="27443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290">
                                          <p:stCondLst>
                                            <p:cond delay="0"/>
                                          </p:stCondLst>
                                        </p:cTn>
                                        <p:tgtEl>
                                          <p:spTgt spid="8"/>
                                        </p:tgtEl>
                                      </p:cBhvr>
                                    </p:animEffect>
                                    <p:anim calcmode="lin" valueType="num">
                                      <p:cBhvr>
                                        <p:cTn id="2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7" dur="13">
                                          <p:stCondLst>
                                            <p:cond delay="325"/>
                                          </p:stCondLst>
                                        </p:cTn>
                                        <p:tgtEl>
                                          <p:spTgt spid="8"/>
                                        </p:tgtEl>
                                      </p:cBhvr>
                                      <p:to x="100000" y="60000"/>
                                    </p:animScale>
                                    <p:animScale>
                                      <p:cBhvr>
                                        <p:cTn id="28" dur="83" decel="50000">
                                          <p:stCondLst>
                                            <p:cond delay="338"/>
                                          </p:stCondLst>
                                        </p:cTn>
                                        <p:tgtEl>
                                          <p:spTgt spid="8"/>
                                        </p:tgtEl>
                                      </p:cBhvr>
                                      <p:to x="100000" y="100000"/>
                                    </p:animScale>
                                    <p:animScale>
                                      <p:cBhvr>
                                        <p:cTn id="29" dur="13">
                                          <p:stCondLst>
                                            <p:cond delay="656"/>
                                          </p:stCondLst>
                                        </p:cTn>
                                        <p:tgtEl>
                                          <p:spTgt spid="8"/>
                                        </p:tgtEl>
                                      </p:cBhvr>
                                      <p:to x="100000" y="80000"/>
                                    </p:animScale>
                                    <p:animScale>
                                      <p:cBhvr>
                                        <p:cTn id="30" dur="83" decel="50000">
                                          <p:stCondLst>
                                            <p:cond delay="669"/>
                                          </p:stCondLst>
                                        </p:cTn>
                                        <p:tgtEl>
                                          <p:spTgt spid="8"/>
                                        </p:tgtEl>
                                      </p:cBhvr>
                                      <p:to x="100000" y="100000"/>
                                    </p:animScale>
                                    <p:animScale>
                                      <p:cBhvr>
                                        <p:cTn id="31" dur="13">
                                          <p:stCondLst>
                                            <p:cond delay="821"/>
                                          </p:stCondLst>
                                        </p:cTn>
                                        <p:tgtEl>
                                          <p:spTgt spid="8"/>
                                        </p:tgtEl>
                                      </p:cBhvr>
                                      <p:to x="100000" y="90000"/>
                                    </p:animScale>
                                    <p:animScale>
                                      <p:cBhvr>
                                        <p:cTn id="32" dur="83" decel="50000">
                                          <p:stCondLst>
                                            <p:cond delay="834"/>
                                          </p:stCondLst>
                                        </p:cTn>
                                        <p:tgtEl>
                                          <p:spTgt spid="8"/>
                                        </p:tgtEl>
                                      </p:cBhvr>
                                      <p:to x="100000" y="100000"/>
                                    </p:animScale>
                                    <p:animScale>
                                      <p:cBhvr>
                                        <p:cTn id="33" dur="13">
                                          <p:stCondLst>
                                            <p:cond delay="904"/>
                                          </p:stCondLst>
                                        </p:cTn>
                                        <p:tgtEl>
                                          <p:spTgt spid="8"/>
                                        </p:tgtEl>
                                      </p:cBhvr>
                                      <p:to x="100000" y="95000"/>
                                    </p:animScale>
                                    <p:animScale>
                                      <p:cBhvr>
                                        <p:cTn id="34" dur="83" decel="50000">
                                          <p:stCondLst>
                                            <p:cond delay="917"/>
                                          </p:stCondLst>
                                        </p:cTn>
                                        <p:tgtEl>
                                          <p:spTgt spid="8"/>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2">
                                            <p:graphicEl>
                                              <a:dgm id="{334BEBA1-17C7-4CD6-B9BD-6BF72A09C07F}"/>
                                            </p:graphicEl>
                                          </p:spTgt>
                                        </p:tgtEl>
                                        <p:attrNameLst>
                                          <p:attrName>style.visibility</p:attrName>
                                        </p:attrNameLst>
                                      </p:cBhvr>
                                      <p:to>
                                        <p:strVal val="visible"/>
                                      </p:to>
                                    </p:set>
                                    <p:anim calcmode="lin" valueType="num">
                                      <p:cBhvr>
                                        <p:cTn id="57" dur="500" fill="hold"/>
                                        <p:tgtEl>
                                          <p:spTgt spid="2">
                                            <p:graphicEl>
                                              <a:dgm id="{334BEBA1-17C7-4CD6-B9BD-6BF72A09C07F}"/>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334BEBA1-17C7-4CD6-B9BD-6BF72A09C07F}"/>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334BEBA1-17C7-4CD6-B9BD-6BF72A09C07F}"/>
                                            </p:graphicEl>
                                          </p:spTgt>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5B6F4DE9-E650-4E0C-A6E0-6800D660AC00}"/>
                                            </p:graphicEl>
                                          </p:spTgt>
                                        </p:tgtEl>
                                        <p:attrNameLst>
                                          <p:attrName>style.visibility</p:attrName>
                                        </p:attrNameLst>
                                      </p:cBhvr>
                                      <p:to>
                                        <p:strVal val="visible"/>
                                      </p:to>
                                    </p:set>
                                    <p:animEffect transition="in" filter="wipe(left)">
                                      <p:cBhvr>
                                        <p:cTn id="63" dur="500"/>
                                        <p:tgtEl>
                                          <p:spTgt spid="2">
                                            <p:graphicEl>
                                              <a:dgm id="{5B6F4DE9-E650-4E0C-A6E0-6800D660AC0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49BE1556-DDAE-4E46-B419-87AA92B3CA41}"/>
                                            </p:graphicEl>
                                          </p:spTgt>
                                        </p:tgtEl>
                                        <p:attrNameLst>
                                          <p:attrName>style.visibility</p:attrName>
                                        </p:attrNameLst>
                                      </p:cBhvr>
                                      <p:to>
                                        <p:strVal val="visible"/>
                                      </p:to>
                                    </p:set>
                                    <p:anim calcmode="lin" valueType="num">
                                      <p:cBhvr>
                                        <p:cTn id="68" dur="500" fill="hold"/>
                                        <p:tgtEl>
                                          <p:spTgt spid="2">
                                            <p:graphicEl>
                                              <a:dgm id="{49BE1556-DDAE-4E46-B419-87AA92B3CA4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49BE1556-DDAE-4E46-B419-87AA92B3CA4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49BE1556-DDAE-4E46-B419-87AA92B3CA41}"/>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404914AE-B7E8-4D4A-AA50-6EB181A909C1}"/>
                                            </p:graphicEl>
                                          </p:spTgt>
                                        </p:tgtEl>
                                        <p:attrNameLst>
                                          <p:attrName>style.visibility</p:attrName>
                                        </p:attrNameLst>
                                      </p:cBhvr>
                                      <p:to>
                                        <p:strVal val="visible"/>
                                      </p:to>
                                    </p:set>
                                    <p:animEffect transition="in" filter="wipe(left)">
                                      <p:cBhvr>
                                        <p:cTn id="74" dur="500"/>
                                        <p:tgtEl>
                                          <p:spTgt spid="2">
                                            <p:graphicEl>
                                              <a:dgm id="{404914AE-B7E8-4D4A-AA50-6EB181A909C1}"/>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E66F0248-49DD-4C55-AD04-2508EAEFADFE}"/>
                                            </p:graphicEl>
                                          </p:spTgt>
                                        </p:tgtEl>
                                        <p:attrNameLst>
                                          <p:attrName>style.visibility</p:attrName>
                                        </p:attrNameLst>
                                      </p:cBhvr>
                                      <p:to>
                                        <p:strVal val="visible"/>
                                      </p:to>
                                    </p:set>
                                    <p:anim calcmode="lin" valueType="num">
                                      <p:cBhvr>
                                        <p:cTn id="79" dur="500" fill="hold"/>
                                        <p:tgtEl>
                                          <p:spTgt spid="2">
                                            <p:graphicEl>
                                              <a:dgm id="{E66F0248-49DD-4C55-AD04-2508EAEFADFE}"/>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E66F0248-49DD-4C55-AD04-2508EAEFADFE}"/>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E66F0248-49DD-4C55-AD04-2508EAEFADFE}"/>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0444FF4F-8D2B-4192-B7CA-88D243B8A16C}"/>
                                            </p:graphicEl>
                                          </p:spTgt>
                                        </p:tgtEl>
                                        <p:attrNameLst>
                                          <p:attrName>style.visibility</p:attrName>
                                        </p:attrNameLst>
                                      </p:cBhvr>
                                      <p:to>
                                        <p:strVal val="visible"/>
                                      </p:to>
                                    </p:set>
                                    <p:animEffect transition="in" filter="wipe(left)">
                                      <p:cBhvr>
                                        <p:cTn id="85" dur="500"/>
                                        <p:tgtEl>
                                          <p:spTgt spid="2">
                                            <p:graphicEl>
                                              <a:dgm id="{0444FF4F-8D2B-4192-B7CA-88D243B8A16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left)">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EFFEA3-0B2C-6476-AFF6-7FBD9D3C30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D16AD2-489B-B930-61CE-AE0072197101}"/>
              </a:ext>
            </a:extLst>
          </p:cNvPr>
          <p:cNvSpPr txBox="1"/>
          <p:nvPr/>
        </p:nvSpPr>
        <p:spPr>
          <a:xfrm>
            <a:off x="1909010" y="1425130"/>
            <a:ext cx="8373979" cy="3041089"/>
          </a:xfrm>
          <a:prstGeom prst="rect">
            <a:avLst/>
          </a:prstGeom>
          <a:noFill/>
        </p:spPr>
        <p:txBody>
          <a:bodyPr wrap="square">
            <a:spAutoFit/>
            <a:scene3d>
              <a:camera prst="orthographicFront"/>
              <a:lightRig rig="morning" dir="t"/>
            </a:scene3d>
            <a:sp3d extrusionH="57150">
              <a:bevelT w="82550" h="38100" prst="coolSlant"/>
            </a:sp3d>
          </a:bodyPr>
          <a:lstStyle/>
          <a:p>
            <a:pPr algn="ctr">
              <a:lnSpc>
                <a:spcPts val="12000"/>
              </a:lnSpc>
            </a:pPr>
            <a:r>
              <a:rPr lang="en" sz="7200" dirty="0">
                <a:ln w="0"/>
                <a:gradFill>
                  <a:gsLst>
                    <a:gs pos="0">
                      <a:schemeClr val="accent1">
                        <a:lumMod val="50000"/>
                      </a:schemeClr>
                    </a:gs>
                    <a:gs pos="50000">
                      <a:schemeClr val="accent1"/>
                    </a:gs>
                    <a:gs pos="100000">
                      <a:schemeClr val="accent1">
                        <a:lumMod val="60000"/>
                        <a:lumOff val="40000"/>
                      </a:schemeClr>
                    </a:gs>
                  </a:gsLst>
                  <a:lin ang="5400000"/>
                </a:gradFill>
                <a:effectLst>
                  <a:reflection blurRad="6350" stA="53000" endA="300" endPos="35500" dir="5400000" sy="-90000" algn="bl" rotWithShape="0"/>
                </a:effectLst>
              </a:rPr>
              <a:t>THE CONDITIONS OF GOD'S LOVE</a:t>
            </a:r>
          </a:p>
        </p:txBody>
      </p:sp>
    </p:spTree>
    <p:extLst>
      <p:ext uri="{BB962C8B-B14F-4D97-AF65-F5344CB8AC3E}">
        <p14:creationId xmlns:p14="http://schemas.microsoft.com/office/powerpoint/2010/main" val="13590566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Una persona con un turbante en la cabeza&#10;&#10;Descripción generada automáticamente con confianza baja">
            <a:extLst>
              <a:ext uri="{FF2B5EF4-FFF2-40B4-BE49-F238E27FC236}">
                <a16:creationId xmlns:a16="http://schemas.microsoft.com/office/drawing/2014/main" id="{25661F82-561B-93F6-3712-83661C6CC1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96050" y="941820"/>
            <a:ext cx="5695950" cy="5916180"/>
          </a:xfrm>
          <a:prstGeom prst="rect">
            <a:avLst/>
          </a:prstGeom>
          <a:effectLst>
            <a:outerShdw blurRad="50800" dist="38100" dir="13500000" algn="br" rotWithShape="0">
              <a:prstClr val="black">
                <a:alpha val="40000"/>
              </a:prstClr>
            </a:outerShdw>
          </a:effectLst>
        </p:spPr>
      </p:pic>
      <p:sp>
        <p:nvSpPr>
          <p:cNvPr id="3" name="CuadroTexto 2">
            <a:extLst>
              <a:ext uri="{FF2B5EF4-FFF2-40B4-BE49-F238E27FC236}">
                <a16:creationId xmlns:a16="http://schemas.microsoft.com/office/drawing/2014/main" id="{C883B901-8125-FABE-780A-D8561C48CFAA}"/>
              </a:ext>
            </a:extLst>
          </p:cNvPr>
          <p:cNvSpPr txBox="1"/>
          <p:nvPr/>
        </p:nvSpPr>
        <p:spPr>
          <a:xfrm>
            <a:off x="0" y="-87552"/>
            <a:ext cx="12192000" cy="769441"/>
          </a:xfrm>
          <a:prstGeom prst="rect">
            <a:avLst/>
          </a:prstGeom>
          <a:noFill/>
        </p:spPr>
        <p:txBody>
          <a:bodyPr wrap="square">
            <a:spAutoFit/>
          </a:bodyPr>
          <a:lstStyle/>
          <a:p>
            <a:pPr algn="ctr"/>
            <a:r>
              <a:rPr lang="en" sz="4400" b="1" spc="3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55000" endA="300" endPos="45500" dir="5400000" sy="-100000" algn="bl" rotWithShape="0"/>
                </a:effectLst>
              </a:rPr>
              <a:t>THE CONDITIONS OF THE COVENANT</a:t>
            </a:r>
          </a:p>
        </p:txBody>
      </p:sp>
      <p:sp>
        <p:nvSpPr>
          <p:cNvPr id="4" name="CuadroTexto 3">
            <a:extLst>
              <a:ext uri="{FF2B5EF4-FFF2-40B4-BE49-F238E27FC236}">
                <a16:creationId xmlns:a16="http://schemas.microsoft.com/office/drawing/2014/main" id="{94B8FC6F-DFB4-E6EE-86FE-CD9533D28DEB}"/>
              </a:ext>
            </a:extLst>
          </p:cNvPr>
          <p:cNvSpPr txBox="1"/>
          <p:nvPr/>
        </p:nvSpPr>
        <p:spPr>
          <a:xfrm>
            <a:off x="1985962" y="653147"/>
            <a:ext cx="8220075" cy="646331"/>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keep yourselves in God’s love as you wait for the mercy of our Lord Jesus Christ to bring you to eternal life</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(Jude 21)</a:t>
            </a:r>
          </a:p>
        </p:txBody>
      </p:sp>
      <p:sp>
        <p:nvSpPr>
          <p:cNvPr id="5" name="CuadroTexto 4">
            <a:extLst>
              <a:ext uri="{FF2B5EF4-FFF2-40B4-BE49-F238E27FC236}">
                <a16:creationId xmlns:a16="http://schemas.microsoft.com/office/drawing/2014/main" id="{8DAEBE1B-A92B-AE15-7E77-B1E53BDBA1FD}"/>
              </a:ext>
            </a:extLst>
          </p:cNvPr>
          <p:cNvSpPr txBox="1"/>
          <p:nvPr/>
        </p:nvSpPr>
        <p:spPr>
          <a:xfrm>
            <a:off x="192880" y="1260665"/>
            <a:ext cx="6962775" cy="707886"/>
          </a:xfrm>
          <a:prstGeom prst="rect">
            <a:avLst/>
          </a:prstGeom>
          <a:noFill/>
        </p:spPr>
        <p:txBody>
          <a:bodyPr wrap="square" rtlCol="0">
            <a:spAutoFit/>
          </a:bodyPr>
          <a:lstStyle/>
          <a:p>
            <a:pPr>
              <a:spcBef>
                <a:spcPts val="600"/>
              </a:spcBef>
            </a:pPr>
            <a:r>
              <a:rPr lang="en" sz="2000" b="1" dirty="0"/>
              <a:t>Some Bible verses may give us the impression that God stops loving us when we turn away from Him (Jer. 16:5 </a:t>
            </a:r>
            <a:r>
              <a:rPr lang="en" sz="1600" b="1" dirty="0"/>
              <a:t>NIV</a:t>
            </a:r>
            <a:r>
              <a:rPr lang="en" sz="2000" b="1" dirty="0"/>
              <a:t>.)</a:t>
            </a:r>
          </a:p>
        </p:txBody>
      </p:sp>
      <p:graphicFrame>
        <p:nvGraphicFramePr>
          <p:cNvPr id="8" name="Diagrama 7">
            <a:extLst>
              <a:ext uri="{FF2B5EF4-FFF2-40B4-BE49-F238E27FC236}">
                <a16:creationId xmlns:a16="http://schemas.microsoft.com/office/drawing/2014/main" id="{B8521FC1-B337-6F42-A3D7-E97B0E9BA89E}"/>
              </a:ext>
            </a:extLst>
          </p:cNvPr>
          <p:cNvGraphicFramePr/>
          <p:nvPr>
            <p:extLst>
              <p:ext uri="{D42A27DB-BD31-4B8C-83A1-F6EECF244321}">
                <p14:modId xmlns:p14="http://schemas.microsoft.com/office/powerpoint/2010/main" val="468889311"/>
              </p:ext>
            </p:extLst>
          </p:nvPr>
        </p:nvGraphicFramePr>
        <p:xfrm>
          <a:off x="192880" y="4584652"/>
          <a:ext cx="6369845" cy="21971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37953FBC-5ECF-B960-EC9D-0FB8C2F5F9C7}"/>
              </a:ext>
            </a:extLst>
          </p:cNvPr>
          <p:cNvSpPr txBox="1"/>
          <p:nvPr/>
        </p:nvSpPr>
        <p:spPr>
          <a:xfrm>
            <a:off x="192880" y="3584378"/>
            <a:ext cx="6962774" cy="1015663"/>
          </a:xfrm>
          <a:prstGeom prst="rect">
            <a:avLst/>
          </a:prstGeom>
          <a:noFill/>
        </p:spPr>
        <p:txBody>
          <a:bodyPr wrap="square">
            <a:spAutoFit/>
          </a:bodyPr>
          <a:lstStyle/>
          <a:p>
            <a:pPr>
              <a:spcBef>
                <a:spcPts val="600"/>
              </a:spcBef>
            </a:pPr>
            <a:r>
              <a:rPr lang="en" sz="2000" b="1" dirty="0"/>
              <a:t>God's love is eternal; He never stops loving us </a:t>
            </a:r>
            <a:br>
              <a:rPr lang="es-ES" sz="2000" b="1" dirty="0"/>
            </a:br>
            <a:r>
              <a:rPr lang="en" sz="2000" b="1" dirty="0"/>
              <a:t>(Ps. 136:1 </a:t>
            </a:r>
            <a:r>
              <a:rPr lang="en" sz="1600" b="1" dirty="0"/>
              <a:t>NIV</a:t>
            </a:r>
            <a:r>
              <a:rPr lang="en" sz="2000" b="1" dirty="0"/>
              <a:t>.) But He has set conditions so that we can receive the benefits of that love:</a:t>
            </a:r>
          </a:p>
        </p:txBody>
      </p:sp>
      <p:sp>
        <p:nvSpPr>
          <p:cNvPr id="10" name="CuadroTexto 9">
            <a:extLst>
              <a:ext uri="{FF2B5EF4-FFF2-40B4-BE49-F238E27FC236}">
                <a16:creationId xmlns:a16="http://schemas.microsoft.com/office/drawing/2014/main" id="{A595B9F5-8F81-F8B2-B186-B843524604E7}"/>
              </a:ext>
            </a:extLst>
          </p:cNvPr>
          <p:cNvSpPr txBox="1"/>
          <p:nvPr/>
        </p:nvSpPr>
        <p:spPr>
          <a:xfrm>
            <a:off x="192881" y="2093580"/>
            <a:ext cx="6962773" cy="1323439"/>
          </a:xfrm>
          <a:prstGeom prst="rect">
            <a:avLst/>
          </a:prstGeom>
          <a:noFill/>
        </p:spPr>
        <p:txBody>
          <a:bodyPr wrap="square">
            <a:spAutoFit/>
          </a:bodyPr>
          <a:lstStyle/>
          <a:p>
            <a:pPr>
              <a:spcBef>
                <a:spcPts val="600"/>
              </a:spcBef>
            </a:pPr>
            <a:r>
              <a:rPr lang="en" sz="2000" b="1" dirty="0"/>
              <a:t>However, let us look at the example in the book of Hosea, where God says categorically: “</a:t>
            </a:r>
            <a:r>
              <a:rPr lang="en-US" sz="2000" b="1" dirty="0"/>
              <a:t>I will love them no more</a:t>
            </a:r>
            <a:r>
              <a:rPr lang="en" sz="2000" b="1" dirty="0"/>
              <a:t>” (Hos. 9:15.) Shortly after, God will say: “</a:t>
            </a:r>
            <a:r>
              <a:rPr lang="en-US" sz="2000" b="1" dirty="0"/>
              <a:t>I will love them freely</a:t>
            </a:r>
            <a:r>
              <a:rPr lang="en" sz="2000" b="1" dirty="0"/>
              <a:t>” (Hos. 14:4.)</a:t>
            </a:r>
          </a:p>
        </p:txBody>
      </p:sp>
    </p:spTree>
    <p:extLst>
      <p:ext uri="{BB962C8B-B14F-4D97-AF65-F5344CB8AC3E}">
        <p14:creationId xmlns:p14="http://schemas.microsoft.com/office/powerpoint/2010/main" val="243464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graphicEl>
                                              <a:dgm id="{7AED1AC5-3245-41E5-8A0E-64C99CE8CC84}"/>
                                            </p:graphicEl>
                                          </p:spTgt>
                                        </p:tgtEl>
                                        <p:attrNameLst>
                                          <p:attrName>style.visibility</p:attrName>
                                        </p:attrNameLst>
                                      </p:cBhvr>
                                      <p:to>
                                        <p:strVal val="visible"/>
                                      </p:to>
                                    </p:set>
                                    <p:animEffect transition="in" filter="wipe(left)">
                                      <p:cBhvr>
                                        <p:cTn id="43" dur="500"/>
                                        <p:tgtEl>
                                          <p:spTgt spid="8">
                                            <p:graphicEl>
                                              <a:dgm id="{7AED1AC5-3245-41E5-8A0E-64C99CE8CC84}"/>
                                            </p:graphicEl>
                                          </p:spTgt>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8">
                                            <p:graphicEl>
                                              <a:dgm id="{49E54C19-760E-4918-9DA5-554685A2D30D}"/>
                                            </p:graphicEl>
                                          </p:spTgt>
                                        </p:tgtEl>
                                        <p:attrNameLst>
                                          <p:attrName>style.visibility</p:attrName>
                                        </p:attrNameLst>
                                      </p:cBhvr>
                                      <p:to>
                                        <p:strVal val="visible"/>
                                      </p:to>
                                    </p:set>
                                    <p:anim calcmode="lin" valueType="num">
                                      <p:cBhvr>
                                        <p:cTn id="47" dur="500" fill="hold"/>
                                        <p:tgtEl>
                                          <p:spTgt spid="8">
                                            <p:graphicEl>
                                              <a:dgm id="{49E54C19-760E-4918-9DA5-554685A2D30D}"/>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49E54C19-760E-4918-9DA5-554685A2D30D}"/>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49E54C19-760E-4918-9DA5-554685A2D30D}"/>
                                            </p:graphicEl>
                                          </p:spTgt>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8">
                                            <p:graphicEl>
                                              <a:dgm id="{C93426B3-9802-4027-A328-C5AADD2B78E3}"/>
                                            </p:graphicEl>
                                          </p:spTgt>
                                        </p:tgtEl>
                                        <p:attrNameLst>
                                          <p:attrName>style.visibility</p:attrName>
                                        </p:attrNameLst>
                                      </p:cBhvr>
                                      <p:to>
                                        <p:strVal val="visible"/>
                                      </p:to>
                                    </p:set>
                                    <p:animEffect transition="in" filter="wipe(left)">
                                      <p:cBhvr>
                                        <p:cTn id="53" dur="500"/>
                                        <p:tgtEl>
                                          <p:spTgt spid="8">
                                            <p:graphicEl>
                                              <a:dgm id="{C93426B3-9802-4027-A328-C5AADD2B78E3}"/>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8">
                                            <p:graphicEl>
                                              <a:dgm id="{329E7619-7F85-44E6-BD25-A1646EACA954}"/>
                                            </p:graphicEl>
                                          </p:spTgt>
                                        </p:tgtEl>
                                        <p:attrNameLst>
                                          <p:attrName>style.visibility</p:attrName>
                                        </p:attrNameLst>
                                      </p:cBhvr>
                                      <p:to>
                                        <p:strVal val="visible"/>
                                      </p:to>
                                    </p:set>
                                    <p:anim calcmode="lin" valueType="num">
                                      <p:cBhvr>
                                        <p:cTn id="58" dur="500" fill="hold"/>
                                        <p:tgtEl>
                                          <p:spTgt spid="8">
                                            <p:graphicEl>
                                              <a:dgm id="{329E7619-7F85-44E6-BD25-A1646EACA954}"/>
                                            </p:graphicEl>
                                          </p:spTgt>
                                        </p:tgtEl>
                                        <p:attrNameLst>
                                          <p:attrName>ppt_w</p:attrName>
                                        </p:attrNameLst>
                                      </p:cBhvr>
                                      <p:tavLst>
                                        <p:tav tm="0">
                                          <p:val>
                                            <p:fltVal val="0"/>
                                          </p:val>
                                        </p:tav>
                                        <p:tav tm="100000">
                                          <p:val>
                                            <p:strVal val="#ppt_w"/>
                                          </p:val>
                                        </p:tav>
                                      </p:tavLst>
                                    </p:anim>
                                    <p:anim calcmode="lin" valueType="num">
                                      <p:cBhvr>
                                        <p:cTn id="59" dur="500" fill="hold"/>
                                        <p:tgtEl>
                                          <p:spTgt spid="8">
                                            <p:graphicEl>
                                              <a:dgm id="{329E7619-7F85-44E6-BD25-A1646EACA954}"/>
                                            </p:graphicEl>
                                          </p:spTgt>
                                        </p:tgtEl>
                                        <p:attrNameLst>
                                          <p:attrName>ppt_h</p:attrName>
                                        </p:attrNameLst>
                                      </p:cBhvr>
                                      <p:tavLst>
                                        <p:tav tm="0">
                                          <p:val>
                                            <p:fltVal val="0"/>
                                          </p:val>
                                        </p:tav>
                                        <p:tav tm="100000">
                                          <p:val>
                                            <p:strVal val="#ppt_h"/>
                                          </p:val>
                                        </p:tav>
                                      </p:tavLst>
                                    </p:anim>
                                    <p:animEffect transition="in" filter="fade">
                                      <p:cBhvr>
                                        <p:cTn id="60" dur="500"/>
                                        <p:tgtEl>
                                          <p:spTgt spid="8">
                                            <p:graphicEl>
                                              <a:dgm id="{329E7619-7F85-44E6-BD25-A1646EACA954}"/>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graphicEl>
                                              <a:dgm id="{F7C9BC04-48AF-4C1D-9CD5-136E5C439C7D}"/>
                                            </p:graphicEl>
                                          </p:spTgt>
                                        </p:tgtEl>
                                        <p:attrNameLst>
                                          <p:attrName>style.visibility</p:attrName>
                                        </p:attrNameLst>
                                      </p:cBhvr>
                                      <p:to>
                                        <p:strVal val="visible"/>
                                      </p:to>
                                    </p:set>
                                    <p:animEffect transition="in" filter="wipe(left)">
                                      <p:cBhvr>
                                        <p:cTn id="64" dur="500"/>
                                        <p:tgtEl>
                                          <p:spTgt spid="8">
                                            <p:graphicEl>
                                              <a:dgm id="{F7C9BC04-48AF-4C1D-9CD5-136E5C439C7D}"/>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919A77E2-9F5B-4F30-8264-BBC8B6B3CDB6}"/>
                                            </p:graphicEl>
                                          </p:spTgt>
                                        </p:tgtEl>
                                        <p:attrNameLst>
                                          <p:attrName>style.visibility</p:attrName>
                                        </p:attrNameLst>
                                      </p:cBhvr>
                                      <p:to>
                                        <p:strVal val="visible"/>
                                      </p:to>
                                    </p:set>
                                    <p:anim calcmode="lin" valueType="num">
                                      <p:cBhvr>
                                        <p:cTn id="69" dur="500" fill="hold"/>
                                        <p:tgtEl>
                                          <p:spTgt spid="8">
                                            <p:graphicEl>
                                              <a:dgm id="{919A77E2-9F5B-4F30-8264-BBC8B6B3CDB6}"/>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919A77E2-9F5B-4F30-8264-BBC8B6B3CDB6}"/>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919A77E2-9F5B-4F30-8264-BBC8B6B3CDB6}"/>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8">
                                            <p:graphicEl>
                                              <a:dgm id="{24F8733F-908B-48D2-BC9B-059A2BC0D57C}"/>
                                            </p:graphicEl>
                                          </p:spTgt>
                                        </p:tgtEl>
                                        <p:attrNameLst>
                                          <p:attrName>style.visibility</p:attrName>
                                        </p:attrNameLst>
                                      </p:cBhvr>
                                      <p:to>
                                        <p:strVal val="visible"/>
                                      </p:to>
                                    </p:set>
                                    <p:animEffect transition="in" filter="wipe(left)">
                                      <p:cBhvr>
                                        <p:cTn id="75" dur="500"/>
                                        <p:tgtEl>
                                          <p:spTgt spid="8">
                                            <p:graphicEl>
                                              <a:dgm id="{24F8733F-908B-48D2-BC9B-059A2BC0D57C}"/>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8">
                                            <p:graphicEl>
                                              <a:dgm id="{BED40554-59EA-40FE-8D5F-3FEF54F65179}"/>
                                            </p:graphicEl>
                                          </p:spTgt>
                                        </p:tgtEl>
                                        <p:attrNameLst>
                                          <p:attrName>style.visibility</p:attrName>
                                        </p:attrNameLst>
                                      </p:cBhvr>
                                      <p:to>
                                        <p:strVal val="visible"/>
                                      </p:to>
                                    </p:set>
                                    <p:anim calcmode="lin" valueType="num">
                                      <p:cBhvr>
                                        <p:cTn id="80" dur="500" fill="hold"/>
                                        <p:tgtEl>
                                          <p:spTgt spid="8">
                                            <p:graphicEl>
                                              <a:dgm id="{BED40554-59EA-40FE-8D5F-3FEF54F65179}"/>
                                            </p:graphicEl>
                                          </p:spTgt>
                                        </p:tgtEl>
                                        <p:attrNameLst>
                                          <p:attrName>ppt_w</p:attrName>
                                        </p:attrNameLst>
                                      </p:cBhvr>
                                      <p:tavLst>
                                        <p:tav tm="0">
                                          <p:val>
                                            <p:fltVal val="0"/>
                                          </p:val>
                                        </p:tav>
                                        <p:tav tm="100000">
                                          <p:val>
                                            <p:strVal val="#ppt_w"/>
                                          </p:val>
                                        </p:tav>
                                      </p:tavLst>
                                    </p:anim>
                                    <p:anim calcmode="lin" valueType="num">
                                      <p:cBhvr>
                                        <p:cTn id="81" dur="500" fill="hold"/>
                                        <p:tgtEl>
                                          <p:spTgt spid="8">
                                            <p:graphicEl>
                                              <a:dgm id="{BED40554-59EA-40FE-8D5F-3FEF54F65179}"/>
                                            </p:graphicEl>
                                          </p:spTgt>
                                        </p:tgtEl>
                                        <p:attrNameLst>
                                          <p:attrName>ppt_h</p:attrName>
                                        </p:attrNameLst>
                                      </p:cBhvr>
                                      <p:tavLst>
                                        <p:tav tm="0">
                                          <p:val>
                                            <p:fltVal val="0"/>
                                          </p:val>
                                        </p:tav>
                                        <p:tav tm="100000">
                                          <p:val>
                                            <p:strVal val="#ppt_h"/>
                                          </p:val>
                                        </p:tav>
                                      </p:tavLst>
                                    </p:anim>
                                    <p:animEffect transition="in" filter="fade">
                                      <p:cBhvr>
                                        <p:cTn id="82" dur="500"/>
                                        <p:tgtEl>
                                          <p:spTgt spid="8">
                                            <p:graphicEl>
                                              <a:dgm id="{BED40554-59EA-40FE-8D5F-3FEF54F65179}"/>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8">
                                            <p:graphicEl>
                                              <a:dgm id="{14A25E4C-ED6C-4367-A20A-D826D0AF33F5}"/>
                                            </p:graphicEl>
                                          </p:spTgt>
                                        </p:tgtEl>
                                        <p:attrNameLst>
                                          <p:attrName>style.visibility</p:attrName>
                                        </p:attrNameLst>
                                      </p:cBhvr>
                                      <p:to>
                                        <p:strVal val="visible"/>
                                      </p:to>
                                    </p:set>
                                    <p:animEffect transition="in" filter="wipe(left)">
                                      <p:cBhvr>
                                        <p:cTn id="86" dur="500"/>
                                        <p:tgtEl>
                                          <p:spTgt spid="8">
                                            <p:graphicEl>
                                              <a:dgm id="{14A25E4C-ED6C-4367-A20A-D826D0AF33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8" grpId="0" uiExpand="1">
        <p:bldSub>
          <a:bldDgm bld="one"/>
        </p:bldSub>
      </p:bldGraphic>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t="-6000" b="-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0300DD-75EE-678D-C759-3B8EB3DF10A7}"/>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a:bevelT w="38100" h="38100" prst="relaxedInset"/>
            </a:sp3d>
          </a:bodyPr>
          <a:lstStyle/>
          <a:p>
            <a:pPr algn="ctr"/>
            <a:r>
              <a:rPr lang="e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RESPOND TO GOD'S LOVE</a:t>
            </a:r>
          </a:p>
        </p:txBody>
      </p:sp>
      <p:sp>
        <p:nvSpPr>
          <p:cNvPr id="4" name="CuadroTexto 3">
            <a:extLst>
              <a:ext uri="{FF2B5EF4-FFF2-40B4-BE49-F238E27FC236}">
                <a16:creationId xmlns:a16="http://schemas.microsoft.com/office/drawing/2014/main" id="{C19FA479-9111-1777-5B11-3CA850CD4F8C}"/>
              </a:ext>
            </a:extLst>
          </p:cNvPr>
          <p:cNvSpPr txBox="1"/>
          <p:nvPr/>
        </p:nvSpPr>
        <p:spPr>
          <a:xfrm>
            <a:off x="1743074" y="653147"/>
            <a:ext cx="87058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BE1254"/>
                </a:solidFill>
                <a:latin typeface="Comic Sans MS" panose="030F0702030302020204" pitchFamily="66" charset="0"/>
              </a:rPr>
              <a:t>“</a:t>
            </a:r>
            <a:r>
              <a:rPr lang="en-US" b="1" dirty="0">
                <a:solidFill>
                  <a:srgbClr val="BE1254"/>
                </a:solidFill>
                <a:latin typeface="Comic Sans MS" panose="030F0702030302020204" pitchFamily="66" charset="0"/>
              </a:rPr>
              <a:t>We love because he first loved us</a:t>
            </a:r>
            <a:r>
              <a:rPr lang="en" b="1" dirty="0">
                <a:solidFill>
                  <a:srgbClr val="BE1254"/>
                </a:solidFill>
                <a:latin typeface="Comic Sans MS" panose="030F0702030302020204" pitchFamily="66" charset="0"/>
              </a:rPr>
              <a:t>” </a:t>
            </a:r>
            <a:r>
              <a:rPr lang="en" sz="1400" b="1" dirty="0">
                <a:solidFill>
                  <a:srgbClr val="BE1254"/>
                </a:solidFill>
                <a:latin typeface="Comic Sans MS" panose="030F0702030302020204" pitchFamily="66" charset="0"/>
              </a:rPr>
              <a:t>(1 John 4:19)</a:t>
            </a:r>
          </a:p>
        </p:txBody>
      </p:sp>
      <p:sp>
        <p:nvSpPr>
          <p:cNvPr id="5" name="CuadroTexto 4">
            <a:extLst>
              <a:ext uri="{FF2B5EF4-FFF2-40B4-BE49-F238E27FC236}">
                <a16:creationId xmlns:a16="http://schemas.microsoft.com/office/drawing/2014/main" id="{B62E681B-587A-7D5C-FDD5-79AA4A24BA03}"/>
              </a:ext>
            </a:extLst>
          </p:cNvPr>
          <p:cNvSpPr txBox="1"/>
          <p:nvPr/>
        </p:nvSpPr>
        <p:spPr>
          <a:xfrm>
            <a:off x="3096638" y="1134698"/>
            <a:ext cx="7496783" cy="707886"/>
          </a:xfrm>
          <a:prstGeom prst="rect">
            <a:avLst/>
          </a:prstGeom>
          <a:noFill/>
        </p:spPr>
        <p:txBody>
          <a:bodyPr wrap="square" rtlCol="0">
            <a:spAutoFit/>
          </a:bodyPr>
          <a:lstStyle/>
          <a:p>
            <a:pPr>
              <a:spcBef>
                <a:spcPts val="600"/>
              </a:spcBef>
            </a:pPr>
            <a:r>
              <a:rPr lang="en" sz="2000" b="1" dirty="0"/>
              <a:t>God always makes the first move. He loves us before we can do anything about it (Jer. 31:3.)</a:t>
            </a:r>
          </a:p>
        </p:txBody>
      </p:sp>
      <p:pic>
        <p:nvPicPr>
          <p:cNvPr id="6" name="Imagen 5" descr="Un grupo de personas disfrazadas&#10;&#10;Descripción generada automáticamente con confianza baja">
            <a:extLst>
              <a:ext uri="{FF2B5EF4-FFF2-40B4-BE49-F238E27FC236}">
                <a16:creationId xmlns:a16="http://schemas.microsoft.com/office/drawing/2014/main" id="{0FE3EE27-5F5B-E6A4-4768-B72D478444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1039" y="3999565"/>
            <a:ext cx="2772115" cy="2772115"/>
          </a:xfrm>
          <a:prstGeom prst="snip2DiagRect">
            <a:avLst>
              <a:gd name="adj1" fmla="val 16493"/>
              <a:gd name="adj2" fmla="val 0"/>
            </a:avLst>
          </a:prstGeom>
          <a:solidFill>
            <a:srgbClr val="FFFFFF">
              <a:shade val="85000"/>
            </a:srgbClr>
          </a:solidFill>
          <a:ln w="57150" cap="sq">
            <a:solidFill>
              <a:srgbClr val="90C5C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mujer, parado, gente&#10;&#10;Descripción generada automáticamente">
            <a:extLst>
              <a:ext uri="{FF2B5EF4-FFF2-40B4-BE49-F238E27FC236}">
                <a16:creationId xmlns:a16="http://schemas.microsoft.com/office/drawing/2014/main" id="{1F413413-B8F6-2DB8-65D5-C12A2D5A9B3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1395" y="3998642"/>
            <a:ext cx="2772114" cy="2772114"/>
          </a:xfrm>
          <a:prstGeom prst="snip2DiagRect">
            <a:avLst/>
          </a:prstGeom>
          <a:solidFill>
            <a:srgbClr val="FFFFFF">
              <a:shade val="85000"/>
            </a:srgbClr>
          </a:solidFill>
          <a:ln w="57150" cap="sq">
            <a:solidFill>
              <a:srgbClr val="90C5C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sostener, agua&#10;&#10;Descripción generada automáticamente">
            <a:extLst>
              <a:ext uri="{FF2B5EF4-FFF2-40B4-BE49-F238E27FC236}">
                <a16:creationId xmlns:a16="http://schemas.microsoft.com/office/drawing/2014/main" id="{DC383DA7-8F4C-6456-EAC8-DA98780AFB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218" y="1071018"/>
            <a:ext cx="2772114" cy="2772114"/>
          </a:xfrm>
          <a:prstGeom prst="snip2DiagRect">
            <a:avLst>
              <a:gd name="adj1" fmla="val 15791"/>
              <a:gd name="adj2" fmla="val 0"/>
            </a:avLst>
          </a:prstGeom>
          <a:solidFill>
            <a:srgbClr val="FFFFFF">
              <a:shade val="85000"/>
            </a:srgbClr>
          </a:solidFill>
          <a:ln w="57150" cap="sq">
            <a:solidFill>
              <a:srgbClr val="90C5C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C488B669-FEF0-04BA-0E98-A3606F93F14C}"/>
              </a:ext>
            </a:extLst>
          </p:cNvPr>
          <p:cNvSpPr txBox="1"/>
          <p:nvPr/>
        </p:nvSpPr>
        <p:spPr>
          <a:xfrm>
            <a:off x="5889829" y="4030854"/>
            <a:ext cx="6053375" cy="1015663"/>
          </a:xfrm>
          <a:prstGeom prst="rect">
            <a:avLst/>
          </a:prstGeom>
          <a:noFill/>
        </p:spPr>
        <p:txBody>
          <a:bodyPr wrap="square">
            <a:spAutoFit/>
          </a:bodyPr>
          <a:lstStyle/>
          <a:p>
            <a:pPr>
              <a:spcBef>
                <a:spcPts val="600"/>
              </a:spcBef>
            </a:pPr>
            <a:r>
              <a:rPr lang="en" sz="2000" b="1" dirty="0"/>
              <a:t>A man's debt to his lord was the equivalent of 200,000 years of work! But his lord, out of love, forgave him.</a:t>
            </a:r>
          </a:p>
        </p:txBody>
      </p:sp>
      <p:pic>
        <p:nvPicPr>
          <p:cNvPr id="14" name="Imagen 13">
            <a:extLst>
              <a:ext uri="{FF2B5EF4-FFF2-40B4-BE49-F238E27FC236}">
                <a16:creationId xmlns:a16="http://schemas.microsoft.com/office/drawing/2014/main" id="{DFDC5EE0-4E1C-725C-7653-42AE8864E29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593421" y="914400"/>
            <a:ext cx="1457326" cy="3084242"/>
          </a:xfrm>
          <a:prstGeom prst="snip2DiagRect">
            <a:avLst>
              <a:gd name="adj1" fmla="val 10013"/>
              <a:gd name="adj2" fmla="val 6655"/>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56BFD7DF-71AC-5275-628C-0307E52EF41B}"/>
              </a:ext>
            </a:extLst>
          </p:cNvPr>
          <p:cNvSpPr txBox="1"/>
          <p:nvPr/>
        </p:nvSpPr>
        <p:spPr>
          <a:xfrm>
            <a:off x="3117714" y="2900008"/>
            <a:ext cx="7473884" cy="1015663"/>
          </a:xfrm>
          <a:prstGeom prst="rect">
            <a:avLst/>
          </a:prstGeom>
          <a:noFill/>
        </p:spPr>
        <p:txBody>
          <a:bodyPr wrap="square">
            <a:spAutoFit/>
          </a:bodyPr>
          <a:lstStyle/>
          <a:p>
            <a:pPr>
              <a:spcBef>
                <a:spcPts val="600"/>
              </a:spcBef>
            </a:pPr>
            <a:r>
              <a:rPr lang="en" sz="2000" b="1" dirty="0"/>
              <a:t>Unfortunately, not everyone reacts the same way. Sometimes, we can forget how much God loves us. Jesus exemplified this with a parable (Mt. 18:23-35.)</a:t>
            </a:r>
          </a:p>
        </p:txBody>
      </p:sp>
      <p:sp>
        <p:nvSpPr>
          <p:cNvPr id="11" name="CuadroTexto 10">
            <a:extLst>
              <a:ext uri="{FF2B5EF4-FFF2-40B4-BE49-F238E27FC236}">
                <a16:creationId xmlns:a16="http://schemas.microsoft.com/office/drawing/2014/main" id="{45B702E2-14FE-6605-D198-4F5883BFC045}"/>
              </a:ext>
            </a:extLst>
          </p:cNvPr>
          <p:cNvSpPr txBox="1"/>
          <p:nvPr/>
        </p:nvSpPr>
        <p:spPr>
          <a:xfrm>
            <a:off x="3094750" y="1863465"/>
            <a:ext cx="7473884" cy="1015663"/>
          </a:xfrm>
          <a:prstGeom prst="rect">
            <a:avLst/>
          </a:prstGeom>
          <a:noFill/>
        </p:spPr>
        <p:txBody>
          <a:bodyPr wrap="square">
            <a:spAutoFit/>
          </a:bodyPr>
          <a:lstStyle/>
          <a:p>
            <a:pPr>
              <a:spcBef>
                <a:spcPts val="600"/>
              </a:spcBef>
            </a:pPr>
            <a:r>
              <a:rPr lang="en" sz="2000" b="1" dirty="0"/>
              <a:t>When we perceive God's love and the great sacrifice He made for us, our natural reaction is to love Him and to love one another (1Jn. 4:9-10, 19.)</a:t>
            </a:r>
          </a:p>
        </p:txBody>
      </p:sp>
      <p:sp>
        <p:nvSpPr>
          <p:cNvPr id="15" name="CuadroTexto 14">
            <a:extLst>
              <a:ext uri="{FF2B5EF4-FFF2-40B4-BE49-F238E27FC236}">
                <a16:creationId xmlns:a16="http://schemas.microsoft.com/office/drawing/2014/main" id="{7DF5241F-DB89-F255-F7CF-C2F3278B4B5B}"/>
              </a:ext>
            </a:extLst>
          </p:cNvPr>
          <p:cNvSpPr txBox="1"/>
          <p:nvPr/>
        </p:nvSpPr>
        <p:spPr>
          <a:xfrm>
            <a:off x="5889829" y="5027467"/>
            <a:ext cx="6302170" cy="1631216"/>
          </a:xfrm>
          <a:prstGeom prst="rect">
            <a:avLst/>
          </a:prstGeom>
          <a:noFill/>
        </p:spPr>
        <p:txBody>
          <a:bodyPr wrap="square">
            <a:spAutoFit/>
          </a:bodyPr>
          <a:lstStyle/>
          <a:p>
            <a:pPr>
              <a:spcBef>
                <a:spcPts val="600"/>
              </a:spcBef>
            </a:pPr>
            <a:r>
              <a:rPr lang="en" sz="2000" b="1" dirty="0"/>
              <a:t>Forgetting the love he had received, this servant demanded from his fellow servant the equivalent of just over three months of work. What ingratitude! “</a:t>
            </a:r>
            <a:r>
              <a:rPr lang="en-US" sz="2000" b="1" dirty="0"/>
              <a:t>Should you not also have had compassion on your fellow servant, just as I had pity on you</a:t>
            </a:r>
            <a:r>
              <a:rPr lang="en" sz="2000" b="1" dirty="0"/>
              <a:t>?” (Mt. 18:33.)</a:t>
            </a:r>
          </a:p>
        </p:txBody>
      </p:sp>
    </p:spTree>
    <p:extLst>
      <p:ext uri="{BB962C8B-B14F-4D97-AF65-F5344CB8AC3E}">
        <p14:creationId xmlns:p14="http://schemas.microsoft.com/office/powerpoint/2010/main" val="386163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3"/>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 calcmode="lin" valueType="num">
                                      <p:cBhvr>
                                        <p:cTn id="56" dur="1000" fill="hold"/>
                                        <p:tgtEl>
                                          <p:spTgt spid="8"/>
                                        </p:tgtEl>
                                        <p:attrNameLst>
                                          <p:attrName>style.rotation</p:attrName>
                                        </p:attrNameLst>
                                      </p:cBhvr>
                                      <p:tavLst>
                                        <p:tav tm="0">
                                          <p:val>
                                            <p:fltVal val="90"/>
                                          </p:val>
                                        </p:tav>
                                        <p:tav tm="100000">
                                          <p:val>
                                            <p:fltVal val="0"/>
                                          </p:val>
                                        </p:tav>
                                      </p:tavLst>
                                    </p:anim>
                                    <p:animEffect transition="in" filter="fade">
                                      <p:cBhvr>
                                        <p:cTn id="57" dur="1000"/>
                                        <p:tgtEl>
                                          <p:spTgt spid="8"/>
                                        </p:tgtEl>
                                      </p:cBhvr>
                                    </p:animEffect>
                                  </p:childTnLst>
                                </p:cTn>
                              </p:par>
                            </p:childTnLst>
                          </p:cTn>
                        </p:par>
                        <p:par>
                          <p:cTn id="58" fill="hold">
                            <p:stCondLst>
                              <p:cond delay="1000"/>
                            </p:stCondLst>
                            <p:childTnLst>
                              <p:par>
                                <p:cTn id="59" presetID="31"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553</TotalTime>
  <Words>1242</Words>
  <Application>Microsoft Office PowerPoint</Application>
  <PresentationFormat>Panorámica</PresentationFormat>
  <Paragraphs>58</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Constantia</vt:lpstr>
      <vt:lpstr>Comic Sans MS</vt:lpstr>
      <vt:lpstr>Aptos Display</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2024-12-28T07:05:03Z</dcterms:created>
  <dcterms:modified xsi:type="dcterms:W3CDTF">2024-12-31T06:00:54Z</dcterms:modified>
</cp:coreProperties>
</file>