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80" r:id="rId2"/>
    <p:sldId id="279" r:id="rId3"/>
    <p:sldId id="268" r:id="rId4"/>
    <p:sldId id="281" r:id="rId5"/>
    <p:sldId id="259" r:id="rId6"/>
    <p:sldId id="260" r:id="rId7"/>
    <p:sldId id="282" r:id="rId8"/>
    <p:sldId id="263" r:id="rId9"/>
    <p:sldId id="262" r:id="rId10"/>
    <p:sldId id="283" r:id="rId11"/>
    <p:sldId id="265" r:id="rId12"/>
    <p:sldId id="266" r:id="rId13"/>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C76"/>
    <a:srgbClr val="6D8D4F"/>
    <a:srgbClr val="F1C20F"/>
    <a:srgbClr val="D2CB56"/>
    <a:srgbClr val="F7DD7D"/>
    <a:srgbClr val="23071D"/>
    <a:srgbClr val="9C650E"/>
    <a:srgbClr val="6D0088"/>
    <a:srgbClr val="187918"/>
    <a:srgbClr val="001A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FFEA32-17D1-417D-86F3-F358778D129C}" type="doc">
      <dgm:prSet loTypeId="urn:microsoft.com/office/officeart/2008/layout/PictureAccentList" loCatId="list" qsTypeId="urn:microsoft.com/office/officeart/2005/8/quickstyle/3d1" qsCatId="3D" csTypeId="urn:microsoft.com/office/officeart/2005/8/colors/colorful2" csCatId="colorful" phldr="1"/>
      <dgm:spPr/>
      <dgm:t>
        <a:bodyPr/>
        <a:lstStyle/>
        <a:p>
          <a:endParaRPr lang="es-ES"/>
        </a:p>
      </dgm:t>
    </dgm:pt>
    <dgm:pt modelId="{3B9EDEC1-7A25-4471-8984-A2B21A8A8BE7}">
      <dgm:prSet custT="1"/>
      <dgm:spPr/>
      <dgm:t>
        <a:bodyPr/>
        <a:lstStyle/>
        <a:p>
          <a:r>
            <a:rPr lang="en" sz="2000" b="1" dirty="0">
              <a:effectLst>
                <a:outerShdw blurRad="38100" dist="38100" dir="2700000" algn="tl">
                  <a:srgbClr val="000000">
                    <a:alpha val="43137"/>
                  </a:srgbClr>
                </a:outerShdw>
              </a:effectLst>
            </a:rPr>
            <a:t>There are many questions that may arise when we talk about God's love and justice. During this quarter, we will seek answers to these and other questions:</a:t>
          </a:r>
        </a:p>
      </dgm:t>
    </dgm:pt>
    <dgm:pt modelId="{93B0F2C1-DD63-475B-8448-5F6D8E92618E}" type="parTrans" cxnId="{3618809A-19BC-48F8-8A01-8389F2267363}">
      <dgm:prSet/>
      <dgm:spPr/>
      <dgm:t>
        <a:bodyPr/>
        <a:lstStyle/>
        <a:p>
          <a:endParaRPr lang="es-ES" sz="2000"/>
        </a:p>
      </dgm:t>
    </dgm:pt>
    <dgm:pt modelId="{15E5EDF6-BDE0-4C31-8413-59AE925A4F41}" type="sibTrans" cxnId="{3618809A-19BC-48F8-8A01-8389F2267363}">
      <dgm:prSet/>
      <dgm:spPr/>
      <dgm:t>
        <a:bodyPr/>
        <a:lstStyle/>
        <a:p>
          <a:endParaRPr lang="es-ES" sz="2000"/>
        </a:p>
      </dgm:t>
    </dgm:pt>
    <dgm:pt modelId="{9F4E7809-58A5-4DA6-9813-A159F826E25F}">
      <dgm:prSet custT="1"/>
      <dgm:spPr/>
      <dgm:t>
        <a:bodyPr lIns="0" tIns="108000" rIns="0" bIns="72000"/>
        <a:lstStyle/>
        <a:p>
          <a:pPr>
            <a:lnSpc>
              <a:spcPts val="1800"/>
            </a:lnSpc>
            <a:spcAft>
              <a:spcPts val="0"/>
            </a:spcAft>
          </a:pPr>
          <a:r>
            <a:rPr lang="en" sz="2000" b="1" dirty="0">
              <a:effectLst>
                <a:outerShdw blurRad="38100" dist="38100" dir="2700000" algn="tl">
                  <a:srgbClr val="000000">
                    <a:alpha val="43137"/>
                  </a:srgbClr>
                </a:outerShdw>
              </a:effectLst>
            </a:rPr>
            <a:t>Is God's love one-way (that is, he loves, but never receives love)?</a:t>
          </a:r>
          <a:endParaRPr lang="es-ES" sz="2000" dirty="0">
            <a:effectLst>
              <a:outerShdw blurRad="38100" dist="38100" dir="2700000" algn="tl">
                <a:srgbClr val="000000">
                  <a:alpha val="43137"/>
                </a:srgbClr>
              </a:outerShdw>
            </a:effectLst>
          </a:endParaRPr>
        </a:p>
      </dgm:t>
    </dgm:pt>
    <dgm:pt modelId="{C751B2C5-0D01-4F7F-87C8-78A166C2DBA4}" type="parTrans" cxnId="{96C9C8C4-EFD5-4F03-A437-DC56B453108F}">
      <dgm:prSet/>
      <dgm:spPr/>
      <dgm:t>
        <a:bodyPr/>
        <a:lstStyle/>
        <a:p>
          <a:endParaRPr lang="es-ES" sz="2000"/>
        </a:p>
      </dgm:t>
    </dgm:pt>
    <dgm:pt modelId="{A7DEC4B8-388D-421B-8B39-922AC95BCDFF}" type="sibTrans" cxnId="{96C9C8C4-EFD5-4F03-A437-DC56B453108F}">
      <dgm:prSet/>
      <dgm:spPr/>
      <dgm:t>
        <a:bodyPr/>
        <a:lstStyle/>
        <a:p>
          <a:endParaRPr lang="es-ES" sz="2000"/>
        </a:p>
      </dgm:t>
    </dgm:pt>
    <dgm:pt modelId="{81924897-AD54-416E-B53B-5DE71F039745}">
      <dgm:prSet custT="1"/>
      <dgm:spPr/>
      <dgm:t>
        <a:bodyPr lIns="0" tIns="108000" rIns="0" bIns="72000"/>
        <a:lstStyle/>
        <a:p>
          <a:pPr>
            <a:lnSpc>
              <a:spcPts val="1800"/>
            </a:lnSpc>
            <a:spcAft>
              <a:spcPts val="0"/>
            </a:spcAft>
          </a:pPr>
          <a:r>
            <a:rPr lang="en" sz="2000" b="1" dirty="0">
              <a:effectLst>
                <a:outerShdw blurRad="38100" dist="38100" dir="2700000" algn="tl">
                  <a:srgbClr val="000000">
                    <a:alpha val="43137"/>
                  </a:srgbClr>
                </a:outerShdw>
              </a:effectLst>
            </a:rPr>
            <a:t>Is God's love emotional?</a:t>
          </a:r>
          <a:endParaRPr lang="es-ES" sz="2000" dirty="0">
            <a:effectLst>
              <a:outerShdw blurRad="38100" dist="38100" dir="2700000" algn="tl">
                <a:srgbClr val="000000">
                  <a:alpha val="43137"/>
                </a:srgbClr>
              </a:outerShdw>
            </a:effectLst>
          </a:endParaRPr>
        </a:p>
      </dgm:t>
    </dgm:pt>
    <dgm:pt modelId="{E372A36A-620F-4A76-9136-6EF5D115E937}" type="parTrans" cxnId="{6BC0D4C4-1E28-4030-BA36-0779450B6A65}">
      <dgm:prSet/>
      <dgm:spPr/>
      <dgm:t>
        <a:bodyPr/>
        <a:lstStyle/>
        <a:p>
          <a:endParaRPr lang="es-ES" sz="2000"/>
        </a:p>
      </dgm:t>
    </dgm:pt>
    <dgm:pt modelId="{0CDF9F03-94E5-437A-922A-E48CA683CE66}" type="sibTrans" cxnId="{6BC0D4C4-1E28-4030-BA36-0779450B6A65}">
      <dgm:prSet/>
      <dgm:spPr/>
      <dgm:t>
        <a:bodyPr/>
        <a:lstStyle/>
        <a:p>
          <a:endParaRPr lang="es-ES" sz="2000"/>
        </a:p>
      </dgm:t>
    </dgm:pt>
    <dgm:pt modelId="{3500CFC1-BAB4-451C-817A-31209E8A77A2}">
      <dgm:prSet custT="1"/>
      <dgm:spPr>
        <a:solidFill>
          <a:schemeClr val="accent5">
            <a:lumMod val="60000"/>
            <a:lumOff val="40000"/>
          </a:schemeClr>
        </a:solidFill>
      </dgm:spPr>
      <dgm:t>
        <a:bodyPr lIns="0" tIns="108000" rIns="0" bIns="72000"/>
        <a:lstStyle/>
        <a:p>
          <a:pPr>
            <a:lnSpc>
              <a:spcPts val="1800"/>
            </a:lnSpc>
            <a:spcAft>
              <a:spcPts val="0"/>
            </a:spcAft>
          </a:pPr>
          <a:r>
            <a:rPr lang="en" sz="2000" b="1" dirty="0">
              <a:effectLst>
                <a:outerShdw blurRad="38100" dist="38100" dir="2700000" algn="tl">
                  <a:srgbClr val="000000">
                    <a:alpha val="43137"/>
                  </a:srgbClr>
                </a:outerShdw>
              </a:effectLst>
            </a:rPr>
            <a:t>Do you really care about human beings?</a:t>
          </a:r>
          <a:endParaRPr lang="es-ES" sz="2000" dirty="0">
            <a:effectLst>
              <a:outerShdw blurRad="38100" dist="38100" dir="2700000" algn="tl">
                <a:srgbClr val="000000">
                  <a:alpha val="43137"/>
                </a:srgbClr>
              </a:outerShdw>
            </a:effectLst>
          </a:endParaRPr>
        </a:p>
      </dgm:t>
    </dgm:pt>
    <dgm:pt modelId="{0003D486-7BBC-48F6-9B22-1A0161CDBC66}" type="parTrans" cxnId="{8F9FF44F-86A2-421F-81E9-08C34F25FF7E}">
      <dgm:prSet/>
      <dgm:spPr/>
      <dgm:t>
        <a:bodyPr/>
        <a:lstStyle/>
        <a:p>
          <a:endParaRPr lang="es-ES" sz="2000"/>
        </a:p>
      </dgm:t>
    </dgm:pt>
    <dgm:pt modelId="{EC4BE417-F94F-4AE5-A65D-581D73A300BF}" type="sibTrans" cxnId="{8F9FF44F-86A2-421F-81E9-08C34F25FF7E}">
      <dgm:prSet/>
      <dgm:spPr/>
      <dgm:t>
        <a:bodyPr/>
        <a:lstStyle/>
        <a:p>
          <a:endParaRPr lang="es-ES" sz="2000"/>
        </a:p>
      </dgm:t>
    </dgm:pt>
    <dgm:pt modelId="{8A014AFE-B635-4C9C-AF78-7220AFDB3B87}">
      <dgm:prSet custT="1"/>
      <dgm:spPr/>
      <dgm:t>
        <a:bodyPr lIns="0" tIns="108000" rIns="0" bIns="72000"/>
        <a:lstStyle/>
        <a:p>
          <a:pPr>
            <a:lnSpc>
              <a:spcPts val="1800"/>
            </a:lnSpc>
            <a:spcAft>
              <a:spcPts val="0"/>
            </a:spcAft>
          </a:pPr>
          <a:r>
            <a:rPr lang="en" sz="2000" b="1" dirty="0">
              <a:solidFill>
                <a:schemeClr val="tx1"/>
              </a:solidFill>
            </a:rPr>
            <a:t>Can one reject or renounce God's love?</a:t>
          </a:r>
          <a:endParaRPr lang="es-ES" sz="2000" dirty="0">
            <a:solidFill>
              <a:schemeClr val="tx1"/>
            </a:solidFill>
          </a:endParaRPr>
        </a:p>
      </dgm:t>
    </dgm:pt>
    <dgm:pt modelId="{C71F53E6-EF61-4C81-AC24-DBF230A6C56C}" type="parTrans" cxnId="{00C17BF7-5CF8-4C31-9BB8-D5F388B55401}">
      <dgm:prSet/>
      <dgm:spPr/>
      <dgm:t>
        <a:bodyPr/>
        <a:lstStyle/>
        <a:p>
          <a:endParaRPr lang="es-ES" sz="2000"/>
        </a:p>
      </dgm:t>
    </dgm:pt>
    <dgm:pt modelId="{B2F8833C-52AA-4197-A7EC-FFC28BE32C34}" type="sibTrans" cxnId="{00C17BF7-5CF8-4C31-9BB8-D5F388B55401}">
      <dgm:prSet/>
      <dgm:spPr/>
      <dgm:t>
        <a:bodyPr/>
        <a:lstStyle/>
        <a:p>
          <a:endParaRPr lang="es-ES" sz="2000"/>
        </a:p>
      </dgm:t>
    </dgm:pt>
    <dgm:pt modelId="{88775D63-869A-40CA-940D-3E86ED92BBCA}">
      <dgm:prSet custT="1"/>
      <dgm:spPr/>
      <dgm:t>
        <a:bodyPr lIns="0" tIns="108000" rIns="0" bIns="72000"/>
        <a:lstStyle/>
        <a:p>
          <a:pPr>
            <a:lnSpc>
              <a:spcPts val="1800"/>
            </a:lnSpc>
            <a:spcAft>
              <a:spcPts val="0"/>
            </a:spcAft>
          </a:pPr>
          <a:r>
            <a:rPr lang="en" sz="2000" b="1" dirty="0">
              <a:solidFill>
                <a:schemeClr val="tx1"/>
              </a:solidFill>
            </a:rPr>
            <a:t>Does God enter into a relationship of reciprocal love with his human creatures?</a:t>
          </a:r>
          <a:endParaRPr lang="es-ES" sz="2000" dirty="0">
            <a:solidFill>
              <a:schemeClr val="tx1"/>
            </a:solidFill>
          </a:endParaRPr>
        </a:p>
      </dgm:t>
    </dgm:pt>
    <dgm:pt modelId="{638501B3-67FD-4223-9E83-ABE071A1301D}" type="parTrans" cxnId="{932574FF-9376-4A75-AAE0-EB80A2486832}">
      <dgm:prSet/>
      <dgm:spPr/>
      <dgm:t>
        <a:bodyPr/>
        <a:lstStyle/>
        <a:p>
          <a:endParaRPr lang="es-ES" sz="2000"/>
        </a:p>
      </dgm:t>
    </dgm:pt>
    <dgm:pt modelId="{11251FA8-404B-4375-8D0C-D8CDF58ACF41}" type="sibTrans" cxnId="{932574FF-9376-4A75-AAE0-EB80A2486832}">
      <dgm:prSet/>
      <dgm:spPr/>
      <dgm:t>
        <a:bodyPr/>
        <a:lstStyle/>
        <a:p>
          <a:endParaRPr lang="es-ES" sz="2000"/>
        </a:p>
      </dgm:t>
    </dgm:pt>
    <dgm:pt modelId="{F89410D9-902C-4B07-BE2B-8E19902C5C9B}">
      <dgm:prSet custT="1"/>
      <dgm:spPr/>
      <dgm:t>
        <a:bodyPr lIns="0" tIns="108000" rIns="0" bIns="72000"/>
        <a:lstStyle/>
        <a:p>
          <a:pPr>
            <a:lnSpc>
              <a:spcPts val="1800"/>
            </a:lnSpc>
            <a:spcAft>
              <a:spcPts val="0"/>
            </a:spcAft>
          </a:pPr>
          <a:r>
            <a:rPr lang="en" sz="2000" b="1" dirty="0">
              <a:solidFill>
                <a:schemeClr val="tx1"/>
              </a:solidFill>
            </a:rPr>
            <a:t>Is anger incompatible with love?</a:t>
          </a:r>
          <a:endParaRPr lang="es-ES" sz="2000" dirty="0">
            <a:solidFill>
              <a:schemeClr val="tx1"/>
            </a:solidFill>
          </a:endParaRPr>
        </a:p>
      </dgm:t>
    </dgm:pt>
    <dgm:pt modelId="{F800E839-5034-4F6B-B857-2D66C200788B}" type="parTrans" cxnId="{532D8AD2-F11D-4EA7-B280-8935519D3486}">
      <dgm:prSet/>
      <dgm:spPr/>
      <dgm:t>
        <a:bodyPr/>
        <a:lstStyle/>
        <a:p>
          <a:endParaRPr lang="es-ES" sz="2000"/>
        </a:p>
      </dgm:t>
    </dgm:pt>
    <dgm:pt modelId="{BF41AF29-6E60-44B0-B78E-73942AEE3F96}" type="sibTrans" cxnId="{532D8AD2-F11D-4EA7-B280-8935519D3486}">
      <dgm:prSet/>
      <dgm:spPr/>
      <dgm:t>
        <a:bodyPr/>
        <a:lstStyle/>
        <a:p>
          <a:endParaRPr lang="es-ES" sz="2000"/>
        </a:p>
      </dgm:t>
    </dgm:pt>
    <dgm:pt modelId="{F8EFCEE3-02AE-482E-BF08-C71C959416DE}">
      <dgm:prSet custT="1"/>
      <dgm:spPr/>
      <dgm:t>
        <a:bodyPr lIns="0" tIns="108000" rIns="0" bIns="72000"/>
        <a:lstStyle/>
        <a:p>
          <a:pPr>
            <a:lnSpc>
              <a:spcPts val="1800"/>
            </a:lnSpc>
            <a:spcAft>
              <a:spcPts val="0"/>
            </a:spcAft>
          </a:pPr>
          <a:r>
            <a:rPr lang="en" sz="2000" b="1" dirty="0">
              <a:solidFill>
                <a:schemeClr val="tx1"/>
              </a:solidFill>
            </a:rPr>
            <a:t>What is the relationship between love and justice?</a:t>
          </a:r>
          <a:endParaRPr lang="es-ES" sz="2000" dirty="0">
            <a:solidFill>
              <a:schemeClr val="tx1"/>
            </a:solidFill>
          </a:endParaRPr>
        </a:p>
      </dgm:t>
    </dgm:pt>
    <dgm:pt modelId="{9D5F8ED2-4B8B-4747-9B45-8631014FBD2C}" type="parTrans" cxnId="{B9324CC5-29A2-461D-AA3E-5D04933F5F56}">
      <dgm:prSet/>
      <dgm:spPr/>
      <dgm:t>
        <a:bodyPr/>
        <a:lstStyle/>
        <a:p>
          <a:endParaRPr lang="es-ES" sz="2000"/>
        </a:p>
      </dgm:t>
    </dgm:pt>
    <dgm:pt modelId="{27145516-88D4-485C-B489-2F3522E27575}" type="sibTrans" cxnId="{B9324CC5-29A2-461D-AA3E-5D04933F5F56}">
      <dgm:prSet/>
      <dgm:spPr/>
      <dgm:t>
        <a:bodyPr/>
        <a:lstStyle/>
        <a:p>
          <a:endParaRPr lang="es-ES" sz="2000"/>
        </a:p>
      </dgm:t>
    </dgm:pt>
    <dgm:pt modelId="{45FF8EB7-41D1-46DD-9F5F-D681EE6CA44E}">
      <dgm:prSet custT="1"/>
      <dgm:spPr/>
      <dgm:t>
        <a:bodyPr lIns="0" tIns="108000" rIns="0" bIns="72000"/>
        <a:lstStyle/>
        <a:p>
          <a:pPr>
            <a:lnSpc>
              <a:spcPts val="1800"/>
            </a:lnSpc>
            <a:spcAft>
              <a:spcPts val="0"/>
            </a:spcAft>
          </a:pPr>
          <a:r>
            <a:rPr lang="en" sz="2000" b="1" dirty="0">
              <a:solidFill>
                <a:schemeClr val="tx1"/>
              </a:solidFill>
            </a:rPr>
            <a:t>If God is love, why is there so much evil in this world?</a:t>
          </a:r>
          <a:endParaRPr lang="es-ES" sz="2000" dirty="0">
            <a:solidFill>
              <a:schemeClr val="tx1"/>
            </a:solidFill>
          </a:endParaRPr>
        </a:p>
      </dgm:t>
    </dgm:pt>
    <dgm:pt modelId="{397353B5-80FE-4C58-8243-6FC70EE799A2}" type="parTrans" cxnId="{850D0ADE-0B94-4DE2-96C5-A9E93D6B1E94}">
      <dgm:prSet/>
      <dgm:spPr/>
      <dgm:t>
        <a:bodyPr/>
        <a:lstStyle/>
        <a:p>
          <a:endParaRPr lang="es-ES" sz="2000"/>
        </a:p>
      </dgm:t>
    </dgm:pt>
    <dgm:pt modelId="{913CC723-5263-42C2-A1DF-CC0ABC49FF7C}" type="sibTrans" cxnId="{850D0ADE-0B94-4DE2-96C5-A9E93D6B1E94}">
      <dgm:prSet/>
      <dgm:spPr/>
      <dgm:t>
        <a:bodyPr/>
        <a:lstStyle/>
        <a:p>
          <a:endParaRPr lang="es-ES" sz="2000"/>
        </a:p>
      </dgm:t>
    </dgm:pt>
    <dgm:pt modelId="{9A296948-F153-4D5B-9188-5115379E9DAB}">
      <dgm:prSet custT="1"/>
      <dgm:spPr/>
      <dgm:t>
        <a:bodyPr lIns="0" tIns="108000" rIns="0" bIns="72000"/>
        <a:lstStyle/>
        <a:p>
          <a:pPr>
            <a:lnSpc>
              <a:spcPts val="1800"/>
            </a:lnSpc>
            <a:spcAft>
              <a:spcPts val="0"/>
            </a:spcAft>
          </a:pPr>
          <a:r>
            <a:rPr lang="en" sz="2000" b="1" dirty="0">
              <a:solidFill>
                <a:schemeClr val="tx1"/>
              </a:solidFill>
            </a:rPr>
            <a:t>Can humans love like God? </a:t>
          </a:r>
          <a:br>
            <a:rPr lang="es-ES" sz="2000" b="1" dirty="0">
              <a:solidFill>
                <a:schemeClr val="tx1"/>
              </a:solidFill>
            </a:rPr>
          </a:br>
          <a:r>
            <a:rPr lang="en" sz="2000" b="1" dirty="0">
              <a:solidFill>
                <a:schemeClr val="tx1"/>
              </a:solidFill>
            </a:rPr>
            <a:t>If so, how?</a:t>
          </a:r>
          <a:endParaRPr lang="es-ES" sz="2000" dirty="0">
            <a:solidFill>
              <a:schemeClr val="tx1"/>
            </a:solidFill>
          </a:endParaRPr>
        </a:p>
      </dgm:t>
    </dgm:pt>
    <dgm:pt modelId="{EDD74B6B-8B65-4A6E-930D-C848608F24B0}" type="parTrans" cxnId="{5337C8BD-4507-4A82-A86A-4A0C47FA18A8}">
      <dgm:prSet/>
      <dgm:spPr/>
      <dgm:t>
        <a:bodyPr/>
        <a:lstStyle/>
        <a:p>
          <a:endParaRPr lang="es-ES" sz="2000"/>
        </a:p>
      </dgm:t>
    </dgm:pt>
    <dgm:pt modelId="{DFF8E14C-6531-4745-8D75-7C55574405FF}" type="sibTrans" cxnId="{5337C8BD-4507-4A82-A86A-4A0C47FA18A8}">
      <dgm:prSet/>
      <dgm:spPr/>
      <dgm:t>
        <a:bodyPr/>
        <a:lstStyle/>
        <a:p>
          <a:endParaRPr lang="es-ES" sz="2000"/>
        </a:p>
      </dgm:t>
    </dgm:pt>
    <dgm:pt modelId="{B16AB325-B785-4C6C-9747-ADB19565842C}" type="pres">
      <dgm:prSet presAssocID="{E7FFEA32-17D1-417D-86F3-F358778D129C}" presName="layout" presStyleCnt="0">
        <dgm:presLayoutVars>
          <dgm:chMax/>
          <dgm:chPref/>
          <dgm:dir/>
          <dgm:animOne val="branch"/>
          <dgm:animLvl val="lvl"/>
          <dgm:resizeHandles/>
        </dgm:presLayoutVars>
      </dgm:prSet>
      <dgm:spPr/>
    </dgm:pt>
    <dgm:pt modelId="{D6140279-CB12-4E6D-9C83-A157575EBBFD}" type="pres">
      <dgm:prSet presAssocID="{3B9EDEC1-7A25-4471-8984-A2B21A8A8BE7}" presName="root" presStyleCnt="0">
        <dgm:presLayoutVars>
          <dgm:chMax/>
          <dgm:chPref val="4"/>
        </dgm:presLayoutVars>
      </dgm:prSet>
      <dgm:spPr/>
    </dgm:pt>
    <dgm:pt modelId="{3973839A-B588-4064-BAE4-B5EC1AF3D38C}" type="pres">
      <dgm:prSet presAssocID="{3B9EDEC1-7A25-4471-8984-A2B21A8A8BE7}" presName="rootComposite" presStyleCnt="0">
        <dgm:presLayoutVars/>
      </dgm:prSet>
      <dgm:spPr/>
    </dgm:pt>
    <dgm:pt modelId="{3B4C99FE-EAF0-4135-AF02-0177131671C3}" type="pres">
      <dgm:prSet presAssocID="{3B9EDEC1-7A25-4471-8984-A2B21A8A8BE7}" presName="rootText" presStyleLbl="node0" presStyleIdx="0" presStyleCnt="1" custScaleX="305750" custScaleY="182453">
        <dgm:presLayoutVars>
          <dgm:chMax/>
          <dgm:chPref val="4"/>
        </dgm:presLayoutVars>
      </dgm:prSet>
      <dgm:spPr/>
    </dgm:pt>
    <dgm:pt modelId="{D96B7681-FD4C-4E21-A690-69B6F1F3CCE9}" type="pres">
      <dgm:prSet presAssocID="{3B9EDEC1-7A25-4471-8984-A2B21A8A8BE7}" presName="childShape" presStyleCnt="0">
        <dgm:presLayoutVars>
          <dgm:chMax val="0"/>
          <dgm:chPref val="0"/>
        </dgm:presLayoutVars>
      </dgm:prSet>
      <dgm:spPr/>
    </dgm:pt>
    <dgm:pt modelId="{2767FBEB-3690-47DD-BF4D-E3638348C2D9}" type="pres">
      <dgm:prSet presAssocID="{9F4E7809-58A5-4DA6-9813-A159F826E25F}" presName="childComposite" presStyleCnt="0">
        <dgm:presLayoutVars>
          <dgm:chMax val="0"/>
          <dgm:chPref val="0"/>
        </dgm:presLayoutVars>
      </dgm:prSet>
      <dgm:spPr/>
    </dgm:pt>
    <dgm:pt modelId="{034373B3-4ACF-4ADA-AE67-F982C84BF558}" type="pres">
      <dgm:prSet presAssocID="{9F4E7809-58A5-4DA6-9813-A159F826E25F}" presName="Image" presStyleLbl="node1" presStyleIdx="0" presStyleCnt="9" custLinFactX="-300000" custLinFactNeighborX="-349567"/>
      <dgm:spPr/>
    </dgm:pt>
    <dgm:pt modelId="{CA005429-A341-4252-A211-4DBFBDDE36B1}" type="pres">
      <dgm:prSet presAssocID="{9F4E7809-58A5-4DA6-9813-A159F826E25F}" presName="childText" presStyleLbl="lnNode1" presStyleIdx="0" presStyleCnt="9" custScaleX="374001" custLinFactNeighborX="32050">
        <dgm:presLayoutVars>
          <dgm:chMax val="0"/>
          <dgm:chPref val="0"/>
          <dgm:bulletEnabled val="1"/>
        </dgm:presLayoutVars>
      </dgm:prSet>
      <dgm:spPr/>
    </dgm:pt>
    <dgm:pt modelId="{05BB741D-4025-4069-9D42-9242C92D7A9C}" type="pres">
      <dgm:prSet presAssocID="{81924897-AD54-416E-B53B-5DE71F039745}" presName="childComposite" presStyleCnt="0">
        <dgm:presLayoutVars>
          <dgm:chMax val="0"/>
          <dgm:chPref val="0"/>
        </dgm:presLayoutVars>
      </dgm:prSet>
      <dgm:spPr/>
    </dgm:pt>
    <dgm:pt modelId="{BE7497B5-1B74-461D-9264-16FAA8E3B729}" type="pres">
      <dgm:prSet presAssocID="{81924897-AD54-416E-B53B-5DE71F039745}" presName="Image" presStyleLbl="node1" presStyleIdx="1" presStyleCnt="9" custLinFactX="-300000" custLinFactNeighborX="-349567"/>
      <dgm:spPr/>
    </dgm:pt>
    <dgm:pt modelId="{13D82ACA-5790-47BD-AE6D-FFF8611BFAE7}" type="pres">
      <dgm:prSet presAssocID="{81924897-AD54-416E-B53B-5DE71F039745}" presName="childText" presStyleLbl="lnNode1" presStyleIdx="1" presStyleCnt="9" custScaleX="374001" custLinFactNeighborX="32050">
        <dgm:presLayoutVars>
          <dgm:chMax val="0"/>
          <dgm:chPref val="0"/>
          <dgm:bulletEnabled val="1"/>
        </dgm:presLayoutVars>
      </dgm:prSet>
      <dgm:spPr/>
    </dgm:pt>
    <dgm:pt modelId="{E7FD9907-55F5-41FA-90B1-FD147805795C}" type="pres">
      <dgm:prSet presAssocID="{3500CFC1-BAB4-451C-817A-31209E8A77A2}" presName="childComposite" presStyleCnt="0">
        <dgm:presLayoutVars>
          <dgm:chMax val="0"/>
          <dgm:chPref val="0"/>
        </dgm:presLayoutVars>
      </dgm:prSet>
      <dgm:spPr/>
    </dgm:pt>
    <dgm:pt modelId="{62846669-EE2F-446C-B9A0-452FB15EB222}" type="pres">
      <dgm:prSet presAssocID="{3500CFC1-BAB4-451C-817A-31209E8A77A2}" presName="Image" presStyleLbl="node1" presStyleIdx="2" presStyleCnt="9" custLinFactX="-300000" custLinFactNeighborX="-349567"/>
      <dgm:spPr/>
    </dgm:pt>
    <dgm:pt modelId="{A87E1F63-15E3-409C-B8F6-664E803664C8}" type="pres">
      <dgm:prSet presAssocID="{3500CFC1-BAB4-451C-817A-31209E8A77A2}" presName="childText" presStyleLbl="lnNode1" presStyleIdx="2" presStyleCnt="9" custScaleX="374001" custLinFactNeighborX="32050">
        <dgm:presLayoutVars>
          <dgm:chMax val="0"/>
          <dgm:chPref val="0"/>
          <dgm:bulletEnabled val="1"/>
        </dgm:presLayoutVars>
      </dgm:prSet>
      <dgm:spPr/>
    </dgm:pt>
    <dgm:pt modelId="{CF623C6E-5369-4C84-B86A-9FB3D3DF0935}" type="pres">
      <dgm:prSet presAssocID="{8A014AFE-B635-4C9C-AF78-7220AFDB3B87}" presName="childComposite" presStyleCnt="0">
        <dgm:presLayoutVars>
          <dgm:chMax val="0"/>
          <dgm:chPref val="0"/>
        </dgm:presLayoutVars>
      </dgm:prSet>
      <dgm:spPr/>
    </dgm:pt>
    <dgm:pt modelId="{D698C32A-DFF6-4516-8754-45DFF062596E}" type="pres">
      <dgm:prSet presAssocID="{8A014AFE-B635-4C9C-AF78-7220AFDB3B87}" presName="Image" presStyleLbl="node1" presStyleIdx="3" presStyleCnt="9" custLinFactX="-300000" custLinFactNeighborX="-349567"/>
      <dgm:spPr/>
    </dgm:pt>
    <dgm:pt modelId="{8D46995C-1DB9-4BFA-B4CB-D6AF7C75DA16}" type="pres">
      <dgm:prSet presAssocID="{8A014AFE-B635-4C9C-AF78-7220AFDB3B87}" presName="childText" presStyleLbl="lnNode1" presStyleIdx="3" presStyleCnt="9" custScaleX="374001" custLinFactNeighborX="32050">
        <dgm:presLayoutVars>
          <dgm:chMax val="0"/>
          <dgm:chPref val="0"/>
          <dgm:bulletEnabled val="1"/>
        </dgm:presLayoutVars>
      </dgm:prSet>
      <dgm:spPr/>
    </dgm:pt>
    <dgm:pt modelId="{30FA635A-109C-4E1D-9443-C61CAA394555}" type="pres">
      <dgm:prSet presAssocID="{88775D63-869A-40CA-940D-3E86ED92BBCA}" presName="childComposite" presStyleCnt="0">
        <dgm:presLayoutVars>
          <dgm:chMax val="0"/>
          <dgm:chPref val="0"/>
        </dgm:presLayoutVars>
      </dgm:prSet>
      <dgm:spPr/>
    </dgm:pt>
    <dgm:pt modelId="{A6D4AC33-EF16-4905-A417-C69AC239B98F}" type="pres">
      <dgm:prSet presAssocID="{88775D63-869A-40CA-940D-3E86ED92BBCA}" presName="Image" presStyleLbl="node1" presStyleIdx="4" presStyleCnt="9" custLinFactX="-300000" custLinFactNeighborX="-349567"/>
      <dgm:spPr/>
    </dgm:pt>
    <dgm:pt modelId="{2878C62C-2408-4601-9B9F-DA42C302A213}" type="pres">
      <dgm:prSet presAssocID="{88775D63-869A-40CA-940D-3E86ED92BBCA}" presName="childText" presStyleLbl="lnNode1" presStyleIdx="4" presStyleCnt="9" custScaleX="374001" custLinFactNeighborX="32050">
        <dgm:presLayoutVars>
          <dgm:chMax val="0"/>
          <dgm:chPref val="0"/>
          <dgm:bulletEnabled val="1"/>
        </dgm:presLayoutVars>
      </dgm:prSet>
      <dgm:spPr/>
    </dgm:pt>
    <dgm:pt modelId="{1833E436-6C73-4FAF-A7D3-9305320758F9}" type="pres">
      <dgm:prSet presAssocID="{F89410D9-902C-4B07-BE2B-8E19902C5C9B}" presName="childComposite" presStyleCnt="0">
        <dgm:presLayoutVars>
          <dgm:chMax val="0"/>
          <dgm:chPref val="0"/>
        </dgm:presLayoutVars>
      </dgm:prSet>
      <dgm:spPr/>
    </dgm:pt>
    <dgm:pt modelId="{AAC2F4B5-6800-4D93-AF8D-D4A3CE82539A}" type="pres">
      <dgm:prSet presAssocID="{F89410D9-902C-4B07-BE2B-8E19902C5C9B}" presName="Image" presStyleLbl="node1" presStyleIdx="5" presStyleCnt="9" custLinFactX="-300000" custLinFactNeighborX="-349567"/>
      <dgm:spPr/>
    </dgm:pt>
    <dgm:pt modelId="{B3BFDB5D-1B24-4A88-8E54-88C0491FA666}" type="pres">
      <dgm:prSet presAssocID="{F89410D9-902C-4B07-BE2B-8E19902C5C9B}" presName="childText" presStyleLbl="lnNode1" presStyleIdx="5" presStyleCnt="9" custScaleX="374001" custLinFactNeighborX="32050">
        <dgm:presLayoutVars>
          <dgm:chMax val="0"/>
          <dgm:chPref val="0"/>
          <dgm:bulletEnabled val="1"/>
        </dgm:presLayoutVars>
      </dgm:prSet>
      <dgm:spPr/>
    </dgm:pt>
    <dgm:pt modelId="{BE05F005-222C-404A-965F-EC5C00C60083}" type="pres">
      <dgm:prSet presAssocID="{F8EFCEE3-02AE-482E-BF08-C71C959416DE}" presName="childComposite" presStyleCnt="0">
        <dgm:presLayoutVars>
          <dgm:chMax val="0"/>
          <dgm:chPref val="0"/>
        </dgm:presLayoutVars>
      </dgm:prSet>
      <dgm:spPr/>
    </dgm:pt>
    <dgm:pt modelId="{CF620824-1893-4BAD-854C-68C3AA8F4B86}" type="pres">
      <dgm:prSet presAssocID="{F8EFCEE3-02AE-482E-BF08-C71C959416DE}" presName="Image" presStyleLbl="node1" presStyleIdx="6" presStyleCnt="9" custLinFactX="-300000" custLinFactNeighborX="-349567"/>
      <dgm:spPr/>
    </dgm:pt>
    <dgm:pt modelId="{B897E389-FC8D-4E87-9CA8-0B3446CD0DBA}" type="pres">
      <dgm:prSet presAssocID="{F8EFCEE3-02AE-482E-BF08-C71C959416DE}" presName="childText" presStyleLbl="lnNode1" presStyleIdx="6" presStyleCnt="9" custScaleX="374001" custLinFactNeighborX="32050">
        <dgm:presLayoutVars>
          <dgm:chMax val="0"/>
          <dgm:chPref val="0"/>
          <dgm:bulletEnabled val="1"/>
        </dgm:presLayoutVars>
      </dgm:prSet>
      <dgm:spPr/>
    </dgm:pt>
    <dgm:pt modelId="{A63AB69F-CDFA-4FB9-BC34-3A2DFABCFA5E}" type="pres">
      <dgm:prSet presAssocID="{45FF8EB7-41D1-46DD-9F5F-D681EE6CA44E}" presName="childComposite" presStyleCnt="0">
        <dgm:presLayoutVars>
          <dgm:chMax val="0"/>
          <dgm:chPref val="0"/>
        </dgm:presLayoutVars>
      </dgm:prSet>
      <dgm:spPr/>
    </dgm:pt>
    <dgm:pt modelId="{C67F8DFE-369B-4177-9941-F721F1B9AC8A}" type="pres">
      <dgm:prSet presAssocID="{45FF8EB7-41D1-46DD-9F5F-D681EE6CA44E}" presName="Image" presStyleLbl="node1" presStyleIdx="7" presStyleCnt="9" custLinFactX="-300000" custLinFactNeighborX="-349567"/>
      <dgm:spPr/>
    </dgm:pt>
    <dgm:pt modelId="{34D3F0B4-E4A7-40B4-AA15-9A980E4A4B37}" type="pres">
      <dgm:prSet presAssocID="{45FF8EB7-41D1-46DD-9F5F-D681EE6CA44E}" presName="childText" presStyleLbl="lnNode1" presStyleIdx="7" presStyleCnt="9" custScaleX="374001" custLinFactNeighborX="32050">
        <dgm:presLayoutVars>
          <dgm:chMax val="0"/>
          <dgm:chPref val="0"/>
          <dgm:bulletEnabled val="1"/>
        </dgm:presLayoutVars>
      </dgm:prSet>
      <dgm:spPr/>
    </dgm:pt>
    <dgm:pt modelId="{D565BCF7-7DCE-488F-80C6-9474036CBABC}" type="pres">
      <dgm:prSet presAssocID="{9A296948-F153-4D5B-9188-5115379E9DAB}" presName="childComposite" presStyleCnt="0">
        <dgm:presLayoutVars>
          <dgm:chMax val="0"/>
          <dgm:chPref val="0"/>
        </dgm:presLayoutVars>
      </dgm:prSet>
      <dgm:spPr/>
    </dgm:pt>
    <dgm:pt modelId="{3141B051-EDEF-4357-8163-3F7629F846EE}" type="pres">
      <dgm:prSet presAssocID="{9A296948-F153-4D5B-9188-5115379E9DAB}" presName="Image" presStyleLbl="node1" presStyleIdx="8" presStyleCnt="9" custLinFactX="-300000" custLinFactNeighborX="-349567"/>
      <dgm:spPr/>
    </dgm:pt>
    <dgm:pt modelId="{7B1E4C3D-D078-4AD5-BB73-5C906F50D89F}" type="pres">
      <dgm:prSet presAssocID="{9A296948-F153-4D5B-9188-5115379E9DAB}" presName="childText" presStyleLbl="lnNode1" presStyleIdx="8" presStyleCnt="9" custScaleX="374001" custLinFactNeighborX="32050">
        <dgm:presLayoutVars>
          <dgm:chMax val="0"/>
          <dgm:chPref val="0"/>
          <dgm:bulletEnabled val="1"/>
        </dgm:presLayoutVars>
      </dgm:prSet>
      <dgm:spPr/>
    </dgm:pt>
  </dgm:ptLst>
  <dgm:cxnLst>
    <dgm:cxn modelId="{6C2F7105-7C35-4664-A1A8-30FCD4C150A7}" type="presOf" srcId="{9A296948-F153-4D5B-9188-5115379E9DAB}" destId="{7B1E4C3D-D078-4AD5-BB73-5C906F50D89F}" srcOrd="0" destOrd="0" presId="urn:microsoft.com/office/officeart/2008/layout/PictureAccentList"/>
    <dgm:cxn modelId="{FBE8AE26-FD39-4074-A4BF-410A14D83B45}" type="presOf" srcId="{81924897-AD54-416E-B53B-5DE71F039745}" destId="{13D82ACA-5790-47BD-AE6D-FFF8611BFAE7}" srcOrd="0" destOrd="0" presId="urn:microsoft.com/office/officeart/2008/layout/PictureAccentList"/>
    <dgm:cxn modelId="{0D921F34-43B0-41F7-BE06-07F9416B228D}" type="presOf" srcId="{E7FFEA32-17D1-417D-86F3-F358778D129C}" destId="{B16AB325-B785-4C6C-9747-ADB19565842C}" srcOrd="0" destOrd="0" presId="urn:microsoft.com/office/officeart/2008/layout/PictureAccentList"/>
    <dgm:cxn modelId="{8F9FF44F-86A2-421F-81E9-08C34F25FF7E}" srcId="{3B9EDEC1-7A25-4471-8984-A2B21A8A8BE7}" destId="{3500CFC1-BAB4-451C-817A-31209E8A77A2}" srcOrd="2" destOrd="0" parTransId="{0003D486-7BBC-48F6-9B22-1A0161CDBC66}" sibTransId="{EC4BE417-F94F-4AE5-A65D-581D73A300BF}"/>
    <dgm:cxn modelId="{E7BB4690-2185-4AAD-A7F9-63438EC1021F}" type="presOf" srcId="{3500CFC1-BAB4-451C-817A-31209E8A77A2}" destId="{A87E1F63-15E3-409C-B8F6-664E803664C8}" srcOrd="0" destOrd="0" presId="urn:microsoft.com/office/officeart/2008/layout/PictureAccentList"/>
    <dgm:cxn modelId="{3618809A-19BC-48F8-8A01-8389F2267363}" srcId="{E7FFEA32-17D1-417D-86F3-F358778D129C}" destId="{3B9EDEC1-7A25-4471-8984-A2B21A8A8BE7}" srcOrd="0" destOrd="0" parTransId="{93B0F2C1-DD63-475B-8448-5F6D8E92618E}" sibTransId="{15E5EDF6-BDE0-4C31-8413-59AE925A4F41}"/>
    <dgm:cxn modelId="{5337C8BD-4507-4A82-A86A-4A0C47FA18A8}" srcId="{3B9EDEC1-7A25-4471-8984-A2B21A8A8BE7}" destId="{9A296948-F153-4D5B-9188-5115379E9DAB}" srcOrd="8" destOrd="0" parTransId="{EDD74B6B-8B65-4A6E-930D-C848608F24B0}" sibTransId="{DFF8E14C-6531-4745-8D75-7C55574405FF}"/>
    <dgm:cxn modelId="{96C9C8C4-EFD5-4F03-A437-DC56B453108F}" srcId="{3B9EDEC1-7A25-4471-8984-A2B21A8A8BE7}" destId="{9F4E7809-58A5-4DA6-9813-A159F826E25F}" srcOrd="0" destOrd="0" parTransId="{C751B2C5-0D01-4F7F-87C8-78A166C2DBA4}" sibTransId="{A7DEC4B8-388D-421B-8B39-922AC95BCDFF}"/>
    <dgm:cxn modelId="{6BC0D4C4-1E28-4030-BA36-0779450B6A65}" srcId="{3B9EDEC1-7A25-4471-8984-A2B21A8A8BE7}" destId="{81924897-AD54-416E-B53B-5DE71F039745}" srcOrd="1" destOrd="0" parTransId="{E372A36A-620F-4A76-9136-6EF5D115E937}" sibTransId="{0CDF9F03-94E5-437A-922A-E48CA683CE66}"/>
    <dgm:cxn modelId="{B9324CC5-29A2-461D-AA3E-5D04933F5F56}" srcId="{3B9EDEC1-7A25-4471-8984-A2B21A8A8BE7}" destId="{F8EFCEE3-02AE-482E-BF08-C71C959416DE}" srcOrd="6" destOrd="0" parTransId="{9D5F8ED2-4B8B-4747-9B45-8631014FBD2C}" sibTransId="{27145516-88D4-485C-B489-2F3522E27575}"/>
    <dgm:cxn modelId="{1CDB3BC7-02A5-4BE3-A2FC-4D450557B9BE}" type="presOf" srcId="{8A014AFE-B635-4C9C-AF78-7220AFDB3B87}" destId="{8D46995C-1DB9-4BFA-B4CB-D6AF7C75DA16}" srcOrd="0" destOrd="0" presId="urn:microsoft.com/office/officeart/2008/layout/PictureAccentList"/>
    <dgm:cxn modelId="{F7BD39C9-CB5B-4AD6-B401-8C104BA5BAD3}" type="presOf" srcId="{88775D63-869A-40CA-940D-3E86ED92BBCA}" destId="{2878C62C-2408-4601-9B9F-DA42C302A213}" srcOrd="0" destOrd="0" presId="urn:microsoft.com/office/officeart/2008/layout/PictureAccentList"/>
    <dgm:cxn modelId="{532D8AD2-F11D-4EA7-B280-8935519D3486}" srcId="{3B9EDEC1-7A25-4471-8984-A2B21A8A8BE7}" destId="{F89410D9-902C-4B07-BE2B-8E19902C5C9B}" srcOrd="5" destOrd="0" parTransId="{F800E839-5034-4F6B-B857-2D66C200788B}" sibTransId="{BF41AF29-6E60-44B0-B78E-73942AEE3F96}"/>
    <dgm:cxn modelId="{F6F09AD6-8F07-44DF-99F9-62C0B17F7018}" type="presOf" srcId="{9F4E7809-58A5-4DA6-9813-A159F826E25F}" destId="{CA005429-A341-4252-A211-4DBFBDDE36B1}" srcOrd="0" destOrd="0" presId="urn:microsoft.com/office/officeart/2008/layout/PictureAccentList"/>
    <dgm:cxn modelId="{4B48BDDD-BABD-4314-B099-1674F556A2F5}" type="presOf" srcId="{3B9EDEC1-7A25-4471-8984-A2B21A8A8BE7}" destId="{3B4C99FE-EAF0-4135-AF02-0177131671C3}" srcOrd="0" destOrd="0" presId="urn:microsoft.com/office/officeart/2008/layout/PictureAccentList"/>
    <dgm:cxn modelId="{850D0ADE-0B94-4DE2-96C5-A9E93D6B1E94}" srcId="{3B9EDEC1-7A25-4471-8984-A2B21A8A8BE7}" destId="{45FF8EB7-41D1-46DD-9F5F-D681EE6CA44E}" srcOrd="7" destOrd="0" parTransId="{397353B5-80FE-4C58-8243-6FC70EE799A2}" sibTransId="{913CC723-5263-42C2-A1DF-CC0ABC49FF7C}"/>
    <dgm:cxn modelId="{7D49B1E3-FEBE-484B-9E2F-378621FE172D}" type="presOf" srcId="{F8EFCEE3-02AE-482E-BF08-C71C959416DE}" destId="{B897E389-FC8D-4E87-9CA8-0B3446CD0DBA}" srcOrd="0" destOrd="0" presId="urn:microsoft.com/office/officeart/2008/layout/PictureAccentList"/>
    <dgm:cxn modelId="{00C17BF7-5CF8-4C31-9BB8-D5F388B55401}" srcId="{3B9EDEC1-7A25-4471-8984-A2B21A8A8BE7}" destId="{8A014AFE-B635-4C9C-AF78-7220AFDB3B87}" srcOrd="3" destOrd="0" parTransId="{C71F53E6-EF61-4C81-AC24-DBF230A6C56C}" sibTransId="{B2F8833C-52AA-4197-A7EC-FFC28BE32C34}"/>
    <dgm:cxn modelId="{2F0B00F9-927F-4070-B50C-DB0841400BEB}" type="presOf" srcId="{F89410D9-902C-4B07-BE2B-8E19902C5C9B}" destId="{B3BFDB5D-1B24-4A88-8E54-88C0491FA666}" srcOrd="0" destOrd="0" presId="urn:microsoft.com/office/officeart/2008/layout/PictureAccentList"/>
    <dgm:cxn modelId="{4590C4FA-57DD-4225-95FD-5F0F9C17A43E}" type="presOf" srcId="{45FF8EB7-41D1-46DD-9F5F-D681EE6CA44E}" destId="{34D3F0B4-E4A7-40B4-AA15-9A980E4A4B37}" srcOrd="0" destOrd="0" presId="urn:microsoft.com/office/officeart/2008/layout/PictureAccentList"/>
    <dgm:cxn modelId="{932574FF-9376-4A75-AAE0-EB80A2486832}" srcId="{3B9EDEC1-7A25-4471-8984-A2B21A8A8BE7}" destId="{88775D63-869A-40CA-940D-3E86ED92BBCA}" srcOrd="4" destOrd="0" parTransId="{638501B3-67FD-4223-9E83-ABE071A1301D}" sibTransId="{11251FA8-404B-4375-8D0C-D8CDF58ACF41}"/>
    <dgm:cxn modelId="{F3D798E5-E16B-4AC3-8AB5-E2E9FD8CAC2E}" type="presParOf" srcId="{B16AB325-B785-4C6C-9747-ADB19565842C}" destId="{D6140279-CB12-4E6D-9C83-A157575EBBFD}" srcOrd="0" destOrd="0" presId="urn:microsoft.com/office/officeart/2008/layout/PictureAccentList"/>
    <dgm:cxn modelId="{7164EE9A-28B5-466A-A0A0-227EE422891B}" type="presParOf" srcId="{D6140279-CB12-4E6D-9C83-A157575EBBFD}" destId="{3973839A-B588-4064-BAE4-B5EC1AF3D38C}" srcOrd="0" destOrd="0" presId="urn:microsoft.com/office/officeart/2008/layout/PictureAccentList"/>
    <dgm:cxn modelId="{FB717267-FF60-45ED-8C9C-AA22F23FD782}" type="presParOf" srcId="{3973839A-B588-4064-BAE4-B5EC1AF3D38C}" destId="{3B4C99FE-EAF0-4135-AF02-0177131671C3}" srcOrd="0" destOrd="0" presId="urn:microsoft.com/office/officeart/2008/layout/PictureAccentList"/>
    <dgm:cxn modelId="{0D06D5EC-B525-4077-8EAC-F189FD57BDBD}" type="presParOf" srcId="{D6140279-CB12-4E6D-9C83-A157575EBBFD}" destId="{D96B7681-FD4C-4E21-A690-69B6F1F3CCE9}" srcOrd="1" destOrd="0" presId="urn:microsoft.com/office/officeart/2008/layout/PictureAccentList"/>
    <dgm:cxn modelId="{076A2D1D-7465-4D7C-9518-E50DE5BA583F}" type="presParOf" srcId="{D96B7681-FD4C-4E21-A690-69B6F1F3CCE9}" destId="{2767FBEB-3690-47DD-BF4D-E3638348C2D9}" srcOrd="0" destOrd="0" presId="urn:microsoft.com/office/officeart/2008/layout/PictureAccentList"/>
    <dgm:cxn modelId="{7F0E86B5-309F-408A-A616-A07DF081F34A}" type="presParOf" srcId="{2767FBEB-3690-47DD-BF4D-E3638348C2D9}" destId="{034373B3-4ACF-4ADA-AE67-F982C84BF558}" srcOrd="0" destOrd="0" presId="urn:microsoft.com/office/officeart/2008/layout/PictureAccentList"/>
    <dgm:cxn modelId="{7F6A55AD-973C-4E02-9CFD-A65480C1A912}" type="presParOf" srcId="{2767FBEB-3690-47DD-BF4D-E3638348C2D9}" destId="{CA005429-A341-4252-A211-4DBFBDDE36B1}" srcOrd="1" destOrd="0" presId="urn:microsoft.com/office/officeart/2008/layout/PictureAccentList"/>
    <dgm:cxn modelId="{D521AEDD-5C9F-443E-B225-CF7676032C3E}" type="presParOf" srcId="{D96B7681-FD4C-4E21-A690-69B6F1F3CCE9}" destId="{05BB741D-4025-4069-9D42-9242C92D7A9C}" srcOrd="1" destOrd="0" presId="urn:microsoft.com/office/officeart/2008/layout/PictureAccentList"/>
    <dgm:cxn modelId="{63442A28-0702-4A3F-A1B0-B87ED5C06A80}" type="presParOf" srcId="{05BB741D-4025-4069-9D42-9242C92D7A9C}" destId="{BE7497B5-1B74-461D-9264-16FAA8E3B729}" srcOrd="0" destOrd="0" presId="urn:microsoft.com/office/officeart/2008/layout/PictureAccentList"/>
    <dgm:cxn modelId="{7F1B0B19-8889-41D2-A612-A55CA1D04081}" type="presParOf" srcId="{05BB741D-4025-4069-9D42-9242C92D7A9C}" destId="{13D82ACA-5790-47BD-AE6D-FFF8611BFAE7}" srcOrd="1" destOrd="0" presId="urn:microsoft.com/office/officeart/2008/layout/PictureAccentList"/>
    <dgm:cxn modelId="{F85F6F4D-7615-496D-9969-347D1BD5F8CC}" type="presParOf" srcId="{D96B7681-FD4C-4E21-A690-69B6F1F3CCE9}" destId="{E7FD9907-55F5-41FA-90B1-FD147805795C}" srcOrd="2" destOrd="0" presId="urn:microsoft.com/office/officeart/2008/layout/PictureAccentList"/>
    <dgm:cxn modelId="{497EBBBF-677E-479F-94FC-A8DFCCBCB4BA}" type="presParOf" srcId="{E7FD9907-55F5-41FA-90B1-FD147805795C}" destId="{62846669-EE2F-446C-B9A0-452FB15EB222}" srcOrd="0" destOrd="0" presId="urn:microsoft.com/office/officeart/2008/layout/PictureAccentList"/>
    <dgm:cxn modelId="{AA826C0B-3ACF-4F71-AF36-41B7F4E5ABC6}" type="presParOf" srcId="{E7FD9907-55F5-41FA-90B1-FD147805795C}" destId="{A87E1F63-15E3-409C-B8F6-664E803664C8}" srcOrd="1" destOrd="0" presId="urn:microsoft.com/office/officeart/2008/layout/PictureAccentList"/>
    <dgm:cxn modelId="{E194E0D9-D148-4B10-8CE5-3978DF247208}" type="presParOf" srcId="{D96B7681-FD4C-4E21-A690-69B6F1F3CCE9}" destId="{CF623C6E-5369-4C84-B86A-9FB3D3DF0935}" srcOrd="3" destOrd="0" presId="urn:microsoft.com/office/officeart/2008/layout/PictureAccentList"/>
    <dgm:cxn modelId="{B7F54AAC-ED6E-44AA-B8E7-13F05BF08115}" type="presParOf" srcId="{CF623C6E-5369-4C84-B86A-9FB3D3DF0935}" destId="{D698C32A-DFF6-4516-8754-45DFF062596E}" srcOrd="0" destOrd="0" presId="urn:microsoft.com/office/officeart/2008/layout/PictureAccentList"/>
    <dgm:cxn modelId="{4308188E-6BEA-4A07-B002-FEAE90EBFA5E}" type="presParOf" srcId="{CF623C6E-5369-4C84-B86A-9FB3D3DF0935}" destId="{8D46995C-1DB9-4BFA-B4CB-D6AF7C75DA16}" srcOrd="1" destOrd="0" presId="urn:microsoft.com/office/officeart/2008/layout/PictureAccentList"/>
    <dgm:cxn modelId="{7D39B304-5AF6-4D33-A89E-7E3A6F62F991}" type="presParOf" srcId="{D96B7681-FD4C-4E21-A690-69B6F1F3CCE9}" destId="{30FA635A-109C-4E1D-9443-C61CAA394555}" srcOrd="4" destOrd="0" presId="urn:microsoft.com/office/officeart/2008/layout/PictureAccentList"/>
    <dgm:cxn modelId="{BBE987F2-4261-4844-9938-DB98531D35F5}" type="presParOf" srcId="{30FA635A-109C-4E1D-9443-C61CAA394555}" destId="{A6D4AC33-EF16-4905-A417-C69AC239B98F}" srcOrd="0" destOrd="0" presId="urn:microsoft.com/office/officeart/2008/layout/PictureAccentList"/>
    <dgm:cxn modelId="{55495F0C-C720-49E9-81EA-A885CC3F4533}" type="presParOf" srcId="{30FA635A-109C-4E1D-9443-C61CAA394555}" destId="{2878C62C-2408-4601-9B9F-DA42C302A213}" srcOrd="1" destOrd="0" presId="urn:microsoft.com/office/officeart/2008/layout/PictureAccentList"/>
    <dgm:cxn modelId="{F281BDA0-29A7-4C8F-BE92-4FEAD12B04E7}" type="presParOf" srcId="{D96B7681-FD4C-4E21-A690-69B6F1F3CCE9}" destId="{1833E436-6C73-4FAF-A7D3-9305320758F9}" srcOrd="5" destOrd="0" presId="urn:microsoft.com/office/officeart/2008/layout/PictureAccentList"/>
    <dgm:cxn modelId="{4B5B36A6-AA97-48F6-AF7C-D4EEE5212933}" type="presParOf" srcId="{1833E436-6C73-4FAF-A7D3-9305320758F9}" destId="{AAC2F4B5-6800-4D93-AF8D-D4A3CE82539A}" srcOrd="0" destOrd="0" presId="urn:microsoft.com/office/officeart/2008/layout/PictureAccentList"/>
    <dgm:cxn modelId="{082508D5-0320-4237-8032-D7A9D9DEEB19}" type="presParOf" srcId="{1833E436-6C73-4FAF-A7D3-9305320758F9}" destId="{B3BFDB5D-1B24-4A88-8E54-88C0491FA666}" srcOrd="1" destOrd="0" presId="urn:microsoft.com/office/officeart/2008/layout/PictureAccentList"/>
    <dgm:cxn modelId="{7334426C-2223-42E6-975A-7E8C5A6E353F}" type="presParOf" srcId="{D96B7681-FD4C-4E21-A690-69B6F1F3CCE9}" destId="{BE05F005-222C-404A-965F-EC5C00C60083}" srcOrd="6" destOrd="0" presId="urn:microsoft.com/office/officeart/2008/layout/PictureAccentList"/>
    <dgm:cxn modelId="{D750B697-4097-48DC-B91D-478198164695}" type="presParOf" srcId="{BE05F005-222C-404A-965F-EC5C00C60083}" destId="{CF620824-1893-4BAD-854C-68C3AA8F4B86}" srcOrd="0" destOrd="0" presId="urn:microsoft.com/office/officeart/2008/layout/PictureAccentList"/>
    <dgm:cxn modelId="{7469C9EB-6B0C-4531-B104-305D07BDAE3B}" type="presParOf" srcId="{BE05F005-222C-404A-965F-EC5C00C60083}" destId="{B897E389-FC8D-4E87-9CA8-0B3446CD0DBA}" srcOrd="1" destOrd="0" presId="urn:microsoft.com/office/officeart/2008/layout/PictureAccentList"/>
    <dgm:cxn modelId="{2F5F6F51-6929-47C7-981F-2550B1E4C2BF}" type="presParOf" srcId="{D96B7681-FD4C-4E21-A690-69B6F1F3CCE9}" destId="{A63AB69F-CDFA-4FB9-BC34-3A2DFABCFA5E}" srcOrd="7" destOrd="0" presId="urn:microsoft.com/office/officeart/2008/layout/PictureAccentList"/>
    <dgm:cxn modelId="{1044BDEC-F7F8-48DF-BFF0-570F76C93933}" type="presParOf" srcId="{A63AB69F-CDFA-4FB9-BC34-3A2DFABCFA5E}" destId="{C67F8DFE-369B-4177-9941-F721F1B9AC8A}" srcOrd="0" destOrd="0" presId="urn:microsoft.com/office/officeart/2008/layout/PictureAccentList"/>
    <dgm:cxn modelId="{5DD6E83D-D606-4FE8-B959-A601F6090932}" type="presParOf" srcId="{A63AB69F-CDFA-4FB9-BC34-3A2DFABCFA5E}" destId="{34D3F0B4-E4A7-40B4-AA15-9A980E4A4B37}" srcOrd="1" destOrd="0" presId="urn:microsoft.com/office/officeart/2008/layout/PictureAccentList"/>
    <dgm:cxn modelId="{9DB6D117-0043-483F-831A-C1CC24FE1B53}" type="presParOf" srcId="{D96B7681-FD4C-4E21-A690-69B6F1F3CCE9}" destId="{D565BCF7-7DCE-488F-80C6-9474036CBABC}" srcOrd="8" destOrd="0" presId="urn:microsoft.com/office/officeart/2008/layout/PictureAccentList"/>
    <dgm:cxn modelId="{8385A499-925E-433A-8E0C-034B198699C7}" type="presParOf" srcId="{D565BCF7-7DCE-488F-80C6-9474036CBABC}" destId="{3141B051-EDEF-4357-8163-3F7629F846EE}" srcOrd="0" destOrd="0" presId="urn:microsoft.com/office/officeart/2008/layout/PictureAccentList"/>
    <dgm:cxn modelId="{BE9AF8A2-5931-4D78-962E-6B830B2EC187}" type="presParOf" srcId="{D565BCF7-7DCE-488F-80C6-9474036CBABC}" destId="{7B1E4C3D-D078-4AD5-BB73-5C906F50D89F}"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4C99FE-EAF0-4135-AF02-0177131671C3}">
      <dsp:nvSpPr>
        <dsp:cNvPr id="0" name=""/>
        <dsp:cNvSpPr/>
      </dsp:nvSpPr>
      <dsp:spPr>
        <a:xfrm>
          <a:off x="4281" y="76178"/>
          <a:ext cx="6916112" cy="99062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There are many questions that may arise when we talk about God's love and justice. During this quarter, we will seek answers to these and other questions:</a:t>
          </a:r>
        </a:p>
      </dsp:txBody>
      <dsp:txXfrm>
        <a:off x="33295" y="105192"/>
        <a:ext cx="6858084" cy="932593"/>
      </dsp:txXfrm>
    </dsp:sp>
    <dsp:sp modelId="{034373B3-4ACF-4ADA-AE67-F982C84BF558}">
      <dsp:nvSpPr>
        <dsp:cNvPr id="0" name=""/>
        <dsp:cNvSpPr/>
      </dsp:nvSpPr>
      <dsp:spPr>
        <a:xfrm>
          <a:off x="0" y="1164529"/>
          <a:ext cx="542945" cy="542945"/>
        </a:xfrm>
        <a:prstGeom prst="roundRect">
          <a:avLst>
            <a:gd name="adj" fmla="val 1667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A005429-A341-4252-A211-4DBFBDDE36B1}">
      <dsp:nvSpPr>
        <dsp:cNvPr id="0" name=""/>
        <dsp:cNvSpPr/>
      </dsp:nvSpPr>
      <dsp:spPr>
        <a:xfrm>
          <a:off x="617175" y="1164529"/>
          <a:ext cx="6307499" cy="542945"/>
        </a:xfrm>
        <a:prstGeom prst="roundRect">
          <a:avLst>
            <a:gd name="adj" fmla="val 1667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0" tIns="108000" rIns="0" bIns="72000" numCol="1" spcCol="1270" anchor="ctr" anchorCtr="0">
          <a:noAutofit/>
        </a:bodyPr>
        <a:lstStyle/>
        <a:p>
          <a:pPr marL="0" lvl="0" indent="0" algn="ctr" defTabSz="889000">
            <a:lnSpc>
              <a:spcPts val="1800"/>
            </a:lnSpc>
            <a:spcBef>
              <a:spcPct val="0"/>
            </a:spcBef>
            <a:spcAft>
              <a:spcPts val="0"/>
            </a:spcAft>
            <a:buNone/>
          </a:pPr>
          <a:r>
            <a:rPr lang="en" sz="2000" b="1" kern="1200" dirty="0">
              <a:effectLst>
                <a:outerShdw blurRad="38100" dist="38100" dir="2700000" algn="tl">
                  <a:srgbClr val="000000">
                    <a:alpha val="43137"/>
                  </a:srgbClr>
                </a:outerShdw>
              </a:effectLst>
            </a:rPr>
            <a:t>Is God's love one-way (that is, he loves, but never receives love)?</a:t>
          </a:r>
          <a:endParaRPr lang="es-ES" sz="2000" kern="1200" dirty="0">
            <a:effectLst>
              <a:outerShdw blurRad="38100" dist="38100" dir="2700000" algn="tl">
                <a:srgbClr val="000000">
                  <a:alpha val="43137"/>
                </a:srgbClr>
              </a:outerShdw>
            </a:effectLst>
          </a:endParaRPr>
        </a:p>
      </dsp:txBody>
      <dsp:txXfrm>
        <a:off x="643684" y="1191038"/>
        <a:ext cx="6254481" cy="489927"/>
      </dsp:txXfrm>
    </dsp:sp>
    <dsp:sp modelId="{BE7497B5-1B74-461D-9264-16FAA8E3B729}">
      <dsp:nvSpPr>
        <dsp:cNvPr id="0" name=""/>
        <dsp:cNvSpPr/>
      </dsp:nvSpPr>
      <dsp:spPr>
        <a:xfrm>
          <a:off x="0" y="1772629"/>
          <a:ext cx="542945" cy="542945"/>
        </a:xfrm>
        <a:prstGeom prst="roundRect">
          <a:avLst>
            <a:gd name="adj" fmla="val 16670"/>
          </a:avLst>
        </a:prstGeom>
        <a:gradFill rotWithShape="0">
          <a:gsLst>
            <a:gs pos="0">
              <a:schemeClr val="accent2">
                <a:hueOff val="-2047508"/>
                <a:satOff val="0"/>
                <a:lumOff val="1250"/>
                <a:alphaOff val="0"/>
                <a:satMod val="103000"/>
                <a:lumMod val="102000"/>
                <a:tint val="94000"/>
              </a:schemeClr>
            </a:gs>
            <a:gs pos="50000">
              <a:schemeClr val="accent2">
                <a:hueOff val="-2047508"/>
                <a:satOff val="0"/>
                <a:lumOff val="1250"/>
                <a:alphaOff val="0"/>
                <a:satMod val="110000"/>
                <a:lumMod val="100000"/>
                <a:shade val="100000"/>
              </a:schemeClr>
            </a:gs>
            <a:gs pos="100000">
              <a:schemeClr val="accent2">
                <a:hueOff val="-2047508"/>
                <a:satOff val="0"/>
                <a:lumOff val="125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3D82ACA-5790-47BD-AE6D-FFF8611BFAE7}">
      <dsp:nvSpPr>
        <dsp:cNvPr id="0" name=""/>
        <dsp:cNvSpPr/>
      </dsp:nvSpPr>
      <dsp:spPr>
        <a:xfrm>
          <a:off x="617175" y="1772629"/>
          <a:ext cx="6307499" cy="542945"/>
        </a:xfrm>
        <a:prstGeom prst="roundRect">
          <a:avLst>
            <a:gd name="adj" fmla="val 16670"/>
          </a:avLst>
        </a:prstGeom>
        <a:gradFill rotWithShape="0">
          <a:gsLst>
            <a:gs pos="0">
              <a:schemeClr val="accent2">
                <a:hueOff val="-2047508"/>
                <a:satOff val="0"/>
                <a:lumOff val="1250"/>
                <a:alphaOff val="0"/>
                <a:satMod val="103000"/>
                <a:lumMod val="102000"/>
                <a:tint val="94000"/>
              </a:schemeClr>
            </a:gs>
            <a:gs pos="50000">
              <a:schemeClr val="accent2">
                <a:hueOff val="-2047508"/>
                <a:satOff val="0"/>
                <a:lumOff val="1250"/>
                <a:alphaOff val="0"/>
                <a:satMod val="110000"/>
                <a:lumMod val="100000"/>
                <a:shade val="100000"/>
              </a:schemeClr>
            </a:gs>
            <a:gs pos="100000">
              <a:schemeClr val="accent2">
                <a:hueOff val="-2047508"/>
                <a:satOff val="0"/>
                <a:lumOff val="125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0" tIns="108000" rIns="0" bIns="72000" numCol="1" spcCol="1270" anchor="ctr" anchorCtr="0">
          <a:noAutofit/>
        </a:bodyPr>
        <a:lstStyle/>
        <a:p>
          <a:pPr marL="0" lvl="0" indent="0" algn="ctr" defTabSz="889000">
            <a:lnSpc>
              <a:spcPts val="1800"/>
            </a:lnSpc>
            <a:spcBef>
              <a:spcPct val="0"/>
            </a:spcBef>
            <a:spcAft>
              <a:spcPts val="0"/>
            </a:spcAft>
            <a:buNone/>
          </a:pPr>
          <a:r>
            <a:rPr lang="en" sz="2000" b="1" kern="1200" dirty="0">
              <a:effectLst>
                <a:outerShdw blurRad="38100" dist="38100" dir="2700000" algn="tl">
                  <a:srgbClr val="000000">
                    <a:alpha val="43137"/>
                  </a:srgbClr>
                </a:outerShdw>
              </a:effectLst>
            </a:rPr>
            <a:t>Is God's love emotional?</a:t>
          </a:r>
          <a:endParaRPr lang="es-ES" sz="2000" kern="1200" dirty="0">
            <a:effectLst>
              <a:outerShdw blurRad="38100" dist="38100" dir="2700000" algn="tl">
                <a:srgbClr val="000000">
                  <a:alpha val="43137"/>
                </a:srgbClr>
              </a:outerShdw>
            </a:effectLst>
          </a:endParaRPr>
        </a:p>
      </dsp:txBody>
      <dsp:txXfrm>
        <a:off x="643684" y="1799138"/>
        <a:ext cx="6254481" cy="489927"/>
      </dsp:txXfrm>
    </dsp:sp>
    <dsp:sp modelId="{62846669-EE2F-446C-B9A0-452FB15EB222}">
      <dsp:nvSpPr>
        <dsp:cNvPr id="0" name=""/>
        <dsp:cNvSpPr/>
      </dsp:nvSpPr>
      <dsp:spPr>
        <a:xfrm>
          <a:off x="0" y="2380728"/>
          <a:ext cx="542945" cy="542945"/>
        </a:xfrm>
        <a:prstGeom prst="roundRect">
          <a:avLst>
            <a:gd name="adj" fmla="val 16670"/>
          </a:avLst>
        </a:prstGeom>
        <a:gradFill rotWithShape="0">
          <a:gsLst>
            <a:gs pos="0">
              <a:schemeClr val="accent2">
                <a:hueOff val="-4095016"/>
                <a:satOff val="0"/>
                <a:lumOff val="2500"/>
                <a:alphaOff val="0"/>
                <a:satMod val="103000"/>
                <a:lumMod val="102000"/>
                <a:tint val="94000"/>
              </a:schemeClr>
            </a:gs>
            <a:gs pos="50000">
              <a:schemeClr val="accent2">
                <a:hueOff val="-4095016"/>
                <a:satOff val="0"/>
                <a:lumOff val="2500"/>
                <a:alphaOff val="0"/>
                <a:satMod val="110000"/>
                <a:lumMod val="100000"/>
                <a:shade val="100000"/>
              </a:schemeClr>
            </a:gs>
            <a:gs pos="100000">
              <a:schemeClr val="accent2">
                <a:hueOff val="-4095016"/>
                <a:satOff val="0"/>
                <a:lumOff val="25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87E1F63-15E3-409C-B8F6-664E803664C8}">
      <dsp:nvSpPr>
        <dsp:cNvPr id="0" name=""/>
        <dsp:cNvSpPr/>
      </dsp:nvSpPr>
      <dsp:spPr>
        <a:xfrm>
          <a:off x="617175" y="2380728"/>
          <a:ext cx="6307499" cy="542945"/>
        </a:xfrm>
        <a:prstGeom prst="roundRect">
          <a:avLst>
            <a:gd name="adj" fmla="val 16670"/>
          </a:avLst>
        </a:prstGeom>
        <a:solidFill>
          <a:schemeClr val="accent5">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0" tIns="108000" rIns="0" bIns="72000" numCol="1" spcCol="1270" anchor="ctr" anchorCtr="0">
          <a:noAutofit/>
        </a:bodyPr>
        <a:lstStyle/>
        <a:p>
          <a:pPr marL="0" lvl="0" indent="0" algn="ctr" defTabSz="889000">
            <a:lnSpc>
              <a:spcPts val="1800"/>
            </a:lnSpc>
            <a:spcBef>
              <a:spcPct val="0"/>
            </a:spcBef>
            <a:spcAft>
              <a:spcPts val="0"/>
            </a:spcAft>
            <a:buNone/>
          </a:pPr>
          <a:r>
            <a:rPr lang="en" sz="2000" b="1" kern="1200" dirty="0">
              <a:effectLst>
                <a:outerShdw blurRad="38100" dist="38100" dir="2700000" algn="tl">
                  <a:srgbClr val="000000">
                    <a:alpha val="43137"/>
                  </a:srgbClr>
                </a:outerShdw>
              </a:effectLst>
            </a:rPr>
            <a:t>Do you really care about human beings?</a:t>
          </a:r>
          <a:endParaRPr lang="es-ES" sz="2000" kern="1200" dirty="0">
            <a:effectLst>
              <a:outerShdw blurRad="38100" dist="38100" dir="2700000" algn="tl">
                <a:srgbClr val="000000">
                  <a:alpha val="43137"/>
                </a:srgbClr>
              </a:outerShdw>
            </a:effectLst>
          </a:endParaRPr>
        </a:p>
      </dsp:txBody>
      <dsp:txXfrm>
        <a:off x="643684" y="2407237"/>
        <a:ext cx="6254481" cy="489927"/>
      </dsp:txXfrm>
    </dsp:sp>
    <dsp:sp modelId="{D698C32A-DFF6-4516-8754-45DFF062596E}">
      <dsp:nvSpPr>
        <dsp:cNvPr id="0" name=""/>
        <dsp:cNvSpPr/>
      </dsp:nvSpPr>
      <dsp:spPr>
        <a:xfrm>
          <a:off x="0" y="2988828"/>
          <a:ext cx="542945" cy="542945"/>
        </a:xfrm>
        <a:prstGeom prst="roundRect">
          <a:avLst>
            <a:gd name="adj" fmla="val 16670"/>
          </a:avLst>
        </a:prstGeom>
        <a:gradFill rotWithShape="0">
          <a:gsLst>
            <a:gs pos="0">
              <a:schemeClr val="accent2">
                <a:hueOff val="-6142523"/>
                <a:satOff val="0"/>
                <a:lumOff val="3750"/>
                <a:alphaOff val="0"/>
                <a:satMod val="103000"/>
                <a:lumMod val="102000"/>
                <a:tint val="94000"/>
              </a:schemeClr>
            </a:gs>
            <a:gs pos="50000">
              <a:schemeClr val="accent2">
                <a:hueOff val="-6142523"/>
                <a:satOff val="0"/>
                <a:lumOff val="3750"/>
                <a:alphaOff val="0"/>
                <a:satMod val="110000"/>
                <a:lumMod val="100000"/>
                <a:shade val="100000"/>
              </a:schemeClr>
            </a:gs>
            <a:gs pos="100000">
              <a:schemeClr val="accent2">
                <a:hueOff val="-6142523"/>
                <a:satOff val="0"/>
                <a:lumOff val="375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D46995C-1DB9-4BFA-B4CB-D6AF7C75DA16}">
      <dsp:nvSpPr>
        <dsp:cNvPr id="0" name=""/>
        <dsp:cNvSpPr/>
      </dsp:nvSpPr>
      <dsp:spPr>
        <a:xfrm>
          <a:off x="617175" y="2988828"/>
          <a:ext cx="6307499" cy="542945"/>
        </a:xfrm>
        <a:prstGeom prst="roundRect">
          <a:avLst>
            <a:gd name="adj" fmla="val 16670"/>
          </a:avLst>
        </a:prstGeom>
        <a:gradFill rotWithShape="0">
          <a:gsLst>
            <a:gs pos="0">
              <a:schemeClr val="accent2">
                <a:hueOff val="-6142523"/>
                <a:satOff val="0"/>
                <a:lumOff val="3750"/>
                <a:alphaOff val="0"/>
                <a:satMod val="103000"/>
                <a:lumMod val="102000"/>
                <a:tint val="94000"/>
              </a:schemeClr>
            </a:gs>
            <a:gs pos="50000">
              <a:schemeClr val="accent2">
                <a:hueOff val="-6142523"/>
                <a:satOff val="0"/>
                <a:lumOff val="3750"/>
                <a:alphaOff val="0"/>
                <a:satMod val="110000"/>
                <a:lumMod val="100000"/>
                <a:shade val="100000"/>
              </a:schemeClr>
            </a:gs>
            <a:gs pos="100000">
              <a:schemeClr val="accent2">
                <a:hueOff val="-6142523"/>
                <a:satOff val="0"/>
                <a:lumOff val="375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0" tIns="108000" rIns="0" bIns="72000" numCol="1" spcCol="1270" anchor="ctr" anchorCtr="0">
          <a:noAutofit/>
        </a:bodyPr>
        <a:lstStyle/>
        <a:p>
          <a:pPr marL="0" lvl="0" indent="0" algn="ctr" defTabSz="889000">
            <a:lnSpc>
              <a:spcPts val="1800"/>
            </a:lnSpc>
            <a:spcBef>
              <a:spcPct val="0"/>
            </a:spcBef>
            <a:spcAft>
              <a:spcPts val="0"/>
            </a:spcAft>
            <a:buNone/>
          </a:pPr>
          <a:r>
            <a:rPr lang="en" sz="2000" b="1" kern="1200" dirty="0">
              <a:solidFill>
                <a:schemeClr val="tx1"/>
              </a:solidFill>
            </a:rPr>
            <a:t>Can one reject or renounce God's love?</a:t>
          </a:r>
          <a:endParaRPr lang="es-ES" sz="2000" kern="1200" dirty="0">
            <a:solidFill>
              <a:schemeClr val="tx1"/>
            </a:solidFill>
          </a:endParaRPr>
        </a:p>
      </dsp:txBody>
      <dsp:txXfrm>
        <a:off x="643684" y="3015337"/>
        <a:ext cx="6254481" cy="489927"/>
      </dsp:txXfrm>
    </dsp:sp>
    <dsp:sp modelId="{A6D4AC33-EF16-4905-A417-C69AC239B98F}">
      <dsp:nvSpPr>
        <dsp:cNvPr id="0" name=""/>
        <dsp:cNvSpPr/>
      </dsp:nvSpPr>
      <dsp:spPr>
        <a:xfrm>
          <a:off x="0" y="3596927"/>
          <a:ext cx="542945" cy="542945"/>
        </a:xfrm>
        <a:prstGeom prst="roundRect">
          <a:avLst>
            <a:gd name="adj" fmla="val 16670"/>
          </a:avLst>
        </a:prstGeom>
        <a:gradFill rotWithShape="0">
          <a:gsLst>
            <a:gs pos="0">
              <a:schemeClr val="accent2">
                <a:hueOff val="-8190031"/>
                <a:satOff val="0"/>
                <a:lumOff val="5000"/>
                <a:alphaOff val="0"/>
                <a:satMod val="103000"/>
                <a:lumMod val="102000"/>
                <a:tint val="94000"/>
              </a:schemeClr>
            </a:gs>
            <a:gs pos="50000">
              <a:schemeClr val="accent2">
                <a:hueOff val="-8190031"/>
                <a:satOff val="0"/>
                <a:lumOff val="5000"/>
                <a:alphaOff val="0"/>
                <a:satMod val="110000"/>
                <a:lumMod val="100000"/>
                <a:shade val="100000"/>
              </a:schemeClr>
            </a:gs>
            <a:gs pos="100000">
              <a:schemeClr val="accent2">
                <a:hueOff val="-8190031"/>
                <a:satOff val="0"/>
                <a:lumOff val="50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878C62C-2408-4601-9B9F-DA42C302A213}">
      <dsp:nvSpPr>
        <dsp:cNvPr id="0" name=""/>
        <dsp:cNvSpPr/>
      </dsp:nvSpPr>
      <dsp:spPr>
        <a:xfrm>
          <a:off x="617175" y="3596927"/>
          <a:ext cx="6307499" cy="542945"/>
        </a:xfrm>
        <a:prstGeom prst="roundRect">
          <a:avLst>
            <a:gd name="adj" fmla="val 16670"/>
          </a:avLst>
        </a:prstGeom>
        <a:gradFill rotWithShape="0">
          <a:gsLst>
            <a:gs pos="0">
              <a:schemeClr val="accent2">
                <a:hueOff val="-8190031"/>
                <a:satOff val="0"/>
                <a:lumOff val="5000"/>
                <a:alphaOff val="0"/>
                <a:satMod val="103000"/>
                <a:lumMod val="102000"/>
                <a:tint val="94000"/>
              </a:schemeClr>
            </a:gs>
            <a:gs pos="50000">
              <a:schemeClr val="accent2">
                <a:hueOff val="-8190031"/>
                <a:satOff val="0"/>
                <a:lumOff val="5000"/>
                <a:alphaOff val="0"/>
                <a:satMod val="110000"/>
                <a:lumMod val="100000"/>
                <a:shade val="100000"/>
              </a:schemeClr>
            </a:gs>
            <a:gs pos="100000">
              <a:schemeClr val="accent2">
                <a:hueOff val="-8190031"/>
                <a:satOff val="0"/>
                <a:lumOff val="50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0" tIns="108000" rIns="0" bIns="72000" numCol="1" spcCol="1270" anchor="ctr" anchorCtr="0">
          <a:noAutofit/>
        </a:bodyPr>
        <a:lstStyle/>
        <a:p>
          <a:pPr marL="0" lvl="0" indent="0" algn="ctr" defTabSz="889000">
            <a:lnSpc>
              <a:spcPts val="1800"/>
            </a:lnSpc>
            <a:spcBef>
              <a:spcPct val="0"/>
            </a:spcBef>
            <a:spcAft>
              <a:spcPts val="0"/>
            </a:spcAft>
            <a:buNone/>
          </a:pPr>
          <a:r>
            <a:rPr lang="en" sz="2000" b="1" kern="1200" dirty="0">
              <a:solidFill>
                <a:schemeClr val="tx1"/>
              </a:solidFill>
            </a:rPr>
            <a:t>Does God enter into a relationship of reciprocal love with his human creatures?</a:t>
          </a:r>
          <a:endParaRPr lang="es-ES" sz="2000" kern="1200" dirty="0">
            <a:solidFill>
              <a:schemeClr val="tx1"/>
            </a:solidFill>
          </a:endParaRPr>
        </a:p>
      </dsp:txBody>
      <dsp:txXfrm>
        <a:off x="643684" y="3623436"/>
        <a:ext cx="6254481" cy="489927"/>
      </dsp:txXfrm>
    </dsp:sp>
    <dsp:sp modelId="{AAC2F4B5-6800-4D93-AF8D-D4A3CE82539A}">
      <dsp:nvSpPr>
        <dsp:cNvPr id="0" name=""/>
        <dsp:cNvSpPr/>
      </dsp:nvSpPr>
      <dsp:spPr>
        <a:xfrm>
          <a:off x="0" y="4205027"/>
          <a:ext cx="542945" cy="542945"/>
        </a:xfrm>
        <a:prstGeom prst="roundRect">
          <a:avLst>
            <a:gd name="adj" fmla="val 16670"/>
          </a:avLst>
        </a:prstGeom>
        <a:gradFill rotWithShape="0">
          <a:gsLst>
            <a:gs pos="0">
              <a:schemeClr val="accent2">
                <a:hueOff val="-10237538"/>
                <a:satOff val="0"/>
                <a:lumOff val="6250"/>
                <a:alphaOff val="0"/>
                <a:satMod val="103000"/>
                <a:lumMod val="102000"/>
                <a:tint val="94000"/>
              </a:schemeClr>
            </a:gs>
            <a:gs pos="50000">
              <a:schemeClr val="accent2">
                <a:hueOff val="-10237538"/>
                <a:satOff val="0"/>
                <a:lumOff val="6250"/>
                <a:alphaOff val="0"/>
                <a:satMod val="110000"/>
                <a:lumMod val="100000"/>
                <a:shade val="100000"/>
              </a:schemeClr>
            </a:gs>
            <a:gs pos="100000">
              <a:schemeClr val="accent2">
                <a:hueOff val="-10237538"/>
                <a:satOff val="0"/>
                <a:lumOff val="625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3BFDB5D-1B24-4A88-8E54-88C0491FA666}">
      <dsp:nvSpPr>
        <dsp:cNvPr id="0" name=""/>
        <dsp:cNvSpPr/>
      </dsp:nvSpPr>
      <dsp:spPr>
        <a:xfrm>
          <a:off x="617175" y="4205027"/>
          <a:ext cx="6307499" cy="542945"/>
        </a:xfrm>
        <a:prstGeom prst="roundRect">
          <a:avLst>
            <a:gd name="adj" fmla="val 16670"/>
          </a:avLst>
        </a:prstGeom>
        <a:gradFill rotWithShape="0">
          <a:gsLst>
            <a:gs pos="0">
              <a:schemeClr val="accent2">
                <a:hueOff val="-10237538"/>
                <a:satOff val="0"/>
                <a:lumOff val="6250"/>
                <a:alphaOff val="0"/>
                <a:satMod val="103000"/>
                <a:lumMod val="102000"/>
                <a:tint val="94000"/>
              </a:schemeClr>
            </a:gs>
            <a:gs pos="50000">
              <a:schemeClr val="accent2">
                <a:hueOff val="-10237538"/>
                <a:satOff val="0"/>
                <a:lumOff val="6250"/>
                <a:alphaOff val="0"/>
                <a:satMod val="110000"/>
                <a:lumMod val="100000"/>
                <a:shade val="100000"/>
              </a:schemeClr>
            </a:gs>
            <a:gs pos="100000">
              <a:schemeClr val="accent2">
                <a:hueOff val="-10237538"/>
                <a:satOff val="0"/>
                <a:lumOff val="625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0" tIns="108000" rIns="0" bIns="72000" numCol="1" spcCol="1270" anchor="ctr" anchorCtr="0">
          <a:noAutofit/>
        </a:bodyPr>
        <a:lstStyle/>
        <a:p>
          <a:pPr marL="0" lvl="0" indent="0" algn="ctr" defTabSz="889000">
            <a:lnSpc>
              <a:spcPts val="1800"/>
            </a:lnSpc>
            <a:spcBef>
              <a:spcPct val="0"/>
            </a:spcBef>
            <a:spcAft>
              <a:spcPts val="0"/>
            </a:spcAft>
            <a:buNone/>
          </a:pPr>
          <a:r>
            <a:rPr lang="en" sz="2000" b="1" kern="1200" dirty="0">
              <a:solidFill>
                <a:schemeClr val="tx1"/>
              </a:solidFill>
            </a:rPr>
            <a:t>Is anger incompatible with love?</a:t>
          </a:r>
          <a:endParaRPr lang="es-ES" sz="2000" kern="1200" dirty="0">
            <a:solidFill>
              <a:schemeClr val="tx1"/>
            </a:solidFill>
          </a:endParaRPr>
        </a:p>
      </dsp:txBody>
      <dsp:txXfrm>
        <a:off x="643684" y="4231536"/>
        <a:ext cx="6254481" cy="489927"/>
      </dsp:txXfrm>
    </dsp:sp>
    <dsp:sp modelId="{CF620824-1893-4BAD-854C-68C3AA8F4B86}">
      <dsp:nvSpPr>
        <dsp:cNvPr id="0" name=""/>
        <dsp:cNvSpPr/>
      </dsp:nvSpPr>
      <dsp:spPr>
        <a:xfrm>
          <a:off x="0" y="4813126"/>
          <a:ext cx="542945" cy="542945"/>
        </a:xfrm>
        <a:prstGeom prst="roundRect">
          <a:avLst>
            <a:gd name="adj" fmla="val 16670"/>
          </a:avLst>
        </a:prstGeom>
        <a:gradFill rotWithShape="0">
          <a:gsLst>
            <a:gs pos="0">
              <a:schemeClr val="accent2">
                <a:hueOff val="-12285047"/>
                <a:satOff val="0"/>
                <a:lumOff val="7500"/>
                <a:alphaOff val="0"/>
                <a:satMod val="103000"/>
                <a:lumMod val="102000"/>
                <a:tint val="94000"/>
              </a:schemeClr>
            </a:gs>
            <a:gs pos="50000">
              <a:schemeClr val="accent2">
                <a:hueOff val="-12285047"/>
                <a:satOff val="0"/>
                <a:lumOff val="7500"/>
                <a:alphaOff val="0"/>
                <a:satMod val="110000"/>
                <a:lumMod val="100000"/>
                <a:shade val="100000"/>
              </a:schemeClr>
            </a:gs>
            <a:gs pos="100000">
              <a:schemeClr val="accent2">
                <a:hueOff val="-12285047"/>
                <a:satOff val="0"/>
                <a:lumOff val="75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897E389-FC8D-4E87-9CA8-0B3446CD0DBA}">
      <dsp:nvSpPr>
        <dsp:cNvPr id="0" name=""/>
        <dsp:cNvSpPr/>
      </dsp:nvSpPr>
      <dsp:spPr>
        <a:xfrm>
          <a:off x="617175" y="4813126"/>
          <a:ext cx="6307499" cy="542945"/>
        </a:xfrm>
        <a:prstGeom prst="roundRect">
          <a:avLst>
            <a:gd name="adj" fmla="val 16670"/>
          </a:avLst>
        </a:prstGeom>
        <a:gradFill rotWithShape="0">
          <a:gsLst>
            <a:gs pos="0">
              <a:schemeClr val="accent2">
                <a:hueOff val="-12285047"/>
                <a:satOff val="0"/>
                <a:lumOff val="7500"/>
                <a:alphaOff val="0"/>
                <a:satMod val="103000"/>
                <a:lumMod val="102000"/>
                <a:tint val="94000"/>
              </a:schemeClr>
            </a:gs>
            <a:gs pos="50000">
              <a:schemeClr val="accent2">
                <a:hueOff val="-12285047"/>
                <a:satOff val="0"/>
                <a:lumOff val="7500"/>
                <a:alphaOff val="0"/>
                <a:satMod val="110000"/>
                <a:lumMod val="100000"/>
                <a:shade val="100000"/>
              </a:schemeClr>
            </a:gs>
            <a:gs pos="100000">
              <a:schemeClr val="accent2">
                <a:hueOff val="-12285047"/>
                <a:satOff val="0"/>
                <a:lumOff val="75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0" tIns="108000" rIns="0" bIns="72000" numCol="1" spcCol="1270" anchor="ctr" anchorCtr="0">
          <a:noAutofit/>
        </a:bodyPr>
        <a:lstStyle/>
        <a:p>
          <a:pPr marL="0" lvl="0" indent="0" algn="ctr" defTabSz="889000">
            <a:lnSpc>
              <a:spcPts val="1800"/>
            </a:lnSpc>
            <a:spcBef>
              <a:spcPct val="0"/>
            </a:spcBef>
            <a:spcAft>
              <a:spcPts val="0"/>
            </a:spcAft>
            <a:buNone/>
          </a:pPr>
          <a:r>
            <a:rPr lang="en" sz="2000" b="1" kern="1200" dirty="0">
              <a:solidFill>
                <a:schemeClr val="tx1"/>
              </a:solidFill>
            </a:rPr>
            <a:t>What is the relationship between love and justice?</a:t>
          </a:r>
          <a:endParaRPr lang="es-ES" sz="2000" kern="1200" dirty="0">
            <a:solidFill>
              <a:schemeClr val="tx1"/>
            </a:solidFill>
          </a:endParaRPr>
        </a:p>
      </dsp:txBody>
      <dsp:txXfrm>
        <a:off x="643684" y="4839635"/>
        <a:ext cx="6254481" cy="489927"/>
      </dsp:txXfrm>
    </dsp:sp>
    <dsp:sp modelId="{C67F8DFE-369B-4177-9941-F721F1B9AC8A}">
      <dsp:nvSpPr>
        <dsp:cNvPr id="0" name=""/>
        <dsp:cNvSpPr/>
      </dsp:nvSpPr>
      <dsp:spPr>
        <a:xfrm>
          <a:off x="0" y="5421226"/>
          <a:ext cx="542945" cy="542945"/>
        </a:xfrm>
        <a:prstGeom prst="roundRect">
          <a:avLst>
            <a:gd name="adj" fmla="val 16670"/>
          </a:avLst>
        </a:prstGeom>
        <a:gradFill rotWithShape="0">
          <a:gsLst>
            <a:gs pos="0">
              <a:schemeClr val="accent2">
                <a:hueOff val="-14332555"/>
                <a:satOff val="0"/>
                <a:lumOff val="8750"/>
                <a:alphaOff val="0"/>
                <a:satMod val="103000"/>
                <a:lumMod val="102000"/>
                <a:tint val="94000"/>
              </a:schemeClr>
            </a:gs>
            <a:gs pos="50000">
              <a:schemeClr val="accent2">
                <a:hueOff val="-14332555"/>
                <a:satOff val="0"/>
                <a:lumOff val="8750"/>
                <a:alphaOff val="0"/>
                <a:satMod val="110000"/>
                <a:lumMod val="100000"/>
                <a:shade val="100000"/>
              </a:schemeClr>
            </a:gs>
            <a:gs pos="100000">
              <a:schemeClr val="accent2">
                <a:hueOff val="-14332555"/>
                <a:satOff val="0"/>
                <a:lumOff val="875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4D3F0B4-E4A7-40B4-AA15-9A980E4A4B37}">
      <dsp:nvSpPr>
        <dsp:cNvPr id="0" name=""/>
        <dsp:cNvSpPr/>
      </dsp:nvSpPr>
      <dsp:spPr>
        <a:xfrm>
          <a:off x="617175" y="5421226"/>
          <a:ext cx="6307499" cy="542945"/>
        </a:xfrm>
        <a:prstGeom prst="roundRect">
          <a:avLst>
            <a:gd name="adj" fmla="val 16670"/>
          </a:avLst>
        </a:prstGeom>
        <a:gradFill rotWithShape="0">
          <a:gsLst>
            <a:gs pos="0">
              <a:schemeClr val="accent2">
                <a:hueOff val="-14332555"/>
                <a:satOff val="0"/>
                <a:lumOff val="8750"/>
                <a:alphaOff val="0"/>
                <a:satMod val="103000"/>
                <a:lumMod val="102000"/>
                <a:tint val="94000"/>
              </a:schemeClr>
            </a:gs>
            <a:gs pos="50000">
              <a:schemeClr val="accent2">
                <a:hueOff val="-14332555"/>
                <a:satOff val="0"/>
                <a:lumOff val="8750"/>
                <a:alphaOff val="0"/>
                <a:satMod val="110000"/>
                <a:lumMod val="100000"/>
                <a:shade val="100000"/>
              </a:schemeClr>
            </a:gs>
            <a:gs pos="100000">
              <a:schemeClr val="accent2">
                <a:hueOff val="-14332555"/>
                <a:satOff val="0"/>
                <a:lumOff val="875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0" tIns="108000" rIns="0" bIns="72000" numCol="1" spcCol="1270" anchor="ctr" anchorCtr="0">
          <a:noAutofit/>
        </a:bodyPr>
        <a:lstStyle/>
        <a:p>
          <a:pPr marL="0" lvl="0" indent="0" algn="ctr" defTabSz="889000">
            <a:lnSpc>
              <a:spcPts val="1800"/>
            </a:lnSpc>
            <a:spcBef>
              <a:spcPct val="0"/>
            </a:spcBef>
            <a:spcAft>
              <a:spcPts val="0"/>
            </a:spcAft>
            <a:buNone/>
          </a:pPr>
          <a:r>
            <a:rPr lang="en" sz="2000" b="1" kern="1200" dirty="0">
              <a:solidFill>
                <a:schemeClr val="tx1"/>
              </a:solidFill>
            </a:rPr>
            <a:t>If God is love, why is there so much evil in this world?</a:t>
          </a:r>
          <a:endParaRPr lang="es-ES" sz="2000" kern="1200" dirty="0">
            <a:solidFill>
              <a:schemeClr val="tx1"/>
            </a:solidFill>
          </a:endParaRPr>
        </a:p>
      </dsp:txBody>
      <dsp:txXfrm>
        <a:off x="643684" y="5447735"/>
        <a:ext cx="6254481" cy="489927"/>
      </dsp:txXfrm>
    </dsp:sp>
    <dsp:sp modelId="{3141B051-EDEF-4357-8163-3F7629F846EE}">
      <dsp:nvSpPr>
        <dsp:cNvPr id="0" name=""/>
        <dsp:cNvSpPr/>
      </dsp:nvSpPr>
      <dsp:spPr>
        <a:xfrm>
          <a:off x="0" y="6029325"/>
          <a:ext cx="542945" cy="542945"/>
        </a:xfrm>
        <a:prstGeom prst="roundRect">
          <a:avLst>
            <a:gd name="adj" fmla="val 16670"/>
          </a:avLst>
        </a:prstGeom>
        <a:gradFill rotWithShape="0">
          <a:gsLst>
            <a:gs pos="0">
              <a:schemeClr val="accent2">
                <a:hueOff val="-16380062"/>
                <a:satOff val="0"/>
                <a:lumOff val="10000"/>
                <a:alphaOff val="0"/>
                <a:satMod val="103000"/>
                <a:lumMod val="102000"/>
                <a:tint val="94000"/>
              </a:schemeClr>
            </a:gs>
            <a:gs pos="50000">
              <a:schemeClr val="accent2">
                <a:hueOff val="-16380062"/>
                <a:satOff val="0"/>
                <a:lumOff val="10000"/>
                <a:alphaOff val="0"/>
                <a:satMod val="110000"/>
                <a:lumMod val="100000"/>
                <a:shade val="100000"/>
              </a:schemeClr>
            </a:gs>
            <a:gs pos="100000">
              <a:schemeClr val="accent2">
                <a:hueOff val="-16380062"/>
                <a:satOff val="0"/>
                <a:lumOff val="100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B1E4C3D-D078-4AD5-BB73-5C906F50D89F}">
      <dsp:nvSpPr>
        <dsp:cNvPr id="0" name=""/>
        <dsp:cNvSpPr/>
      </dsp:nvSpPr>
      <dsp:spPr>
        <a:xfrm>
          <a:off x="617175" y="6029325"/>
          <a:ext cx="6307499" cy="542945"/>
        </a:xfrm>
        <a:prstGeom prst="roundRect">
          <a:avLst>
            <a:gd name="adj" fmla="val 16670"/>
          </a:avLst>
        </a:prstGeom>
        <a:gradFill rotWithShape="0">
          <a:gsLst>
            <a:gs pos="0">
              <a:schemeClr val="accent2">
                <a:hueOff val="-16380062"/>
                <a:satOff val="0"/>
                <a:lumOff val="10000"/>
                <a:alphaOff val="0"/>
                <a:satMod val="103000"/>
                <a:lumMod val="102000"/>
                <a:tint val="94000"/>
              </a:schemeClr>
            </a:gs>
            <a:gs pos="50000">
              <a:schemeClr val="accent2">
                <a:hueOff val="-16380062"/>
                <a:satOff val="0"/>
                <a:lumOff val="10000"/>
                <a:alphaOff val="0"/>
                <a:satMod val="110000"/>
                <a:lumMod val="100000"/>
                <a:shade val="100000"/>
              </a:schemeClr>
            </a:gs>
            <a:gs pos="100000">
              <a:schemeClr val="accent2">
                <a:hueOff val="-16380062"/>
                <a:satOff val="0"/>
                <a:lumOff val="100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0" tIns="108000" rIns="0" bIns="72000" numCol="1" spcCol="1270" anchor="ctr" anchorCtr="0">
          <a:noAutofit/>
        </a:bodyPr>
        <a:lstStyle/>
        <a:p>
          <a:pPr marL="0" lvl="0" indent="0" algn="ctr" defTabSz="889000">
            <a:lnSpc>
              <a:spcPts val="1800"/>
            </a:lnSpc>
            <a:spcBef>
              <a:spcPct val="0"/>
            </a:spcBef>
            <a:spcAft>
              <a:spcPts val="0"/>
            </a:spcAft>
            <a:buNone/>
          </a:pPr>
          <a:r>
            <a:rPr lang="en" sz="2000" b="1" kern="1200" dirty="0">
              <a:solidFill>
                <a:schemeClr val="tx1"/>
              </a:solidFill>
            </a:rPr>
            <a:t>Can humans love like God? </a:t>
          </a:r>
          <a:br>
            <a:rPr lang="es-ES" sz="2000" b="1" kern="1200" dirty="0">
              <a:solidFill>
                <a:schemeClr val="tx1"/>
              </a:solidFill>
            </a:rPr>
          </a:br>
          <a:r>
            <a:rPr lang="en" sz="2000" b="1" kern="1200" dirty="0">
              <a:solidFill>
                <a:schemeClr val="tx1"/>
              </a:solidFill>
            </a:rPr>
            <a:t>If so, how?</a:t>
          </a:r>
          <a:endParaRPr lang="es-ES" sz="2000" kern="1200" dirty="0">
            <a:solidFill>
              <a:schemeClr val="tx1"/>
            </a:solidFill>
          </a:endParaRPr>
        </a:p>
      </dsp:txBody>
      <dsp:txXfrm>
        <a:off x="643684" y="6055834"/>
        <a:ext cx="6254481" cy="489927"/>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AFDB7A-EA9B-AF7B-8AC1-C7DD58969A8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596B90D-53DC-8A63-AFA7-D0D739EB25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2F64D48-BB99-6D84-9FEF-ECE4C938FEC1}"/>
              </a:ext>
            </a:extLst>
          </p:cNvPr>
          <p:cNvSpPr>
            <a:spLocks noGrp="1"/>
          </p:cNvSpPr>
          <p:nvPr>
            <p:ph type="dt" sz="half" idx="10"/>
          </p:nvPr>
        </p:nvSpPr>
        <p:spPr/>
        <p:txBody>
          <a:bodyPr/>
          <a:lstStyle/>
          <a:p>
            <a:fld id="{C9293B4B-CDEE-4711-8866-755B64A469A3}" type="datetimeFigureOut">
              <a:rPr lang="es-ES" smtClean="0"/>
              <a:t>19/12/2024</a:t>
            </a:fld>
            <a:endParaRPr lang="es-ES"/>
          </a:p>
        </p:txBody>
      </p:sp>
      <p:sp>
        <p:nvSpPr>
          <p:cNvPr id="5" name="Marcador de pie de página 4">
            <a:extLst>
              <a:ext uri="{FF2B5EF4-FFF2-40B4-BE49-F238E27FC236}">
                <a16:creationId xmlns:a16="http://schemas.microsoft.com/office/drawing/2014/main" id="{32679491-28DE-B6C9-2DA5-339981ADA16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0E8FDDB-8D01-FB1C-0936-1E176463FC98}"/>
              </a:ext>
            </a:extLst>
          </p:cNvPr>
          <p:cNvSpPr>
            <a:spLocks noGrp="1"/>
          </p:cNvSpPr>
          <p:nvPr>
            <p:ph type="sldNum" sz="quarter" idx="12"/>
          </p:nvPr>
        </p:nvSpPr>
        <p:spPr/>
        <p:txBody>
          <a:bodyPr/>
          <a:lstStyle/>
          <a:p>
            <a:fld id="{A91DC328-5A63-472B-82A6-1F11EB12130A}" type="slidenum">
              <a:rPr lang="es-ES" smtClean="0"/>
              <a:t>‹Nº›</a:t>
            </a:fld>
            <a:endParaRPr lang="es-ES"/>
          </a:p>
        </p:txBody>
      </p:sp>
    </p:spTree>
    <p:extLst>
      <p:ext uri="{BB962C8B-B14F-4D97-AF65-F5344CB8AC3E}">
        <p14:creationId xmlns:p14="http://schemas.microsoft.com/office/powerpoint/2010/main" val="2537271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2D3839-1211-64C4-CB7E-0D38BF3EB70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E867EFA-CAAD-6830-0D22-BC5D108BE95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76695BC-C702-5FAF-C5D7-EC947C23B814}"/>
              </a:ext>
            </a:extLst>
          </p:cNvPr>
          <p:cNvSpPr>
            <a:spLocks noGrp="1"/>
          </p:cNvSpPr>
          <p:nvPr>
            <p:ph type="dt" sz="half" idx="10"/>
          </p:nvPr>
        </p:nvSpPr>
        <p:spPr/>
        <p:txBody>
          <a:bodyPr/>
          <a:lstStyle/>
          <a:p>
            <a:fld id="{C9293B4B-CDEE-4711-8866-755B64A469A3}" type="datetimeFigureOut">
              <a:rPr lang="es-ES" smtClean="0"/>
              <a:t>19/12/2024</a:t>
            </a:fld>
            <a:endParaRPr lang="es-ES"/>
          </a:p>
        </p:txBody>
      </p:sp>
      <p:sp>
        <p:nvSpPr>
          <p:cNvPr id="5" name="Marcador de pie de página 4">
            <a:extLst>
              <a:ext uri="{FF2B5EF4-FFF2-40B4-BE49-F238E27FC236}">
                <a16:creationId xmlns:a16="http://schemas.microsoft.com/office/drawing/2014/main" id="{AA16ADDA-CCFF-0484-E8C1-5545332F23F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9115E2C-0F32-AC0F-B429-9BEA80C37EE9}"/>
              </a:ext>
            </a:extLst>
          </p:cNvPr>
          <p:cNvSpPr>
            <a:spLocks noGrp="1"/>
          </p:cNvSpPr>
          <p:nvPr>
            <p:ph type="sldNum" sz="quarter" idx="12"/>
          </p:nvPr>
        </p:nvSpPr>
        <p:spPr/>
        <p:txBody>
          <a:bodyPr/>
          <a:lstStyle/>
          <a:p>
            <a:fld id="{A91DC328-5A63-472B-82A6-1F11EB12130A}" type="slidenum">
              <a:rPr lang="es-ES" smtClean="0"/>
              <a:t>‹Nº›</a:t>
            </a:fld>
            <a:endParaRPr lang="es-ES"/>
          </a:p>
        </p:txBody>
      </p:sp>
    </p:spTree>
    <p:extLst>
      <p:ext uri="{BB962C8B-B14F-4D97-AF65-F5344CB8AC3E}">
        <p14:creationId xmlns:p14="http://schemas.microsoft.com/office/powerpoint/2010/main" val="3072936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8E339FB-3382-1A9D-6A0E-D75D78FC400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5993ADC-B644-2608-0569-9021E3FAE8E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BFF37B0-6645-7292-407A-4BCF23D30EB7}"/>
              </a:ext>
            </a:extLst>
          </p:cNvPr>
          <p:cNvSpPr>
            <a:spLocks noGrp="1"/>
          </p:cNvSpPr>
          <p:nvPr>
            <p:ph type="dt" sz="half" idx="10"/>
          </p:nvPr>
        </p:nvSpPr>
        <p:spPr/>
        <p:txBody>
          <a:bodyPr/>
          <a:lstStyle/>
          <a:p>
            <a:fld id="{C9293B4B-CDEE-4711-8866-755B64A469A3}" type="datetimeFigureOut">
              <a:rPr lang="es-ES" smtClean="0"/>
              <a:t>19/12/2024</a:t>
            </a:fld>
            <a:endParaRPr lang="es-ES"/>
          </a:p>
        </p:txBody>
      </p:sp>
      <p:sp>
        <p:nvSpPr>
          <p:cNvPr id="5" name="Marcador de pie de página 4">
            <a:extLst>
              <a:ext uri="{FF2B5EF4-FFF2-40B4-BE49-F238E27FC236}">
                <a16:creationId xmlns:a16="http://schemas.microsoft.com/office/drawing/2014/main" id="{647F9260-CDF4-EE16-0078-C53136B617D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9773AA6-6B92-FBC4-D939-B98FDAAE66A7}"/>
              </a:ext>
            </a:extLst>
          </p:cNvPr>
          <p:cNvSpPr>
            <a:spLocks noGrp="1"/>
          </p:cNvSpPr>
          <p:nvPr>
            <p:ph type="sldNum" sz="quarter" idx="12"/>
          </p:nvPr>
        </p:nvSpPr>
        <p:spPr/>
        <p:txBody>
          <a:bodyPr/>
          <a:lstStyle/>
          <a:p>
            <a:fld id="{A91DC328-5A63-472B-82A6-1F11EB12130A}" type="slidenum">
              <a:rPr lang="es-ES" smtClean="0"/>
              <a:t>‹Nº›</a:t>
            </a:fld>
            <a:endParaRPr lang="es-ES"/>
          </a:p>
        </p:txBody>
      </p:sp>
    </p:spTree>
    <p:extLst>
      <p:ext uri="{BB962C8B-B14F-4D97-AF65-F5344CB8AC3E}">
        <p14:creationId xmlns:p14="http://schemas.microsoft.com/office/powerpoint/2010/main" val="94552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FED945-E993-78A8-DB8B-065050608BB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5C0F918-72DD-E3C4-37E6-44BBED6A9BD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21E88A9-9E0C-76B5-6743-2FA0345B1AC1}"/>
              </a:ext>
            </a:extLst>
          </p:cNvPr>
          <p:cNvSpPr>
            <a:spLocks noGrp="1"/>
          </p:cNvSpPr>
          <p:nvPr>
            <p:ph type="dt" sz="half" idx="10"/>
          </p:nvPr>
        </p:nvSpPr>
        <p:spPr/>
        <p:txBody>
          <a:bodyPr/>
          <a:lstStyle/>
          <a:p>
            <a:fld id="{C9293B4B-CDEE-4711-8866-755B64A469A3}" type="datetimeFigureOut">
              <a:rPr lang="es-ES" smtClean="0"/>
              <a:t>19/12/2024</a:t>
            </a:fld>
            <a:endParaRPr lang="es-ES"/>
          </a:p>
        </p:txBody>
      </p:sp>
      <p:sp>
        <p:nvSpPr>
          <p:cNvPr id="5" name="Marcador de pie de página 4">
            <a:extLst>
              <a:ext uri="{FF2B5EF4-FFF2-40B4-BE49-F238E27FC236}">
                <a16:creationId xmlns:a16="http://schemas.microsoft.com/office/drawing/2014/main" id="{06322ADE-6C25-A747-AB67-454F07400A3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82F5ED8-73CC-6D60-7C54-88C99D95ADFF}"/>
              </a:ext>
            </a:extLst>
          </p:cNvPr>
          <p:cNvSpPr>
            <a:spLocks noGrp="1"/>
          </p:cNvSpPr>
          <p:nvPr>
            <p:ph type="sldNum" sz="quarter" idx="12"/>
          </p:nvPr>
        </p:nvSpPr>
        <p:spPr/>
        <p:txBody>
          <a:bodyPr/>
          <a:lstStyle/>
          <a:p>
            <a:fld id="{A91DC328-5A63-472B-82A6-1F11EB12130A}" type="slidenum">
              <a:rPr lang="es-ES" smtClean="0"/>
              <a:t>‹Nº›</a:t>
            </a:fld>
            <a:endParaRPr lang="es-ES"/>
          </a:p>
        </p:txBody>
      </p:sp>
    </p:spTree>
    <p:extLst>
      <p:ext uri="{BB962C8B-B14F-4D97-AF65-F5344CB8AC3E}">
        <p14:creationId xmlns:p14="http://schemas.microsoft.com/office/powerpoint/2010/main" val="2486835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10BD01-3AE4-4033-0F4A-FAF5D63C09E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D618E64E-9AA5-2598-B4A6-50CF49BD348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ADA2E36-EA9E-0529-4067-456D6EFE11F5}"/>
              </a:ext>
            </a:extLst>
          </p:cNvPr>
          <p:cNvSpPr>
            <a:spLocks noGrp="1"/>
          </p:cNvSpPr>
          <p:nvPr>
            <p:ph type="dt" sz="half" idx="10"/>
          </p:nvPr>
        </p:nvSpPr>
        <p:spPr/>
        <p:txBody>
          <a:bodyPr/>
          <a:lstStyle/>
          <a:p>
            <a:fld id="{C9293B4B-CDEE-4711-8866-755B64A469A3}" type="datetimeFigureOut">
              <a:rPr lang="es-ES" smtClean="0"/>
              <a:t>19/12/2024</a:t>
            </a:fld>
            <a:endParaRPr lang="es-ES"/>
          </a:p>
        </p:txBody>
      </p:sp>
      <p:sp>
        <p:nvSpPr>
          <p:cNvPr id="5" name="Marcador de pie de página 4">
            <a:extLst>
              <a:ext uri="{FF2B5EF4-FFF2-40B4-BE49-F238E27FC236}">
                <a16:creationId xmlns:a16="http://schemas.microsoft.com/office/drawing/2014/main" id="{8B062344-104A-52E4-A01E-E0EDCDF1182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1906F6-9832-423C-6E9A-5BBD5DA79EB7}"/>
              </a:ext>
            </a:extLst>
          </p:cNvPr>
          <p:cNvSpPr>
            <a:spLocks noGrp="1"/>
          </p:cNvSpPr>
          <p:nvPr>
            <p:ph type="sldNum" sz="quarter" idx="12"/>
          </p:nvPr>
        </p:nvSpPr>
        <p:spPr/>
        <p:txBody>
          <a:bodyPr/>
          <a:lstStyle/>
          <a:p>
            <a:fld id="{A91DC328-5A63-472B-82A6-1F11EB12130A}" type="slidenum">
              <a:rPr lang="es-ES" smtClean="0"/>
              <a:t>‹Nº›</a:t>
            </a:fld>
            <a:endParaRPr lang="es-ES"/>
          </a:p>
        </p:txBody>
      </p:sp>
    </p:spTree>
    <p:extLst>
      <p:ext uri="{BB962C8B-B14F-4D97-AF65-F5344CB8AC3E}">
        <p14:creationId xmlns:p14="http://schemas.microsoft.com/office/powerpoint/2010/main" val="206926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67C6CF-E7AC-2EC7-716A-DF3B614CE05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DACF9C3-4057-451F-14A0-17046BE9461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79E244C-7BB1-B002-629C-4263C59E27A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2DEA669-2810-C591-29B7-D4D8332AA013}"/>
              </a:ext>
            </a:extLst>
          </p:cNvPr>
          <p:cNvSpPr>
            <a:spLocks noGrp="1"/>
          </p:cNvSpPr>
          <p:nvPr>
            <p:ph type="dt" sz="half" idx="10"/>
          </p:nvPr>
        </p:nvSpPr>
        <p:spPr/>
        <p:txBody>
          <a:bodyPr/>
          <a:lstStyle/>
          <a:p>
            <a:fld id="{C9293B4B-CDEE-4711-8866-755B64A469A3}" type="datetimeFigureOut">
              <a:rPr lang="es-ES" smtClean="0"/>
              <a:t>19/12/2024</a:t>
            </a:fld>
            <a:endParaRPr lang="es-ES"/>
          </a:p>
        </p:txBody>
      </p:sp>
      <p:sp>
        <p:nvSpPr>
          <p:cNvPr id="6" name="Marcador de pie de página 5">
            <a:extLst>
              <a:ext uri="{FF2B5EF4-FFF2-40B4-BE49-F238E27FC236}">
                <a16:creationId xmlns:a16="http://schemas.microsoft.com/office/drawing/2014/main" id="{59770FBA-CFD1-BE3F-DFD1-D85E5534C8E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66E162C-EB67-64C3-0BCF-31353CA38FF8}"/>
              </a:ext>
            </a:extLst>
          </p:cNvPr>
          <p:cNvSpPr>
            <a:spLocks noGrp="1"/>
          </p:cNvSpPr>
          <p:nvPr>
            <p:ph type="sldNum" sz="quarter" idx="12"/>
          </p:nvPr>
        </p:nvSpPr>
        <p:spPr/>
        <p:txBody>
          <a:bodyPr/>
          <a:lstStyle/>
          <a:p>
            <a:fld id="{A91DC328-5A63-472B-82A6-1F11EB12130A}" type="slidenum">
              <a:rPr lang="es-ES" smtClean="0"/>
              <a:t>‹Nº›</a:t>
            </a:fld>
            <a:endParaRPr lang="es-ES"/>
          </a:p>
        </p:txBody>
      </p:sp>
    </p:spTree>
    <p:extLst>
      <p:ext uri="{BB962C8B-B14F-4D97-AF65-F5344CB8AC3E}">
        <p14:creationId xmlns:p14="http://schemas.microsoft.com/office/powerpoint/2010/main" val="3606624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219ACD-E698-60D1-DB20-3CC58888050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D2A4496-C698-9A93-17ED-EF6E70BCC2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EB708A9-E845-9406-D232-B7E729D5DFC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2F121B5-CDB2-41FC-5962-C889C1AE55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9A4D2DB-7128-D7D0-34D9-0BAE02C19EC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75B5BFC-DE4B-7422-B1AF-31BC4A8089B7}"/>
              </a:ext>
            </a:extLst>
          </p:cNvPr>
          <p:cNvSpPr>
            <a:spLocks noGrp="1"/>
          </p:cNvSpPr>
          <p:nvPr>
            <p:ph type="dt" sz="half" idx="10"/>
          </p:nvPr>
        </p:nvSpPr>
        <p:spPr/>
        <p:txBody>
          <a:bodyPr/>
          <a:lstStyle/>
          <a:p>
            <a:fld id="{C9293B4B-CDEE-4711-8866-755B64A469A3}" type="datetimeFigureOut">
              <a:rPr lang="es-ES" smtClean="0"/>
              <a:t>19/12/2024</a:t>
            </a:fld>
            <a:endParaRPr lang="es-ES"/>
          </a:p>
        </p:txBody>
      </p:sp>
      <p:sp>
        <p:nvSpPr>
          <p:cNvPr id="8" name="Marcador de pie de página 7">
            <a:extLst>
              <a:ext uri="{FF2B5EF4-FFF2-40B4-BE49-F238E27FC236}">
                <a16:creationId xmlns:a16="http://schemas.microsoft.com/office/drawing/2014/main" id="{D05E72E5-3B57-2924-E8D7-2606BD4DFCA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941B193-E088-9480-F069-EDDA82471C50}"/>
              </a:ext>
            </a:extLst>
          </p:cNvPr>
          <p:cNvSpPr>
            <a:spLocks noGrp="1"/>
          </p:cNvSpPr>
          <p:nvPr>
            <p:ph type="sldNum" sz="quarter" idx="12"/>
          </p:nvPr>
        </p:nvSpPr>
        <p:spPr/>
        <p:txBody>
          <a:bodyPr/>
          <a:lstStyle/>
          <a:p>
            <a:fld id="{A91DC328-5A63-472B-82A6-1F11EB12130A}" type="slidenum">
              <a:rPr lang="es-ES" smtClean="0"/>
              <a:t>‹Nº›</a:t>
            </a:fld>
            <a:endParaRPr lang="es-ES"/>
          </a:p>
        </p:txBody>
      </p:sp>
    </p:spTree>
    <p:extLst>
      <p:ext uri="{BB962C8B-B14F-4D97-AF65-F5344CB8AC3E}">
        <p14:creationId xmlns:p14="http://schemas.microsoft.com/office/powerpoint/2010/main" val="2271031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746DB4-9E5D-AA15-636D-97943221EC5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85CF58E-D22A-8996-01C5-5A15AA9F1421}"/>
              </a:ext>
            </a:extLst>
          </p:cNvPr>
          <p:cNvSpPr>
            <a:spLocks noGrp="1"/>
          </p:cNvSpPr>
          <p:nvPr>
            <p:ph type="dt" sz="half" idx="10"/>
          </p:nvPr>
        </p:nvSpPr>
        <p:spPr/>
        <p:txBody>
          <a:bodyPr/>
          <a:lstStyle/>
          <a:p>
            <a:fld id="{C9293B4B-CDEE-4711-8866-755B64A469A3}" type="datetimeFigureOut">
              <a:rPr lang="es-ES" smtClean="0"/>
              <a:t>19/12/2024</a:t>
            </a:fld>
            <a:endParaRPr lang="es-ES"/>
          </a:p>
        </p:txBody>
      </p:sp>
      <p:sp>
        <p:nvSpPr>
          <p:cNvPr id="4" name="Marcador de pie de página 3">
            <a:extLst>
              <a:ext uri="{FF2B5EF4-FFF2-40B4-BE49-F238E27FC236}">
                <a16:creationId xmlns:a16="http://schemas.microsoft.com/office/drawing/2014/main" id="{634BDD1A-DF2A-C98A-22EE-ECE33CA08DCF}"/>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9B6B78C-60BD-8FE9-4889-2C98A2748A4A}"/>
              </a:ext>
            </a:extLst>
          </p:cNvPr>
          <p:cNvSpPr>
            <a:spLocks noGrp="1"/>
          </p:cNvSpPr>
          <p:nvPr>
            <p:ph type="sldNum" sz="quarter" idx="12"/>
          </p:nvPr>
        </p:nvSpPr>
        <p:spPr/>
        <p:txBody>
          <a:bodyPr/>
          <a:lstStyle/>
          <a:p>
            <a:fld id="{A91DC328-5A63-472B-82A6-1F11EB12130A}" type="slidenum">
              <a:rPr lang="es-ES" smtClean="0"/>
              <a:t>‹Nº›</a:t>
            </a:fld>
            <a:endParaRPr lang="es-ES"/>
          </a:p>
        </p:txBody>
      </p:sp>
    </p:spTree>
    <p:extLst>
      <p:ext uri="{BB962C8B-B14F-4D97-AF65-F5344CB8AC3E}">
        <p14:creationId xmlns:p14="http://schemas.microsoft.com/office/powerpoint/2010/main" val="585204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9A034D4-ABB3-5D23-69CE-26E94FB8EB60}"/>
              </a:ext>
            </a:extLst>
          </p:cNvPr>
          <p:cNvSpPr>
            <a:spLocks noGrp="1"/>
          </p:cNvSpPr>
          <p:nvPr>
            <p:ph type="dt" sz="half" idx="10"/>
          </p:nvPr>
        </p:nvSpPr>
        <p:spPr/>
        <p:txBody>
          <a:bodyPr/>
          <a:lstStyle/>
          <a:p>
            <a:fld id="{C9293B4B-CDEE-4711-8866-755B64A469A3}" type="datetimeFigureOut">
              <a:rPr lang="es-ES" smtClean="0"/>
              <a:t>19/12/2024</a:t>
            </a:fld>
            <a:endParaRPr lang="es-ES"/>
          </a:p>
        </p:txBody>
      </p:sp>
      <p:sp>
        <p:nvSpPr>
          <p:cNvPr id="3" name="Marcador de pie de página 2">
            <a:extLst>
              <a:ext uri="{FF2B5EF4-FFF2-40B4-BE49-F238E27FC236}">
                <a16:creationId xmlns:a16="http://schemas.microsoft.com/office/drawing/2014/main" id="{A1066ECC-5505-ED16-A99E-03186383984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56E0AAD-EEF8-F4A7-38EE-1D9658691614}"/>
              </a:ext>
            </a:extLst>
          </p:cNvPr>
          <p:cNvSpPr>
            <a:spLocks noGrp="1"/>
          </p:cNvSpPr>
          <p:nvPr>
            <p:ph type="sldNum" sz="quarter" idx="12"/>
          </p:nvPr>
        </p:nvSpPr>
        <p:spPr/>
        <p:txBody>
          <a:bodyPr/>
          <a:lstStyle/>
          <a:p>
            <a:fld id="{A91DC328-5A63-472B-82A6-1F11EB12130A}" type="slidenum">
              <a:rPr lang="es-ES" smtClean="0"/>
              <a:t>‹Nº›</a:t>
            </a:fld>
            <a:endParaRPr lang="es-ES"/>
          </a:p>
        </p:txBody>
      </p:sp>
    </p:spTree>
    <p:extLst>
      <p:ext uri="{BB962C8B-B14F-4D97-AF65-F5344CB8AC3E}">
        <p14:creationId xmlns:p14="http://schemas.microsoft.com/office/powerpoint/2010/main" val="1735335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F626F8-9BA2-494B-99BA-E14D0DAD977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DA0FF9F-AFBE-136E-2578-6968593FA0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7701B11-9DA0-B4A5-3AFE-3FFD4DEF8B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FB18D6F-78E5-46C4-9D94-30E79A422EC0}"/>
              </a:ext>
            </a:extLst>
          </p:cNvPr>
          <p:cNvSpPr>
            <a:spLocks noGrp="1"/>
          </p:cNvSpPr>
          <p:nvPr>
            <p:ph type="dt" sz="half" idx="10"/>
          </p:nvPr>
        </p:nvSpPr>
        <p:spPr/>
        <p:txBody>
          <a:bodyPr/>
          <a:lstStyle/>
          <a:p>
            <a:fld id="{C9293B4B-CDEE-4711-8866-755B64A469A3}" type="datetimeFigureOut">
              <a:rPr lang="es-ES" smtClean="0"/>
              <a:t>19/12/2024</a:t>
            </a:fld>
            <a:endParaRPr lang="es-ES"/>
          </a:p>
        </p:txBody>
      </p:sp>
      <p:sp>
        <p:nvSpPr>
          <p:cNvPr id="6" name="Marcador de pie de página 5">
            <a:extLst>
              <a:ext uri="{FF2B5EF4-FFF2-40B4-BE49-F238E27FC236}">
                <a16:creationId xmlns:a16="http://schemas.microsoft.com/office/drawing/2014/main" id="{F23C4890-12A6-4023-7DC6-36B7015D959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1A292F-536F-5CC7-F908-240A6976747F}"/>
              </a:ext>
            </a:extLst>
          </p:cNvPr>
          <p:cNvSpPr>
            <a:spLocks noGrp="1"/>
          </p:cNvSpPr>
          <p:nvPr>
            <p:ph type="sldNum" sz="quarter" idx="12"/>
          </p:nvPr>
        </p:nvSpPr>
        <p:spPr/>
        <p:txBody>
          <a:bodyPr/>
          <a:lstStyle/>
          <a:p>
            <a:fld id="{A91DC328-5A63-472B-82A6-1F11EB12130A}" type="slidenum">
              <a:rPr lang="es-ES" smtClean="0"/>
              <a:t>‹Nº›</a:t>
            </a:fld>
            <a:endParaRPr lang="es-ES"/>
          </a:p>
        </p:txBody>
      </p:sp>
    </p:spTree>
    <p:extLst>
      <p:ext uri="{BB962C8B-B14F-4D97-AF65-F5344CB8AC3E}">
        <p14:creationId xmlns:p14="http://schemas.microsoft.com/office/powerpoint/2010/main" val="776634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659F24-090B-B951-C50E-F672737E18C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013919A-06D5-D1F9-8368-3E542B7AF3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7ED478DE-7D3B-9F3C-0806-11ED1C0DC6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78FEC1B-C237-0750-D419-593D7EB915BA}"/>
              </a:ext>
            </a:extLst>
          </p:cNvPr>
          <p:cNvSpPr>
            <a:spLocks noGrp="1"/>
          </p:cNvSpPr>
          <p:nvPr>
            <p:ph type="dt" sz="half" idx="10"/>
          </p:nvPr>
        </p:nvSpPr>
        <p:spPr/>
        <p:txBody>
          <a:bodyPr/>
          <a:lstStyle/>
          <a:p>
            <a:fld id="{C9293B4B-CDEE-4711-8866-755B64A469A3}" type="datetimeFigureOut">
              <a:rPr lang="es-ES" smtClean="0"/>
              <a:t>19/12/2024</a:t>
            </a:fld>
            <a:endParaRPr lang="es-ES"/>
          </a:p>
        </p:txBody>
      </p:sp>
      <p:sp>
        <p:nvSpPr>
          <p:cNvPr id="6" name="Marcador de pie de página 5">
            <a:extLst>
              <a:ext uri="{FF2B5EF4-FFF2-40B4-BE49-F238E27FC236}">
                <a16:creationId xmlns:a16="http://schemas.microsoft.com/office/drawing/2014/main" id="{A8136A02-FE6A-4754-3F97-24C486D71C0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9FF12E3-BCD4-F470-E138-1A8C2F108DFE}"/>
              </a:ext>
            </a:extLst>
          </p:cNvPr>
          <p:cNvSpPr>
            <a:spLocks noGrp="1"/>
          </p:cNvSpPr>
          <p:nvPr>
            <p:ph type="sldNum" sz="quarter" idx="12"/>
          </p:nvPr>
        </p:nvSpPr>
        <p:spPr/>
        <p:txBody>
          <a:bodyPr/>
          <a:lstStyle/>
          <a:p>
            <a:fld id="{A91DC328-5A63-472B-82A6-1F11EB12130A}" type="slidenum">
              <a:rPr lang="es-ES" smtClean="0"/>
              <a:t>‹Nº›</a:t>
            </a:fld>
            <a:endParaRPr lang="es-ES"/>
          </a:p>
        </p:txBody>
      </p:sp>
    </p:spTree>
    <p:extLst>
      <p:ext uri="{BB962C8B-B14F-4D97-AF65-F5344CB8AC3E}">
        <p14:creationId xmlns:p14="http://schemas.microsoft.com/office/powerpoint/2010/main" val="3937664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74F6CBD-04D4-2CCC-6CF4-222BC046EE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3FF18F2-D214-4868-AD65-15EF8E8CAC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8F92B31-6505-E7CE-D047-E46886CB9A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9293B4B-CDEE-4711-8866-755B64A469A3}" type="datetimeFigureOut">
              <a:rPr lang="es-ES" smtClean="0"/>
              <a:t>19/12/2024</a:t>
            </a:fld>
            <a:endParaRPr lang="es-ES"/>
          </a:p>
        </p:txBody>
      </p:sp>
      <p:sp>
        <p:nvSpPr>
          <p:cNvPr id="5" name="Marcador de pie de página 4">
            <a:extLst>
              <a:ext uri="{FF2B5EF4-FFF2-40B4-BE49-F238E27FC236}">
                <a16:creationId xmlns:a16="http://schemas.microsoft.com/office/drawing/2014/main" id="{60744722-0BF0-5D7B-6CEF-72F124E428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B55AF9F-E208-C0DB-3AFA-3C288A61B1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91DC328-5A63-472B-82A6-1F11EB12130A}" type="slidenum">
              <a:rPr lang="es-ES" smtClean="0"/>
              <a:t>‹Nº›</a:t>
            </a:fld>
            <a:endParaRPr lang="es-ES"/>
          </a:p>
        </p:txBody>
      </p:sp>
    </p:spTree>
    <p:extLst>
      <p:ext uri="{BB962C8B-B14F-4D97-AF65-F5344CB8AC3E}">
        <p14:creationId xmlns:p14="http://schemas.microsoft.com/office/powerpoint/2010/main" val="1408933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png"/><Relationship Id="rId4" Type="http://schemas.microsoft.com/office/2007/relationships/hdphoto" Target="../media/hdphoto2.wdp"/><Relationship Id="rId9" Type="http://schemas.openxmlformats.org/officeDocument/2006/relationships/image" Target="../media/image35.jpeg"/></Relationships>
</file>

<file path=ppt/slides/_rels/slide1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7.png"/><Relationship Id="rId5" Type="http://schemas.openxmlformats.org/officeDocument/2006/relationships/diagramQuickStyle" Target="../diagrams/quickStyle1.xml"/><Relationship Id="rId10" Type="http://schemas.microsoft.com/office/2007/relationships/hdphoto" Target="../media/hdphoto1.wdp"/><Relationship Id="rId4" Type="http://schemas.openxmlformats.org/officeDocument/2006/relationships/diagramLayout" Target="../diagrams/layout1.xm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8D894C0-D4CB-8A4D-7D22-15913ECF068F}"/>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61F0FC56-7C7F-39F1-B41E-80AB701115A6}"/>
              </a:ext>
            </a:extLst>
          </p:cNvPr>
          <p:cNvSpPr txBox="1"/>
          <p:nvPr/>
        </p:nvSpPr>
        <p:spPr>
          <a:xfrm>
            <a:off x="571499" y="0"/>
            <a:ext cx="5143501" cy="6153091"/>
          </a:xfrm>
          <a:prstGeom prst="rect">
            <a:avLst/>
          </a:prstGeom>
          <a:noFill/>
        </p:spPr>
        <p:txBody>
          <a:bodyPr wrap="square" rtlCol="0">
            <a:prstTxWarp prst="textInflateTop">
              <a:avLst>
                <a:gd name="adj" fmla="val 18638"/>
              </a:avLst>
            </a:prstTxWarp>
            <a:spAutoFit/>
            <a:scene3d>
              <a:camera prst="orthographicFront"/>
              <a:lightRig rig="twoPt" dir="t"/>
            </a:scene3d>
            <a:sp3d extrusionH="57150" contourW="31750" prstMaterial="dkEdge">
              <a:bevelT h="25400" prst="softRound"/>
              <a:contourClr>
                <a:srgbClr val="E5E0AD"/>
              </a:contourClr>
            </a:sp3d>
          </a:bodyPr>
          <a:lstStyle/>
          <a:p>
            <a:pPr algn="ctr"/>
            <a:r>
              <a:rPr lang="en-US" sz="7200" b="1" spc="600" dirty="0">
                <a:ln w="22225">
                  <a:solidFill>
                    <a:srgbClr val="BB00FE"/>
                  </a:solidFill>
                  <a:prstDash val="solid"/>
                </a:ln>
                <a:solidFill>
                  <a:srgbClr val="5D4775"/>
                </a:solidFill>
              </a:rPr>
              <a:t>GOD LOVES FREELY</a:t>
            </a:r>
            <a:endParaRPr lang="en" sz="7200" b="1" spc="600" dirty="0">
              <a:ln w="22225">
                <a:solidFill>
                  <a:srgbClr val="BB00FE"/>
                </a:solidFill>
                <a:prstDash val="solid"/>
              </a:ln>
              <a:solidFill>
                <a:srgbClr val="5D4775"/>
              </a:solidFill>
              <a:effectLst/>
            </a:endParaRPr>
          </a:p>
        </p:txBody>
      </p:sp>
      <p:sp>
        <p:nvSpPr>
          <p:cNvPr id="5" name="CuadroTexto 4">
            <a:extLst>
              <a:ext uri="{FF2B5EF4-FFF2-40B4-BE49-F238E27FC236}">
                <a16:creationId xmlns:a16="http://schemas.microsoft.com/office/drawing/2014/main" id="{752B7D81-1FE0-DD89-052C-62836C9ADC7A}"/>
              </a:ext>
            </a:extLst>
          </p:cNvPr>
          <p:cNvSpPr txBox="1"/>
          <p:nvPr/>
        </p:nvSpPr>
        <p:spPr>
          <a:xfrm>
            <a:off x="9810750" y="85725"/>
            <a:ext cx="2276475" cy="584775"/>
          </a:xfrm>
          <a:prstGeom prst="rect">
            <a:avLst/>
          </a:prstGeom>
          <a:noFill/>
        </p:spPr>
        <p:txBody>
          <a:bodyPr wrap="square" rtlCol="0">
            <a:spAutoFit/>
          </a:bodyPr>
          <a:lstStyle/>
          <a:p>
            <a:pPr algn="r"/>
            <a:r>
              <a:rPr lang="en" sz="1600" b="1" dirty="0">
                <a:solidFill>
                  <a:srgbClr val="E5E0AD"/>
                </a:solidFill>
                <a:effectLst>
                  <a:outerShdw blurRad="38100" dist="38100" dir="2700000" algn="tl">
                    <a:srgbClr val="000000">
                      <a:alpha val="43137"/>
                    </a:srgbClr>
                  </a:outerShdw>
                </a:effectLst>
              </a:rPr>
              <a:t>Lesson 1 for January 4, 2025</a:t>
            </a:r>
          </a:p>
        </p:txBody>
      </p:sp>
    </p:spTree>
    <p:extLst>
      <p:ext uri="{BB962C8B-B14F-4D97-AF65-F5344CB8AC3E}">
        <p14:creationId xmlns:p14="http://schemas.microsoft.com/office/powerpoint/2010/main" val="3105877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4C3B416-24FB-8900-1D19-62E62EAC6827}"/>
            </a:ext>
          </a:extLst>
        </p:cNvPr>
        <p:cNvGrpSpPr/>
        <p:nvPr/>
      </p:nvGrpSpPr>
      <p:grpSpPr>
        <a:xfrm>
          <a:off x="0" y="0"/>
          <a:ext cx="0" cy="0"/>
          <a:chOff x="0" y="0"/>
          <a:chExt cx="0" cy="0"/>
        </a:xfrm>
      </p:grpSpPr>
      <p:pic>
        <p:nvPicPr>
          <p:cNvPr id="4" name="Imagen 3" descr="Dibujo en blanco y negro&#10;&#10;Descripción generada automáticamente con confianza baja">
            <a:extLst>
              <a:ext uri="{FF2B5EF4-FFF2-40B4-BE49-F238E27FC236}">
                <a16:creationId xmlns:a16="http://schemas.microsoft.com/office/drawing/2014/main" id="{852F88B1-6A3B-32DF-9C83-A7501E498EBF}"/>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DE1DA9F5-99BF-0298-5347-AFAD0777F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E99B3DF3-0B82-2F04-B941-4F9092B36C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2D70810-D378-7330-43D3-4ADF41D542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BD56A5AF-31C0-F0CB-1F7B-92878AB680B0}"/>
              </a:ext>
            </a:extLst>
          </p:cNvPr>
          <p:cNvSpPr txBox="1"/>
          <p:nvPr/>
        </p:nvSpPr>
        <p:spPr>
          <a:xfrm>
            <a:off x="-20" y="5293469"/>
            <a:ext cx="12192000" cy="800219"/>
          </a:xfrm>
          <a:prstGeom prst="rect">
            <a:avLst/>
          </a:prstGeom>
          <a:noFill/>
        </p:spPr>
        <p:txBody>
          <a:bodyPr wrap="square">
            <a:spAutoFit/>
            <a:scene3d>
              <a:camera prst="orthographicFront"/>
              <a:lightRig rig="freezing" dir="t"/>
            </a:scene3d>
            <a:sp3d extrusionH="57150" prstMaterial="softEdge">
              <a:bevelT w="25400" h="38100" prst="relaxedInset"/>
            </a:sp3d>
          </a:bodyPr>
          <a:lstStyle/>
          <a:p>
            <a:pPr algn="ctr"/>
            <a:r>
              <a:rPr lang="en" sz="4600" b="1" dirty="0">
                <a:ln/>
                <a:solidFill>
                  <a:srgbClr val="6D0088"/>
                </a:solidFill>
              </a:rPr>
              <a:t>CAN GOD'S LOVE BE REJECTED?</a:t>
            </a:r>
          </a:p>
        </p:txBody>
      </p:sp>
    </p:spTree>
    <p:extLst>
      <p:ext uri="{BB962C8B-B14F-4D97-AF65-F5344CB8AC3E}">
        <p14:creationId xmlns:p14="http://schemas.microsoft.com/office/powerpoint/2010/main" val="11828863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6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57FBD03F-A9E5-437C-0B3D-7A307F4981F6}"/>
              </a:ext>
            </a:extLst>
          </p:cNvPr>
          <p:cNvSpPr>
            <a:spLocks noGrp="1" noRot="1" noMove="1" noResize="1" noEditPoints="1" noAdjustHandles="1" noChangeArrowheads="1" noChangeShapeType="1"/>
          </p:cNvSpPr>
          <p:nvPr/>
        </p:nvSpPr>
        <p:spPr>
          <a:xfrm>
            <a:off x="0" y="0"/>
            <a:ext cx="12192000" cy="1082254"/>
          </a:xfrm>
          <a:prstGeom prst="rect">
            <a:avLst/>
          </a:prstGeom>
          <a:blipFill dpi="0" rotWithShape="1">
            <a:blip r:embed="rId3">
              <a:duotone>
                <a:prstClr val="black"/>
                <a:schemeClr val="accent2">
                  <a:tint val="45000"/>
                  <a:satMod val="400000"/>
                </a:schemeClr>
              </a:duotone>
              <a:extLst>
                <a:ext uri="{BEBA8EAE-BF5A-486C-A8C5-ECC9F3942E4B}">
                  <a14:imgProps xmlns:a14="http://schemas.microsoft.com/office/drawing/2010/main">
                    <a14:imgLayer r:embed="rId4">
                      <a14:imgEffect>
                        <a14:brightnessContrast bright="85000" contrast="-41000"/>
                      </a14:imgEffect>
                    </a14:imgLayer>
                  </a14:imgProps>
                </a:ex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C658B755-071F-6967-1889-8AF80F4F4C11}"/>
              </a:ext>
            </a:extLst>
          </p:cNvPr>
          <p:cNvSpPr txBox="1"/>
          <p:nvPr/>
        </p:nvSpPr>
        <p:spPr>
          <a:xfrm>
            <a:off x="1" y="0"/>
            <a:ext cx="8664848" cy="769441"/>
          </a:xfrm>
          <a:prstGeom prst="rect">
            <a:avLst/>
          </a:prstGeom>
          <a:noFill/>
        </p:spPr>
        <p:txBody>
          <a:bodyPr wrap="square">
            <a:spAutoFit/>
          </a:bodyPr>
          <a:lstStyle/>
          <a:p>
            <a:pPr algn="ctr"/>
            <a:r>
              <a:rPr lang="en" sz="4400" b="1" spc="300" dirty="0">
                <a:ln w="12700" cmpd="sng">
                  <a:solidFill>
                    <a:schemeClr val="bg2"/>
                  </a:solidFill>
                  <a:prstDash val="solid"/>
                </a:ln>
                <a:gradFill>
                  <a:gsLst>
                    <a:gs pos="0">
                      <a:schemeClr val="bg2"/>
                    </a:gs>
                    <a:gs pos="4000">
                      <a:schemeClr val="bg2">
                        <a:lumMod val="60000"/>
                        <a:lumOff val="40000"/>
                      </a:schemeClr>
                    </a:gs>
                    <a:gs pos="87000">
                      <a:schemeClr val="bg2">
                        <a:lumMod val="20000"/>
                        <a:lumOff val="80000"/>
                      </a:schemeClr>
                    </a:gs>
                  </a:gsLst>
                  <a:lin ang="5400000"/>
                </a:gradFill>
                <a:effectLst>
                  <a:outerShdw blurRad="38100" dist="38100" dir="2700000" algn="tl">
                    <a:schemeClr val="accent2">
                      <a:lumMod val="50000"/>
                    </a:schemeClr>
                  </a:outerShdw>
                </a:effectLst>
              </a:rPr>
              <a:t>OUR CHOICE</a:t>
            </a:r>
          </a:p>
        </p:txBody>
      </p:sp>
      <p:sp>
        <p:nvSpPr>
          <p:cNvPr id="4" name="CuadroTexto 3">
            <a:extLst>
              <a:ext uri="{FF2B5EF4-FFF2-40B4-BE49-F238E27FC236}">
                <a16:creationId xmlns:a16="http://schemas.microsoft.com/office/drawing/2014/main" id="{55422937-7CAD-D2E5-D6C0-6B9A09F231D0}"/>
              </a:ext>
            </a:extLst>
          </p:cNvPr>
          <p:cNvSpPr txBox="1"/>
          <p:nvPr/>
        </p:nvSpPr>
        <p:spPr>
          <a:xfrm>
            <a:off x="285749" y="649857"/>
            <a:ext cx="8067675" cy="369332"/>
          </a:xfrm>
          <a:prstGeom prst="rect">
            <a:avLst/>
          </a:prstGeom>
          <a:noFill/>
        </p:spPr>
        <p:txBody>
          <a:bodyPr wrap="square">
            <a:spAutoFit/>
          </a:bodyPr>
          <a:lstStyle/>
          <a:p>
            <a:pPr algn="ctr"/>
            <a:r>
              <a:rPr lang="en"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For many are invited, but few are chosen</a:t>
            </a:r>
            <a:r>
              <a:rPr lang="en"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3">
                    <a:lumMod val="20000"/>
                    <a:lumOff val="80000"/>
                  </a:schemeClr>
                </a:solidFill>
                <a:effectLst>
                  <a:outerShdw blurRad="38100" dist="38100" dir="2700000" algn="tl">
                    <a:srgbClr val="000000">
                      <a:alpha val="43137"/>
                    </a:srgbClr>
                  </a:outerShdw>
                </a:effectLst>
                <a:latin typeface="Comic Sans MS" panose="030F0702030302020204" pitchFamily="66" charset="0"/>
              </a:rPr>
              <a:t>(Matthew 22:14)</a:t>
            </a:r>
          </a:p>
        </p:txBody>
      </p:sp>
      <p:sp>
        <p:nvSpPr>
          <p:cNvPr id="5" name="CuadroTexto 4">
            <a:extLst>
              <a:ext uri="{FF2B5EF4-FFF2-40B4-BE49-F238E27FC236}">
                <a16:creationId xmlns:a16="http://schemas.microsoft.com/office/drawing/2014/main" id="{221ED62E-4CFE-E3B9-004F-2AFD3251B4AE}"/>
              </a:ext>
            </a:extLst>
          </p:cNvPr>
          <p:cNvSpPr txBox="1"/>
          <p:nvPr/>
        </p:nvSpPr>
        <p:spPr>
          <a:xfrm>
            <a:off x="2876369" y="1212974"/>
            <a:ext cx="5476753" cy="1631216"/>
          </a:xfrm>
          <a:prstGeom prst="rect">
            <a:avLst/>
          </a:prstGeom>
          <a:noFill/>
        </p:spPr>
        <p:txBody>
          <a:bodyPr wrap="square" rtlCol="0">
            <a:spAutoFit/>
          </a:bodyPr>
          <a:lstStyle/>
          <a:p>
            <a:pPr>
              <a:spcBef>
                <a:spcPts val="600"/>
              </a:spcBef>
            </a:pPr>
            <a:r>
              <a:rPr lang="en" sz="2000" b="1" dirty="0"/>
              <a:t>A king prepares his son's wedding, but the guests reject the invitation. Others are invited and accept, but even among these there are those who do not follow protocol and are expelled (Mt. 22:1-13.)</a:t>
            </a:r>
          </a:p>
        </p:txBody>
      </p:sp>
      <p:pic>
        <p:nvPicPr>
          <p:cNvPr id="6" name="Imagen 5" descr="Grupo de personas en medio de cuarto&#10;&#10;Descripción generada automáticamente con confianza media">
            <a:extLst>
              <a:ext uri="{FF2B5EF4-FFF2-40B4-BE49-F238E27FC236}">
                <a16:creationId xmlns:a16="http://schemas.microsoft.com/office/drawing/2014/main" id="{696B0E70-CCAE-7DED-3FE0-457533033E4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5775" y="1252731"/>
            <a:ext cx="2643505" cy="3478296"/>
          </a:xfrm>
          <a:prstGeom prst="snip2DiagRect">
            <a:avLst/>
          </a:prstGeom>
          <a:solidFill>
            <a:srgbClr val="FFFFFF">
              <a:shade val="85000"/>
            </a:srgbClr>
          </a:solidFill>
          <a:ln w="88900" cap="sq">
            <a:solidFill>
              <a:schemeClr val="accent3">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Un grupo de personas en frente de una ventana&#10;&#10;Descripción generada automáticamente con confianza media">
            <a:extLst>
              <a:ext uri="{FF2B5EF4-FFF2-40B4-BE49-F238E27FC236}">
                <a16:creationId xmlns:a16="http://schemas.microsoft.com/office/drawing/2014/main" id="{82A97D16-BF36-C34F-EBF0-5E4F225634B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664849" y="127095"/>
            <a:ext cx="3381376" cy="2397444"/>
          </a:xfrm>
          <a:prstGeom prst="snip2DiagRect">
            <a:avLst>
              <a:gd name="adj1" fmla="val 15339"/>
              <a:gd name="adj2" fmla="val 0"/>
            </a:avLst>
          </a:prstGeom>
          <a:solidFill>
            <a:srgbClr val="FFFFFF">
              <a:shade val="85000"/>
            </a:srgbClr>
          </a:solidFill>
          <a:ln w="88900" cap="sq">
            <a:solidFill>
              <a:schemeClr val="accent3">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mujer, parado, hombre, vestido&#10;&#10;Descripción generada automáticamente">
            <a:extLst>
              <a:ext uri="{FF2B5EF4-FFF2-40B4-BE49-F238E27FC236}">
                <a16:creationId xmlns:a16="http://schemas.microsoft.com/office/drawing/2014/main" id="{F5A1FDE0-D879-CD3A-AA68-154E4CFC180B}"/>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a:ext>
            </a:extLst>
          </a:blip>
          <a:stretch>
            <a:fillRect/>
          </a:stretch>
        </p:blipFill>
        <p:spPr>
          <a:xfrm>
            <a:off x="9402417" y="2695016"/>
            <a:ext cx="2663687" cy="4035889"/>
          </a:xfrm>
          <a:prstGeom prst="snip2DiagRect">
            <a:avLst>
              <a:gd name="adj1" fmla="val 14552"/>
              <a:gd name="adj2" fmla="val 16667"/>
            </a:avLst>
          </a:prstGeom>
          <a:solidFill>
            <a:srgbClr val="FFFFFF">
              <a:shade val="85000"/>
            </a:srgbClr>
          </a:solidFill>
          <a:ln w="88900" cap="sq">
            <a:solidFill>
              <a:schemeClr val="bg2">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DF2B7B15-4259-4245-82EA-60E2C54737A8}"/>
              </a:ext>
            </a:extLst>
          </p:cNvPr>
          <p:cNvSpPr txBox="1"/>
          <p:nvPr/>
        </p:nvSpPr>
        <p:spPr>
          <a:xfrm>
            <a:off x="2876369" y="2910298"/>
            <a:ext cx="6438658" cy="1631216"/>
          </a:xfrm>
          <a:prstGeom prst="rect">
            <a:avLst/>
          </a:prstGeom>
          <a:noFill/>
        </p:spPr>
        <p:txBody>
          <a:bodyPr wrap="square">
            <a:spAutoFit/>
          </a:bodyPr>
          <a:lstStyle/>
          <a:p>
            <a:pPr>
              <a:spcBef>
                <a:spcPts val="600"/>
              </a:spcBef>
            </a:pPr>
            <a:r>
              <a:rPr lang="en" sz="2000" b="1" dirty="0"/>
              <a:t>Jesus' application of this parable has led some to believe that God chooses in advance who will be saved and who will not (Mt. 22:14.) This would imply that God bestows his love on some, but withholds it from others.</a:t>
            </a:r>
          </a:p>
        </p:txBody>
      </p:sp>
      <p:pic>
        <p:nvPicPr>
          <p:cNvPr id="16" name="Imagen 15" descr="Imagen que contiene agua, tabla, grande, hombre&#10;&#10;Descripción generada automáticamente">
            <a:extLst>
              <a:ext uri="{FF2B5EF4-FFF2-40B4-BE49-F238E27FC236}">
                <a16:creationId xmlns:a16="http://schemas.microsoft.com/office/drawing/2014/main" id="{20DB4525-A2FB-0A0A-90EB-A1787380372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45775" y="4997114"/>
            <a:ext cx="2511590" cy="16776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9609C858-16D0-CD81-0433-671BEA354CB8}"/>
              </a:ext>
            </a:extLst>
          </p:cNvPr>
          <p:cNvSpPr txBox="1"/>
          <p:nvPr/>
        </p:nvSpPr>
        <p:spPr>
          <a:xfrm>
            <a:off x="2876369" y="5689392"/>
            <a:ext cx="6438960" cy="1015663"/>
          </a:xfrm>
          <a:prstGeom prst="rect">
            <a:avLst/>
          </a:prstGeom>
          <a:noFill/>
        </p:spPr>
        <p:txBody>
          <a:bodyPr wrap="square">
            <a:spAutoFit/>
          </a:bodyPr>
          <a:lstStyle/>
          <a:p>
            <a:pPr>
              <a:spcBef>
                <a:spcPts val="600"/>
              </a:spcBef>
            </a:pPr>
            <a:r>
              <a:rPr lang="en" sz="2000" b="1" dirty="0"/>
              <a:t>God has chosen all of us because He loves us all </a:t>
            </a:r>
            <a:br>
              <a:rPr lang="es-ES" sz="2000" b="1" dirty="0"/>
            </a:br>
            <a:r>
              <a:rPr lang="en" sz="2000" b="1" dirty="0"/>
              <a:t>(Jn. 3:16.) It is not God's choice, but our response to His invitation, that determines our destiny.</a:t>
            </a:r>
          </a:p>
        </p:txBody>
      </p:sp>
      <p:sp>
        <p:nvSpPr>
          <p:cNvPr id="11" name="CuadroTexto 10">
            <a:extLst>
              <a:ext uri="{FF2B5EF4-FFF2-40B4-BE49-F238E27FC236}">
                <a16:creationId xmlns:a16="http://schemas.microsoft.com/office/drawing/2014/main" id="{6A69D164-26C0-93BD-E8E9-854393889F58}"/>
              </a:ext>
            </a:extLst>
          </p:cNvPr>
          <p:cNvSpPr txBox="1"/>
          <p:nvPr/>
        </p:nvSpPr>
        <p:spPr>
          <a:xfrm>
            <a:off x="2876369" y="4607622"/>
            <a:ext cx="6438658" cy="1015663"/>
          </a:xfrm>
          <a:prstGeom prst="rect">
            <a:avLst/>
          </a:prstGeom>
          <a:noFill/>
        </p:spPr>
        <p:txBody>
          <a:bodyPr wrap="square">
            <a:spAutoFit/>
          </a:bodyPr>
          <a:lstStyle/>
          <a:p>
            <a:pPr>
              <a:spcBef>
                <a:spcPts val="600"/>
              </a:spcBef>
            </a:pPr>
            <a:r>
              <a:rPr lang="en" sz="2000" b="1" dirty="0"/>
              <a:t>The original text emphasizes the invitation and not the election: “Many are INVITED, and few ACCEPT THE INVITATION.”</a:t>
            </a:r>
          </a:p>
        </p:txBody>
      </p:sp>
    </p:spTree>
    <p:extLst>
      <p:ext uri="{BB962C8B-B14F-4D97-AF65-F5344CB8AC3E}">
        <p14:creationId xmlns:p14="http://schemas.microsoft.com/office/powerpoint/2010/main" val="4272177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17">
                                          <p:stCondLst>
                                            <p:cond delay="0"/>
                                          </p:stCondLst>
                                        </p:cTn>
                                        <p:tgtEl>
                                          <p:spTgt spid="4"/>
                                        </p:tgtEl>
                                      </p:cBhvr>
                                    </p:animEffect>
                                    <p:anim calcmode="lin" valueType="num">
                                      <p:cBhvr>
                                        <p:cTn id="17" dur="68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4"/>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4"/>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4"/>
                                        </p:tgtEl>
                                        <p:attrNameLst>
                                          <p:attrName>ppt_y</p:attrName>
                                        </p:attrNameLst>
                                      </p:cBhvr>
                                      <p:tavLst>
                                        <p:tav tm="0" fmla="#ppt_y-sin(pi*$)/81">
                                          <p:val>
                                            <p:fltVal val="0"/>
                                          </p:val>
                                        </p:tav>
                                        <p:tav tm="100000">
                                          <p:val>
                                            <p:fltVal val="1"/>
                                          </p:val>
                                        </p:tav>
                                      </p:tavLst>
                                    </p:anim>
                                    <p:animScale>
                                      <p:cBhvr>
                                        <p:cTn id="22" dur="10">
                                          <p:stCondLst>
                                            <p:cond delay="244"/>
                                          </p:stCondLst>
                                        </p:cTn>
                                        <p:tgtEl>
                                          <p:spTgt spid="4"/>
                                        </p:tgtEl>
                                      </p:cBhvr>
                                      <p:to x="100000" y="60000"/>
                                    </p:animScale>
                                    <p:animScale>
                                      <p:cBhvr>
                                        <p:cTn id="23" dur="62" decel="50000">
                                          <p:stCondLst>
                                            <p:cond delay="254"/>
                                          </p:stCondLst>
                                        </p:cTn>
                                        <p:tgtEl>
                                          <p:spTgt spid="4"/>
                                        </p:tgtEl>
                                      </p:cBhvr>
                                      <p:to x="100000" y="100000"/>
                                    </p:animScale>
                                    <p:animScale>
                                      <p:cBhvr>
                                        <p:cTn id="24" dur="10">
                                          <p:stCondLst>
                                            <p:cond delay="492"/>
                                          </p:stCondLst>
                                        </p:cTn>
                                        <p:tgtEl>
                                          <p:spTgt spid="4"/>
                                        </p:tgtEl>
                                      </p:cBhvr>
                                      <p:to x="100000" y="80000"/>
                                    </p:animScale>
                                    <p:animScale>
                                      <p:cBhvr>
                                        <p:cTn id="25" dur="62" decel="50000">
                                          <p:stCondLst>
                                            <p:cond delay="502"/>
                                          </p:stCondLst>
                                        </p:cTn>
                                        <p:tgtEl>
                                          <p:spTgt spid="4"/>
                                        </p:tgtEl>
                                      </p:cBhvr>
                                      <p:to x="100000" y="100000"/>
                                    </p:animScale>
                                    <p:animScale>
                                      <p:cBhvr>
                                        <p:cTn id="26" dur="10">
                                          <p:stCondLst>
                                            <p:cond delay="616"/>
                                          </p:stCondLst>
                                        </p:cTn>
                                        <p:tgtEl>
                                          <p:spTgt spid="4"/>
                                        </p:tgtEl>
                                      </p:cBhvr>
                                      <p:to x="100000" y="90000"/>
                                    </p:animScale>
                                    <p:animScale>
                                      <p:cBhvr>
                                        <p:cTn id="27" dur="62" decel="50000">
                                          <p:stCondLst>
                                            <p:cond delay="625"/>
                                          </p:stCondLst>
                                        </p:cTn>
                                        <p:tgtEl>
                                          <p:spTgt spid="4"/>
                                        </p:tgtEl>
                                      </p:cBhvr>
                                      <p:to x="100000" y="100000"/>
                                    </p:animScale>
                                    <p:animScale>
                                      <p:cBhvr>
                                        <p:cTn id="28" dur="10">
                                          <p:stCondLst>
                                            <p:cond delay="678"/>
                                          </p:stCondLst>
                                        </p:cTn>
                                        <p:tgtEl>
                                          <p:spTgt spid="4"/>
                                        </p:tgtEl>
                                      </p:cBhvr>
                                      <p:to x="100000" y="95000"/>
                                    </p:animScale>
                                    <p:animScale>
                                      <p:cBhvr>
                                        <p:cTn id="29" dur="62" decel="50000">
                                          <p:stCondLst>
                                            <p:cond delay="688"/>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8" presetClass="entr" presetSubtype="9"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strips(upLeft)">
                                      <p:cBhvr>
                                        <p:cTn id="34" dur="500"/>
                                        <p:tgtEl>
                                          <p:spTgt spid="6"/>
                                        </p:tgtEl>
                                      </p:cBhvr>
                                    </p:animEffect>
                                  </p:childTnLst>
                                </p:cTn>
                              </p:par>
                              <p:par>
                                <p:cTn id="35" presetID="18" presetClass="entr" presetSubtype="3"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strips(upRight)">
                                      <p:cBhvr>
                                        <p:cTn id="37" dur="500"/>
                                        <p:tgtEl>
                                          <p:spTgt spid="8"/>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left)">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3"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fill="hold"/>
                                        <p:tgtEl>
                                          <p:spTgt spid="16"/>
                                        </p:tgtEl>
                                        <p:attrNameLst>
                                          <p:attrName>ppt_x</p:attrName>
                                        </p:attrNameLst>
                                      </p:cBhvr>
                                      <p:tavLst>
                                        <p:tav tm="0">
                                          <p:val>
                                            <p:strVal val="1+#ppt_w/2"/>
                                          </p:val>
                                        </p:tav>
                                        <p:tav tm="100000">
                                          <p:val>
                                            <p:strVal val="#ppt_x"/>
                                          </p:val>
                                        </p:tav>
                                      </p:tavLst>
                                    </p:anim>
                                    <p:anim calcmode="lin" valueType="num">
                                      <p:cBhvr additive="base">
                                        <p:cTn id="47" dur="500" fill="hold"/>
                                        <p:tgtEl>
                                          <p:spTgt spid="16"/>
                                        </p:tgtEl>
                                        <p:attrNameLst>
                                          <p:attrName>ppt_y</p:attrName>
                                        </p:attrNameLst>
                                      </p:cBhvr>
                                      <p:tavLst>
                                        <p:tav tm="0">
                                          <p:val>
                                            <p:strVal val="0-#ppt_h/2"/>
                                          </p:val>
                                        </p:tav>
                                        <p:tav tm="100000">
                                          <p:val>
                                            <p:strVal val="#ppt_y"/>
                                          </p:val>
                                        </p:tav>
                                      </p:tavLst>
                                    </p:anim>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1000" fill="hold"/>
                                        <p:tgtEl>
                                          <p:spTgt spid="10"/>
                                        </p:tgtEl>
                                        <p:attrNameLst>
                                          <p:attrName>ppt_w</p:attrName>
                                        </p:attrNameLst>
                                      </p:cBhvr>
                                      <p:tavLst>
                                        <p:tav tm="0">
                                          <p:val>
                                            <p:fltVal val="0"/>
                                          </p:val>
                                        </p:tav>
                                        <p:tav tm="100000">
                                          <p:val>
                                            <p:strVal val="#ppt_w"/>
                                          </p:val>
                                        </p:tav>
                                      </p:tavLst>
                                    </p:anim>
                                    <p:anim calcmode="lin" valueType="num">
                                      <p:cBhvr>
                                        <p:cTn id="62" dur="1000" fill="hold"/>
                                        <p:tgtEl>
                                          <p:spTgt spid="10"/>
                                        </p:tgtEl>
                                        <p:attrNameLst>
                                          <p:attrName>ppt_h</p:attrName>
                                        </p:attrNameLst>
                                      </p:cBhvr>
                                      <p:tavLst>
                                        <p:tav tm="0">
                                          <p:val>
                                            <p:fltVal val="0"/>
                                          </p:val>
                                        </p:tav>
                                        <p:tav tm="100000">
                                          <p:val>
                                            <p:strVal val="#ppt_h"/>
                                          </p:val>
                                        </p:tav>
                                      </p:tavLst>
                                    </p:anim>
                                    <p:anim calcmode="lin" valueType="num">
                                      <p:cBhvr>
                                        <p:cTn id="63" dur="1000" fill="hold"/>
                                        <p:tgtEl>
                                          <p:spTgt spid="10"/>
                                        </p:tgtEl>
                                        <p:attrNameLst>
                                          <p:attrName>style.rotation</p:attrName>
                                        </p:attrNameLst>
                                      </p:cBhvr>
                                      <p:tavLst>
                                        <p:tav tm="0">
                                          <p:val>
                                            <p:fltVal val="90"/>
                                          </p:val>
                                        </p:tav>
                                        <p:tav tm="100000">
                                          <p:val>
                                            <p:fltVal val="0"/>
                                          </p:val>
                                        </p:tav>
                                      </p:tavLst>
                                    </p:anim>
                                    <p:animEffect transition="in" filter="fade">
                                      <p:cBhvr>
                                        <p:cTn id="64" dur="1000"/>
                                        <p:tgtEl>
                                          <p:spTgt spid="10"/>
                                        </p:tgtEl>
                                      </p:cBhvr>
                                    </p:animEffect>
                                  </p:childTnLst>
                                </p:cTn>
                              </p:par>
                            </p:childTnLst>
                          </p:cTn>
                        </p:par>
                        <p:par>
                          <p:cTn id="65" fill="hold">
                            <p:stCondLst>
                              <p:cond delay="1000"/>
                            </p:stCondLst>
                            <p:childTnLst>
                              <p:par>
                                <p:cTn id="66" presetID="22" presetClass="entr" presetSubtype="8"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wipe(left)">
                                      <p:cBhvr>
                                        <p:cTn id="6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4" grpId="0"/>
      <p:bldP spid="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1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81FC8E0-1355-308A-F911-0BD520721A0A}"/>
              </a:ext>
            </a:extLst>
          </p:cNvPr>
          <p:cNvSpPr txBox="1"/>
          <p:nvPr/>
        </p:nvSpPr>
        <p:spPr>
          <a:xfrm>
            <a:off x="1784302" y="1094653"/>
            <a:ext cx="8623395" cy="4524315"/>
          </a:xfrm>
          <a:prstGeom prst="rect">
            <a:avLst/>
          </a:prstGeom>
          <a:noFill/>
        </p:spPr>
        <p:txBody>
          <a:bodyPr wrap="square">
            <a:spAutoFit/>
          </a:bodyPr>
          <a:lstStyle/>
          <a:p>
            <a:pPr>
              <a:spcBef>
                <a:spcPts val="600"/>
              </a:spcBef>
            </a:pPr>
            <a:r>
              <a:rPr lang="en" sz="2400" b="1" dirty="0">
                <a:latin typeface="Constantia" panose="02030602050306030303" pitchFamily="18" charset="0"/>
              </a:rPr>
              <a:t>“</a:t>
            </a:r>
            <a:r>
              <a:rPr lang="en-US" sz="2400" b="1" dirty="0">
                <a:latin typeface="Constantia" panose="02030602050306030303" pitchFamily="18" charset="0"/>
              </a:rPr>
              <a:t>The world had lost the original pattern of goodness, and had sunk into universal apostasy and moral corruption; and the life of Jesus was one of laborious, self-denying effort to bring man back to his first estate by imbuing him with the spirit of divine benevolence and unselfish love. While in the world, he was not of the world. It was a continual pain to him to be brought in contact with the enmity, depravity, and impurity which Satan had brought in; but he had a work to do to bring man into harmony with the divine plan, and earth in connection with Heaven, and he counted no sacrifice too great for the accomplishment of the object</a:t>
            </a:r>
            <a:r>
              <a:rPr lang="en"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3DF4C226-F3D8-993F-7F39-C6F8354CFD91}"/>
              </a:ext>
            </a:extLst>
          </p:cNvPr>
          <p:cNvSpPr txBox="1"/>
          <p:nvPr/>
        </p:nvSpPr>
        <p:spPr>
          <a:xfrm>
            <a:off x="5809209" y="5796558"/>
            <a:ext cx="4977261" cy="338554"/>
          </a:xfrm>
          <a:prstGeom prst="rect">
            <a:avLst/>
          </a:prstGeom>
          <a:noFill/>
        </p:spPr>
        <p:txBody>
          <a:bodyPr wrap="none" rtlCol="0">
            <a:spAutoFit/>
          </a:bodyPr>
          <a:lstStyle/>
          <a:p>
            <a:pPr algn="r"/>
            <a:r>
              <a:rPr lang="en" sz="1600" b="1" dirty="0"/>
              <a:t>EGW (Testimonies for the Church, volume 5, page 177)</a:t>
            </a:r>
          </a:p>
        </p:txBody>
      </p:sp>
    </p:spTree>
    <p:extLst>
      <p:ext uri="{BB962C8B-B14F-4D97-AF65-F5344CB8AC3E}">
        <p14:creationId xmlns:p14="http://schemas.microsoft.com/office/powerpoint/2010/main" val="1618325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B1533F3-6D4B-BA95-425A-4D7C99AC6903}"/>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D776D29F-0A2C-4F75-8582-7C7DFCBD1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9333D"/>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Imagen 4">
            <a:extLst>
              <a:ext uri="{FF2B5EF4-FFF2-40B4-BE49-F238E27FC236}">
                <a16:creationId xmlns:a16="http://schemas.microsoft.com/office/drawing/2014/main" id="{F31B8E64-C08E-E7F8-B34B-BC0AAA513241}"/>
              </a:ext>
            </a:extLst>
          </p:cNvPr>
          <p:cNvPicPr>
            <a:picLocks noGrp="1" noRot="1" noChangeAspect="1" noMove="1" noResize="1" noEditPoints="1" noAdjustHandles="1" noChangeArrowheads="1" noChangeShapeType="1" noCrop="1"/>
          </p:cNvPicPr>
          <p:nvPr/>
        </p:nvPicPr>
        <p:blipFill rotWithShape="1">
          <a:blip r:embed="rId2" cstate="hqprint">
            <a:extLst>
              <a:ext uri="{28A0092B-C50C-407E-A947-70E740481C1C}">
                <a14:useLocalDpi xmlns:a14="http://schemas.microsoft.com/office/drawing/2010/main"/>
              </a:ext>
            </a:extLst>
          </a:blip>
          <a:srcRect/>
          <a:stretch/>
        </p:blipFill>
        <p:spPr>
          <a:xfrm>
            <a:off x="5682343" y="1"/>
            <a:ext cx="6509657" cy="6857999"/>
          </a:xfrm>
          <a:custGeom>
            <a:avLst/>
            <a:gdLst/>
            <a:ahLst/>
            <a:cxnLst/>
            <a:rect l="l" t="t" r="r" b="b"/>
            <a:pathLst>
              <a:path w="650965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0"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3" y="528850"/>
                  <a:pt x="335480" y="536547"/>
                  <a:pt x="337867" y="544146"/>
                </a:cubicBezTo>
                <a:lnTo>
                  <a:pt x="340032" y="549926"/>
                </a:lnTo>
                <a:lnTo>
                  <a:pt x="340448" y="551717"/>
                </a:lnTo>
                <a:lnTo>
                  <a:pt x="346286" y="566616"/>
                </a:lnTo>
                <a:lnTo>
                  <a:pt x="346338" y="566754"/>
                </a:lnTo>
                <a:lnTo>
                  <a:pt x="352655" y="583595"/>
                </a:lnTo>
                <a:lnTo>
                  <a:pt x="359452" y="612658"/>
                </a:lnTo>
                <a:cubicBezTo>
                  <a:pt x="358987" y="604728"/>
                  <a:pt x="357230" y="597005"/>
                  <a:pt x="354829" y="589388"/>
                </a:cubicBezTo>
                <a:lnTo>
                  <a:pt x="352655" y="583595"/>
                </a:lnTo>
                <a:lnTo>
                  <a:pt x="352236" y="581804"/>
                </a:lnTo>
                <a:lnTo>
                  <a:pt x="346286" y="566616"/>
                </a:lnTo>
                <a:lnTo>
                  <a:pt x="340032" y="549926"/>
                </a:lnTo>
                <a:close/>
                <a:moveTo>
                  <a:pt x="384407" y="268794"/>
                </a:moveTo>
                <a:lnTo>
                  <a:pt x="387838" y="328017"/>
                </a:lnTo>
                <a:cubicBezTo>
                  <a:pt x="389527" y="318646"/>
                  <a:pt x="389932" y="309031"/>
                  <a:pt x="389283" y="299164"/>
                </a:cubicBezTo>
                <a:cubicBezTo>
                  <a:pt x="388635" y="289296"/>
                  <a:pt x="386932" y="279176"/>
                  <a:pt x="384407" y="268794"/>
                </a:cubicBezTo>
                <a:close/>
                <a:moveTo>
                  <a:pt x="66991" y="0"/>
                </a:moveTo>
                <a:lnTo>
                  <a:pt x="6509657" y="0"/>
                </a:lnTo>
                <a:lnTo>
                  <a:pt x="6509657" y="6857999"/>
                </a:lnTo>
                <a:lnTo>
                  <a:pt x="149318" y="6857999"/>
                </a:lnTo>
                <a:lnTo>
                  <a:pt x="149318" y="6857457"/>
                </a:lnTo>
                <a:lnTo>
                  <a:pt x="22079" y="6857457"/>
                </a:lnTo>
                <a:lnTo>
                  <a:pt x="26850" y="6796804"/>
                </a:lnTo>
                <a:cubicBezTo>
                  <a:pt x="32161" y="6777207"/>
                  <a:pt x="39591" y="6758011"/>
                  <a:pt x="44354" y="6738388"/>
                </a:cubicBezTo>
                <a:cubicBezTo>
                  <a:pt x="48736" y="6720103"/>
                  <a:pt x="58832" y="6702955"/>
                  <a:pt x="67214" y="6685617"/>
                </a:cubicBezTo>
                <a:cubicBezTo>
                  <a:pt x="83217" y="6652472"/>
                  <a:pt x="73120" y="6617036"/>
                  <a:pt x="77310" y="6583128"/>
                </a:cubicBezTo>
                <a:cubicBezTo>
                  <a:pt x="78645" y="6572269"/>
                  <a:pt x="80168" y="6561411"/>
                  <a:pt x="82837" y="6550742"/>
                </a:cubicBezTo>
                <a:cubicBezTo>
                  <a:pt x="89885" y="6521593"/>
                  <a:pt x="95981" y="6491874"/>
                  <a:pt x="105697" y="6463490"/>
                </a:cubicBezTo>
                <a:cubicBezTo>
                  <a:pt x="116556" y="6431292"/>
                  <a:pt x="131034" y="6400429"/>
                  <a:pt x="146086" y="6363664"/>
                </a:cubicBezTo>
                <a:cubicBezTo>
                  <a:pt x="142275" y="6350899"/>
                  <a:pt x="131986" y="6331277"/>
                  <a:pt x="131034" y="6311084"/>
                </a:cubicBezTo>
                <a:cubicBezTo>
                  <a:pt x="127795" y="6246121"/>
                  <a:pt x="145513" y="6185351"/>
                  <a:pt x="173518" y="6127247"/>
                </a:cubicBezTo>
                <a:cubicBezTo>
                  <a:pt x="181899" y="6109530"/>
                  <a:pt x="187424" y="6090477"/>
                  <a:pt x="195616" y="6072569"/>
                </a:cubicBezTo>
                <a:cubicBezTo>
                  <a:pt x="198472" y="6066284"/>
                  <a:pt x="204569" y="6058092"/>
                  <a:pt x="210285" y="6056948"/>
                </a:cubicBezTo>
                <a:cubicBezTo>
                  <a:pt x="243432" y="6050282"/>
                  <a:pt x="242863" y="6025515"/>
                  <a:pt x="244766" y="5999796"/>
                </a:cubicBezTo>
                <a:cubicBezTo>
                  <a:pt x="247051" y="5969124"/>
                  <a:pt x="252386" y="5938836"/>
                  <a:pt x="256958" y="5908355"/>
                </a:cubicBezTo>
                <a:cubicBezTo>
                  <a:pt x="257530" y="5904353"/>
                  <a:pt x="261531" y="5900735"/>
                  <a:pt x="264200" y="5897114"/>
                </a:cubicBezTo>
                <a:cubicBezTo>
                  <a:pt x="268199" y="5891590"/>
                  <a:pt x="274295" y="5886447"/>
                  <a:pt x="275818" y="5880348"/>
                </a:cubicBezTo>
                <a:cubicBezTo>
                  <a:pt x="283249" y="5849107"/>
                  <a:pt x="289535" y="5817674"/>
                  <a:pt x="296393" y="5786239"/>
                </a:cubicBezTo>
                <a:cubicBezTo>
                  <a:pt x="297918" y="5779191"/>
                  <a:pt x="299823" y="5771953"/>
                  <a:pt x="302870" y="5765474"/>
                </a:cubicBezTo>
                <a:cubicBezTo>
                  <a:pt x="305728" y="5759378"/>
                  <a:pt x="310683" y="5754234"/>
                  <a:pt x="313730" y="5748136"/>
                </a:cubicBezTo>
                <a:cubicBezTo>
                  <a:pt x="321920" y="5731564"/>
                  <a:pt x="329541" y="5714607"/>
                  <a:pt x="338685" y="5695178"/>
                </a:cubicBezTo>
                <a:cubicBezTo>
                  <a:pt x="321541" y="5684320"/>
                  <a:pt x="331257" y="5669647"/>
                  <a:pt x="339447" y="5651360"/>
                </a:cubicBezTo>
                <a:cubicBezTo>
                  <a:pt x="347830" y="5632691"/>
                  <a:pt x="350497" y="5611164"/>
                  <a:pt x="353545"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5" y="4893907"/>
                  <a:pt x="406697" y="4884572"/>
                </a:cubicBezTo>
                <a:cubicBezTo>
                  <a:pt x="399647" y="4857522"/>
                  <a:pt x="388978" y="4831420"/>
                  <a:pt x="384216" y="4803988"/>
                </a:cubicBezTo>
                <a:cubicBezTo>
                  <a:pt x="381551" y="4788747"/>
                  <a:pt x="386312" y="4771793"/>
                  <a:pt x="389741" y="4755980"/>
                </a:cubicBezTo>
                <a:cubicBezTo>
                  <a:pt x="393362"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2" y="4346201"/>
                  <a:pt x="391265" y="4340674"/>
                  <a:pt x="392218" y="4335722"/>
                </a:cubicBezTo>
                <a:cubicBezTo>
                  <a:pt x="401743" y="4281810"/>
                  <a:pt x="387838" y="4231324"/>
                  <a:pt x="369547" y="4181603"/>
                </a:cubicBezTo>
                <a:cubicBezTo>
                  <a:pt x="367643" y="4176461"/>
                  <a:pt x="368214" y="4170174"/>
                  <a:pt x="368595" y="4164458"/>
                </a:cubicBezTo>
                <a:cubicBezTo>
                  <a:pt x="369928" y="4148453"/>
                  <a:pt x="376597" y="4131119"/>
                  <a:pt x="372597" y="4116641"/>
                </a:cubicBezTo>
                <a:cubicBezTo>
                  <a:pt x="361546" y="4078159"/>
                  <a:pt x="348211" y="4040058"/>
                  <a:pt x="331447" y="4003861"/>
                </a:cubicBezTo>
                <a:cubicBezTo>
                  <a:pt x="314494" y="3967091"/>
                  <a:pt x="300203" y="3932993"/>
                  <a:pt x="317349" y="3890891"/>
                </a:cubicBezTo>
                <a:cubicBezTo>
                  <a:pt x="324589" y="3872985"/>
                  <a:pt x="319445" y="3849362"/>
                  <a:pt x="317541" y="3828785"/>
                </a:cubicBezTo>
                <a:cubicBezTo>
                  <a:pt x="316016" y="3813737"/>
                  <a:pt x="307443" y="3799258"/>
                  <a:pt x="307443" y="3784397"/>
                </a:cubicBezTo>
                <a:cubicBezTo>
                  <a:pt x="307443" y="3744770"/>
                  <a:pt x="297345" y="3709529"/>
                  <a:pt x="276771" y="3675238"/>
                </a:cubicBezTo>
                <a:cubicBezTo>
                  <a:pt x="268770" y="3661899"/>
                  <a:pt x="274106" y="3641134"/>
                  <a:pt x="272009" y="3623799"/>
                </a:cubicBezTo>
                <a:cubicBezTo>
                  <a:pt x="269533" y="3605509"/>
                  <a:pt x="267247" y="3586653"/>
                  <a:pt x="261720" y="3569124"/>
                </a:cubicBezTo>
                <a:cubicBezTo>
                  <a:pt x="247243" y="3523785"/>
                  <a:pt x="230859" y="3479015"/>
                  <a:pt x="215618" y="3433866"/>
                </a:cubicBezTo>
                <a:cubicBezTo>
                  <a:pt x="203045" y="3396719"/>
                  <a:pt x="212951" y="3360139"/>
                  <a:pt x="218286" y="3323372"/>
                </a:cubicBezTo>
                <a:cubicBezTo>
                  <a:pt x="221715" y="3300319"/>
                  <a:pt x="229907" y="3278795"/>
                  <a:pt x="217715" y="3252885"/>
                </a:cubicBezTo>
                <a:cubicBezTo>
                  <a:pt x="206093" y="3228119"/>
                  <a:pt x="208761" y="3196686"/>
                  <a:pt x="202475" y="3168870"/>
                </a:cubicBezTo>
                <a:cubicBezTo>
                  <a:pt x="197141" y="3145436"/>
                  <a:pt x="188566" y="3122770"/>
                  <a:pt x="180184" y="3100099"/>
                </a:cubicBezTo>
                <a:cubicBezTo>
                  <a:pt x="168753" y="3069235"/>
                  <a:pt x="156753" y="3038756"/>
                  <a:pt x="162468" y="3005035"/>
                </a:cubicBezTo>
                <a:cubicBezTo>
                  <a:pt x="168945" y="2966742"/>
                  <a:pt x="144560" y="2940455"/>
                  <a:pt x="128366" y="2910353"/>
                </a:cubicBezTo>
                <a:cubicBezTo>
                  <a:pt x="117318" y="2889587"/>
                  <a:pt x="109126" y="2866918"/>
                  <a:pt x="102268" y="2844248"/>
                </a:cubicBezTo>
                <a:cubicBezTo>
                  <a:pt x="93313" y="2813958"/>
                  <a:pt x="87978" y="2782716"/>
                  <a:pt x="79216" y="2752235"/>
                </a:cubicBezTo>
                <a:cubicBezTo>
                  <a:pt x="66072" y="2706131"/>
                  <a:pt x="55785"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1" y="2360933"/>
                </a:cubicBezTo>
                <a:cubicBezTo>
                  <a:pt x="28541" y="2356744"/>
                  <a:pt x="36543" y="2344741"/>
                  <a:pt x="37877" y="2335405"/>
                </a:cubicBezTo>
                <a:cubicBezTo>
                  <a:pt x="41877" y="2307402"/>
                  <a:pt x="35971" y="2281683"/>
                  <a:pt x="23017" y="2254633"/>
                </a:cubicBezTo>
                <a:cubicBezTo>
                  <a:pt x="10824" y="2229296"/>
                  <a:pt x="12158" y="2197670"/>
                  <a:pt x="7395" y="2168903"/>
                </a:cubicBezTo>
                <a:cubicBezTo>
                  <a:pt x="5680"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4" y="1938009"/>
                  <a:pt x="18445" y="1921817"/>
                </a:cubicBezTo>
                <a:cubicBezTo>
                  <a:pt x="19779" y="1915912"/>
                  <a:pt x="24922" y="1910004"/>
                  <a:pt x="24161" y="1904673"/>
                </a:cubicBezTo>
                <a:cubicBezTo>
                  <a:pt x="15968" y="1851709"/>
                  <a:pt x="52545" y="1813610"/>
                  <a:pt x="68738" y="1768838"/>
                </a:cubicBezTo>
                <a:cubicBezTo>
                  <a:pt x="85886" y="1721785"/>
                  <a:pt x="112174" y="1676253"/>
                  <a:pt x="104363" y="1623675"/>
                </a:cubicBezTo>
                <a:cubicBezTo>
                  <a:pt x="99601" y="1591859"/>
                  <a:pt x="88551" y="1561189"/>
                  <a:pt x="81882" y="1529563"/>
                </a:cubicBezTo>
                <a:cubicBezTo>
                  <a:pt x="79597" y="1518324"/>
                  <a:pt x="79978" y="1505751"/>
                  <a:pt x="82264" y="1494509"/>
                </a:cubicBezTo>
                <a:cubicBezTo>
                  <a:pt x="92743" y="1440216"/>
                  <a:pt x="94266" y="1386684"/>
                  <a:pt x="77120" y="1333341"/>
                </a:cubicBezTo>
                <a:cubicBezTo>
                  <a:pt x="74262" y="1324198"/>
                  <a:pt x="71597" y="1314483"/>
                  <a:pt x="71597" y="1304955"/>
                </a:cubicBezTo>
                <a:cubicBezTo>
                  <a:pt x="71597" y="1252757"/>
                  <a:pt x="75597" y="1201512"/>
                  <a:pt x="94266" y="1151600"/>
                </a:cubicBezTo>
                <a:cubicBezTo>
                  <a:pt x="100553" y="1134834"/>
                  <a:pt x="96553" y="1114449"/>
                  <a:pt x="98077" y="1095972"/>
                </a:cubicBezTo>
                <a:cubicBezTo>
                  <a:pt x="99409" y="1078826"/>
                  <a:pt x="99981" y="1061298"/>
                  <a:pt x="104363" y="1044725"/>
                </a:cubicBezTo>
                <a:cubicBezTo>
                  <a:pt x="110839" y="1020529"/>
                  <a:pt x="111601" y="998052"/>
                  <a:pt x="105887" y="973095"/>
                </a:cubicBezTo>
                <a:cubicBezTo>
                  <a:pt x="100553" y="949281"/>
                  <a:pt x="103219" y="923562"/>
                  <a:pt x="103029" y="898797"/>
                </a:cubicBezTo>
                <a:cubicBezTo>
                  <a:pt x="102839" y="871173"/>
                  <a:pt x="102649" y="843552"/>
                  <a:pt x="103601" y="815929"/>
                </a:cubicBezTo>
                <a:cubicBezTo>
                  <a:pt x="103981" y="804877"/>
                  <a:pt x="111601" y="792306"/>
                  <a:pt x="108553" y="783158"/>
                </a:cubicBezTo>
                <a:cubicBezTo>
                  <a:pt x="98267" y="753633"/>
                  <a:pt x="110649" y="724104"/>
                  <a:pt x="105126" y="694576"/>
                </a:cubicBezTo>
                <a:cubicBezTo>
                  <a:pt x="102268" y="680096"/>
                  <a:pt x="110078" y="663713"/>
                  <a:pt x="110839" y="648092"/>
                </a:cubicBezTo>
                <a:cubicBezTo>
                  <a:pt x="112174" y="622564"/>
                  <a:pt x="111601" y="597037"/>
                  <a:pt x="111983" y="571508"/>
                </a:cubicBezTo>
                <a:cubicBezTo>
                  <a:pt x="112174" y="563125"/>
                  <a:pt x="112936" y="554933"/>
                  <a:pt x="113318" y="546552"/>
                </a:cubicBezTo>
                <a:cubicBezTo>
                  <a:pt x="113697" y="539121"/>
                  <a:pt x="115412" y="531310"/>
                  <a:pt x="114080" y="524262"/>
                </a:cubicBezTo>
                <a:cubicBezTo>
                  <a:pt x="109315" y="498733"/>
                  <a:pt x="101505" y="473587"/>
                  <a:pt x="98457" y="447870"/>
                </a:cubicBezTo>
                <a:cubicBezTo>
                  <a:pt x="95792" y="425581"/>
                  <a:pt x="99409" y="402529"/>
                  <a:pt x="97505" y="380050"/>
                </a:cubicBezTo>
                <a:cubicBezTo>
                  <a:pt x="94266" y="340425"/>
                  <a:pt x="88551" y="300800"/>
                  <a:pt x="84930" y="261173"/>
                </a:cubicBezTo>
                <a:cubicBezTo>
                  <a:pt x="84168" y="252600"/>
                  <a:pt x="88933" y="243648"/>
                  <a:pt x="89313" y="234883"/>
                </a:cubicBezTo>
                <a:cubicBezTo>
                  <a:pt x="90266" y="207450"/>
                  <a:pt x="90457" y="180017"/>
                  <a:pt x="91026" y="152584"/>
                </a:cubicBezTo>
                <a:cubicBezTo>
                  <a:pt x="91218" y="136963"/>
                  <a:pt x="90647" y="121150"/>
                  <a:pt x="92361" y="105718"/>
                </a:cubicBezTo>
                <a:cubicBezTo>
                  <a:pt x="94648" y="85336"/>
                  <a:pt x="98077" y="66857"/>
                  <a:pt x="83217" y="47806"/>
                </a:cubicBezTo>
                <a:cubicBezTo>
                  <a:pt x="77453" y="40471"/>
                  <a:pt x="73691" y="32636"/>
                  <a:pt x="71206" y="24480"/>
                </a:cubicBezTo>
                <a:close/>
              </a:path>
            </a:pathLst>
          </a:custGeom>
          <a:effectLst>
            <a:outerShdw blurRad="381000" dist="152400" dir="10800000" algn="r" rotWithShape="0">
              <a:prstClr val="black">
                <a:alpha val="10000"/>
              </a:prstClr>
            </a:outerShdw>
          </a:effectLst>
        </p:spPr>
      </p:pic>
      <p:sp>
        <p:nvSpPr>
          <p:cNvPr id="12" name="Freeform: Shape 11">
            <a:extLst>
              <a:ext uri="{FF2B5EF4-FFF2-40B4-BE49-F238E27FC236}">
                <a16:creationId xmlns:a16="http://schemas.microsoft.com/office/drawing/2014/main" id="{C4D41903-2C9D-4F9E-AA1F-6161F8A6F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5400000" flipH="1">
            <a:off x="2475979" y="3088281"/>
            <a:ext cx="6857455" cy="680894"/>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Freeform: Shape 13">
            <a:extLst>
              <a:ext uri="{FF2B5EF4-FFF2-40B4-BE49-F238E27FC236}">
                <a16:creationId xmlns:a16="http://schemas.microsoft.com/office/drawing/2014/main" id="{9E4574B5-C90E-412D-BAB0-B9F483290C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5400000" flipH="1">
            <a:off x="2475982" y="3088280"/>
            <a:ext cx="6857455" cy="68089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CuadroTexto 1">
            <a:extLst>
              <a:ext uri="{FF2B5EF4-FFF2-40B4-BE49-F238E27FC236}">
                <a16:creationId xmlns:a16="http://schemas.microsoft.com/office/drawing/2014/main" id="{C93D2C84-A91F-83E1-94AC-FA8C3A27EBB9}"/>
              </a:ext>
            </a:extLst>
          </p:cNvPr>
          <p:cNvSpPr txBox="1"/>
          <p:nvPr/>
        </p:nvSpPr>
        <p:spPr>
          <a:xfrm>
            <a:off x="248749" y="743377"/>
            <a:ext cx="5062978" cy="4939814"/>
          </a:xfrm>
          <a:prstGeom prst="rect">
            <a:avLst/>
          </a:prstGeom>
          <a:noFill/>
        </p:spPr>
        <p:txBody>
          <a:bodyPr wrap="square">
            <a:spAutoFit/>
          </a:bodyPr>
          <a:lstStyle/>
          <a:p>
            <a:pPr lvl="0" algn="ctr">
              <a:defRPr/>
            </a:pPr>
            <a:r>
              <a:rPr kumimoji="0" lang="en" sz="4400" b="1" i="0" u="none" strike="noStrike" kern="1200" cap="none" spc="0" normalizeH="0" baseline="0" noProof="0" dirty="0">
                <a:ln w="12700" cmpd="sng">
                  <a:solidFill>
                    <a:srgbClr val="0F9ED5"/>
                  </a:solidFill>
                  <a:prstDash val="solid"/>
                </a:ln>
                <a:gradFill>
                  <a:gsLst>
                    <a:gs pos="0">
                      <a:srgbClr val="0F9ED5"/>
                    </a:gs>
                    <a:gs pos="4000">
                      <a:srgbClr val="0F9ED5">
                        <a:lumMod val="60000"/>
                        <a:lumOff val="4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lang="en-US" sz="4400" b="1" dirty="0">
                <a:ln w="12700" cmpd="sng">
                  <a:solidFill>
                    <a:srgbClr val="0F9ED5"/>
                  </a:solidFill>
                  <a:prstDash val="solid"/>
                </a:ln>
                <a:gradFill>
                  <a:gsLst>
                    <a:gs pos="0">
                      <a:srgbClr val="0F9ED5"/>
                    </a:gs>
                    <a:gs pos="4000">
                      <a:srgbClr val="0F9ED5">
                        <a:lumMod val="60000"/>
                        <a:lumOff val="40000"/>
                      </a:srgbClr>
                    </a:gs>
                    <a:gs pos="87000">
                      <a:srgbClr val="0F9ED5">
                        <a:lumMod val="20000"/>
                        <a:lumOff val="80000"/>
                      </a:srgbClr>
                    </a:gs>
                  </a:gsLst>
                  <a:lin ang="5400000"/>
                </a:gradFill>
                <a:effectLst>
                  <a:outerShdw blurRad="38100" dist="38100" dir="2700000" algn="tl">
                    <a:srgbClr val="000000">
                      <a:alpha val="43137"/>
                    </a:srgbClr>
                  </a:outerShdw>
                </a:effectLst>
                <a:latin typeface="Comic Sans MS" panose="030F0702030302020204" pitchFamily="66" charset="0"/>
              </a:rPr>
              <a:t>‘I will heal their backsliding, I will love them freely, for My anger has turned   away from him’ </a:t>
            </a:r>
            <a:r>
              <a:rPr kumimoji="0" lang="en" sz="4400" b="1" i="0" u="none" strike="noStrike" kern="1200" cap="none" spc="0" normalizeH="0" baseline="0" noProof="0" dirty="0">
                <a:ln w="12700" cmpd="sng">
                  <a:solidFill>
                    <a:srgbClr val="0F9ED5"/>
                  </a:solidFill>
                  <a:prstDash val="solid"/>
                </a:ln>
                <a:gradFill>
                  <a:gsLst>
                    <a:gs pos="0">
                      <a:srgbClr val="0F9ED5"/>
                    </a:gs>
                    <a:gs pos="4000">
                      <a:srgbClr val="0F9ED5">
                        <a:lumMod val="60000"/>
                        <a:lumOff val="4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800"/>
              </a:spcBef>
              <a:spcAft>
                <a:spcPts val="0"/>
              </a:spcAft>
              <a:buClrTx/>
              <a:buSzTx/>
              <a:buFontTx/>
              <a:buNone/>
              <a:tabLst/>
              <a:defRPr/>
            </a:pPr>
            <a:r>
              <a:rPr kumimoji="0" lang="en" sz="3600" b="1" i="0" u="none" strike="noStrike" kern="1200" cap="none" spc="0" normalizeH="0" baseline="0" noProof="0" dirty="0">
                <a:ln w="12700" cmpd="sng">
                  <a:solidFill>
                    <a:srgbClr val="0F9ED5"/>
                  </a:solidFill>
                  <a:prstDash val="solid"/>
                </a:ln>
                <a:gradFill>
                  <a:gsLst>
                    <a:gs pos="0">
                      <a:srgbClr val="0F9ED5"/>
                    </a:gs>
                    <a:gs pos="4000">
                      <a:srgbClr val="0F9ED5">
                        <a:lumMod val="60000"/>
                        <a:lumOff val="4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Hosea 14:4, </a:t>
            </a:r>
            <a:r>
              <a:rPr kumimoji="0" lang="en" sz="2800" b="1" i="0" u="none" strike="noStrike" kern="1200" cap="none" spc="0" normalizeH="0" baseline="0" noProof="0" dirty="0">
                <a:ln w="12700" cmpd="sng">
                  <a:solidFill>
                    <a:srgbClr val="0F9ED5"/>
                  </a:solidFill>
                  <a:prstDash val="solid"/>
                </a:ln>
                <a:gradFill>
                  <a:gsLst>
                    <a:gs pos="0">
                      <a:srgbClr val="0F9ED5"/>
                    </a:gs>
                    <a:gs pos="4000">
                      <a:srgbClr val="0F9ED5">
                        <a:lumMod val="60000"/>
                        <a:lumOff val="4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rPr>
              <a:t>NKJV</a:t>
            </a:r>
            <a:endParaRPr kumimoji="0" lang="en" sz="3600" b="1" i="0" u="none" strike="noStrike" kern="1200" cap="none" spc="0" normalizeH="0" baseline="0" noProof="0" dirty="0">
              <a:ln w="12700" cmpd="sng">
                <a:solidFill>
                  <a:srgbClr val="0F9ED5"/>
                </a:solidFill>
                <a:prstDash val="solid"/>
              </a:ln>
              <a:gradFill>
                <a:gsLst>
                  <a:gs pos="0">
                    <a:srgbClr val="0F9ED5"/>
                  </a:gs>
                  <a:gs pos="4000">
                    <a:srgbClr val="0F9ED5">
                      <a:lumMod val="60000"/>
                      <a:lumOff val="40000"/>
                    </a:srgbClr>
                  </a:gs>
                  <a:gs pos="87000">
                    <a:srgbClr val="0F9ED5">
                      <a:lumMod val="20000"/>
                      <a:lumOff val="80000"/>
                    </a:srgbClr>
                  </a:gs>
                </a:gsLst>
                <a:lin ang="5400000"/>
              </a:gradFill>
              <a:effectLst>
                <a:outerShdw blurRad="38100" dist="38100" dir="2700000" algn="tl">
                  <a:srgbClr val="000000">
                    <a:alpha val="43137"/>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43568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4BF75E1-6CC9-9ED2-FF33-057D3FE18F57}"/>
            </a:ext>
          </a:extLst>
        </p:cNvPr>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895B2B5A-540E-E3C6-C020-95DAF984158F}"/>
              </a:ext>
            </a:extLst>
          </p:cNvPr>
          <p:cNvGraphicFramePr/>
          <p:nvPr>
            <p:extLst>
              <p:ext uri="{D42A27DB-BD31-4B8C-83A1-F6EECF244321}">
                <p14:modId xmlns:p14="http://schemas.microsoft.com/office/powerpoint/2010/main" val="3918594025"/>
              </p:ext>
            </p:extLst>
          </p:nvPr>
        </p:nvGraphicFramePr>
        <p:xfrm>
          <a:off x="47625" y="123825"/>
          <a:ext cx="6924675" cy="6648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a:extLst>
              <a:ext uri="{FF2B5EF4-FFF2-40B4-BE49-F238E27FC236}">
                <a16:creationId xmlns:a16="http://schemas.microsoft.com/office/drawing/2014/main" id="{B2E9CB97-DDB7-1A53-4266-01D4F9F777D6}"/>
              </a:ext>
            </a:extLst>
          </p:cNvPr>
          <p:cNvSpPr txBox="1"/>
          <p:nvPr/>
        </p:nvSpPr>
        <p:spPr>
          <a:xfrm>
            <a:off x="7248525" y="955953"/>
            <a:ext cx="4943475" cy="3400931"/>
          </a:xfrm>
          <a:prstGeom prst="rect">
            <a:avLst/>
          </a:prstGeom>
          <a:noFill/>
        </p:spPr>
        <p:txBody>
          <a:bodyPr wrap="square" lIns="36000" rIns="0" rtlCol="0">
            <a:spAutoFit/>
            <a:scene3d>
              <a:camera prst="orthographicFront"/>
              <a:lightRig rig="threePt" dir="t"/>
            </a:scene3d>
            <a:sp3d extrusionH="57150">
              <a:bevelT w="38100" h="38100"/>
            </a:sp3d>
          </a:bodyPr>
          <a:lstStyle/>
          <a:p>
            <a:pPr>
              <a:spcBef>
                <a:spcPts val="600"/>
              </a:spcBef>
            </a:pPr>
            <a:r>
              <a:rPr lang="en" sz="2000" b="1" dirty="0">
                <a:solidFill>
                  <a:srgbClr val="001AAB"/>
                </a:solidFill>
              </a:rPr>
              <a:t>Can God's love be measured?</a:t>
            </a:r>
          </a:p>
          <a:p>
            <a:pPr lvl="1">
              <a:spcBef>
                <a:spcPts val="600"/>
              </a:spcBef>
            </a:pPr>
            <a:r>
              <a:rPr lang="en" sz="2000" b="1" dirty="0"/>
              <a:t>Beyond what is expected</a:t>
            </a:r>
          </a:p>
          <a:p>
            <a:pPr lvl="1">
              <a:spcBef>
                <a:spcPts val="600"/>
              </a:spcBef>
            </a:pPr>
            <a:r>
              <a:rPr lang="en" sz="2000" b="1" dirty="0"/>
              <a:t>A complete surrender</a:t>
            </a:r>
          </a:p>
          <a:p>
            <a:pPr>
              <a:spcBef>
                <a:spcPts val="1800"/>
              </a:spcBef>
            </a:pPr>
            <a:r>
              <a:rPr lang="en" sz="2000" b="1" dirty="0">
                <a:solidFill>
                  <a:srgbClr val="187918"/>
                </a:solidFill>
              </a:rPr>
              <a:t>Does God need to show and receive love?</a:t>
            </a:r>
          </a:p>
          <a:p>
            <a:pPr lvl="1">
              <a:spcBef>
                <a:spcPts val="600"/>
              </a:spcBef>
            </a:pPr>
            <a:r>
              <a:rPr lang="en" sz="2000" b="1" dirty="0"/>
              <a:t>God loves freely</a:t>
            </a:r>
          </a:p>
          <a:p>
            <a:pPr lvl="1">
              <a:spcBef>
                <a:spcPts val="600"/>
              </a:spcBef>
            </a:pPr>
            <a:r>
              <a:rPr lang="en" sz="2000" b="1" dirty="0"/>
              <a:t>To love without expecting a response</a:t>
            </a:r>
          </a:p>
          <a:p>
            <a:pPr>
              <a:spcBef>
                <a:spcPts val="1800"/>
              </a:spcBef>
            </a:pPr>
            <a:r>
              <a:rPr lang="en" sz="2000" b="1" dirty="0">
                <a:solidFill>
                  <a:srgbClr val="6D0088"/>
                </a:solidFill>
              </a:rPr>
              <a:t>Can we reject God's love?</a:t>
            </a:r>
          </a:p>
          <a:p>
            <a:pPr lvl="1">
              <a:spcBef>
                <a:spcPts val="600"/>
              </a:spcBef>
            </a:pPr>
            <a:r>
              <a:rPr lang="en" sz="2000" b="1" dirty="0"/>
              <a:t>Our choice</a:t>
            </a:r>
          </a:p>
        </p:txBody>
      </p:sp>
      <p:sp>
        <p:nvSpPr>
          <p:cNvPr id="5" name="CuadroTexto 4">
            <a:extLst>
              <a:ext uri="{FF2B5EF4-FFF2-40B4-BE49-F238E27FC236}">
                <a16:creationId xmlns:a16="http://schemas.microsoft.com/office/drawing/2014/main" id="{B55FF584-3EED-8A11-3B4B-E8ADF338CA84}"/>
              </a:ext>
            </a:extLst>
          </p:cNvPr>
          <p:cNvSpPr txBox="1"/>
          <p:nvPr/>
        </p:nvSpPr>
        <p:spPr>
          <a:xfrm>
            <a:off x="7248525" y="248067"/>
            <a:ext cx="470535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In this lesson, we will explore these three questions:</a:t>
            </a:r>
          </a:p>
        </p:txBody>
      </p:sp>
      <p:pic>
        <p:nvPicPr>
          <p:cNvPr id="7" name="Imagen 6" descr="Una manzana roja en la mano&#10;&#10;Descripción generada automáticamente">
            <a:extLst>
              <a:ext uri="{FF2B5EF4-FFF2-40B4-BE49-F238E27FC236}">
                <a16:creationId xmlns:a16="http://schemas.microsoft.com/office/drawing/2014/main" id="{FCA1ED09-A06A-2AD3-9196-214AA8B3C78B}"/>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719860" y="4693249"/>
            <a:ext cx="4205440" cy="1927014"/>
          </a:xfrm>
          <a:prstGeom prst="roundRect">
            <a:avLst>
              <a:gd name="adj" fmla="val 4167"/>
            </a:avLst>
          </a:prstGeom>
          <a:solidFill>
            <a:srgbClr val="FFFFFF"/>
          </a:solidFill>
          <a:ln w="76200" cap="sq">
            <a:solidFill>
              <a:srgbClr val="C00000"/>
            </a:solidFill>
            <a:miter lim="800000"/>
          </a:ln>
          <a:effectLst/>
          <a:scene3d>
            <a:camera prst="orthographicFront"/>
            <a:lightRig rig="threePt" dir="t">
              <a:rot lat="0" lon="0" rev="2700000"/>
            </a:lightRig>
          </a:scene3d>
          <a:sp3d>
            <a:bevelT h="38100"/>
            <a:contourClr>
              <a:srgbClr val="C0C0C0"/>
            </a:contourClr>
          </a:sp3d>
        </p:spPr>
      </p:pic>
      <p:pic>
        <p:nvPicPr>
          <p:cNvPr id="8" name="Imagen 7" descr="Forma, Círculo&#10;&#10;Descripción generada automáticamente">
            <a:extLst>
              <a:ext uri="{FF2B5EF4-FFF2-40B4-BE49-F238E27FC236}">
                <a16:creationId xmlns:a16="http://schemas.microsoft.com/office/drawing/2014/main" id="{654C2074-76EB-982A-7279-5521DC248089}"/>
              </a:ext>
            </a:extLst>
          </p:cNvPr>
          <p:cNvPicPr>
            <a:picLocks noChangeAspect="1"/>
          </p:cNvPicPr>
          <p:nvPr/>
        </p:nvPicPr>
        <p:blipFill>
          <a:blip r:embed="rId9" cstate="email">
            <a:extLst>
              <a:ext uri="{BEBA8EAE-BF5A-486C-A8C5-ECC9F3942E4B}">
                <a14:imgProps xmlns:a14="http://schemas.microsoft.com/office/drawing/2010/main">
                  <a14:imgLayer r:embed="rId10">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7026826" y="2363072"/>
            <a:ext cx="211651" cy="212005"/>
          </a:xfrm>
          <a:prstGeom prst="rect">
            <a:avLst/>
          </a:prstGeom>
          <a:effectLst>
            <a:outerShdw blurRad="50800" dist="38100" dir="8100000" algn="tr" rotWithShape="0">
              <a:prstClr val="black">
                <a:alpha val="40000"/>
              </a:prstClr>
            </a:outerShdw>
          </a:effectLst>
        </p:spPr>
      </p:pic>
      <p:pic>
        <p:nvPicPr>
          <p:cNvPr id="10" name="Imagen 9" descr="Forma, Círculo&#10;&#10;Descripción generada automáticamente">
            <a:extLst>
              <a:ext uri="{FF2B5EF4-FFF2-40B4-BE49-F238E27FC236}">
                <a16:creationId xmlns:a16="http://schemas.microsoft.com/office/drawing/2014/main" id="{60CC2146-3FD0-F498-364C-ABD6D6A3CDE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026826" y="1057310"/>
            <a:ext cx="211651" cy="212005"/>
          </a:xfrm>
          <a:prstGeom prst="rect">
            <a:avLst/>
          </a:prstGeom>
          <a:effectLst>
            <a:outerShdw blurRad="50800" dist="38100" dir="8100000" algn="tr" rotWithShape="0">
              <a:prstClr val="black">
                <a:alpha val="40000"/>
              </a:prstClr>
            </a:outerShdw>
          </a:effectLst>
        </p:spPr>
      </p:pic>
      <p:pic>
        <p:nvPicPr>
          <p:cNvPr id="11" name="Imagen 10" descr="Una bola blanca en fondo negro&#10;&#10;Descripción generada automáticamente con confianza baja">
            <a:extLst>
              <a:ext uri="{FF2B5EF4-FFF2-40B4-BE49-F238E27FC236}">
                <a16:creationId xmlns:a16="http://schemas.microsoft.com/office/drawing/2014/main" id="{3AC51010-1FD1-A5D7-C712-09BC55EA990E}"/>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026826" y="3649271"/>
            <a:ext cx="211651" cy="212005"/>
          </a:xfrm>
          <a:prstGeom prst="rect">
            <a:avLst/>
          </a:prstGeom>
          <a:effectLst>
            <a:outerShdw blurRad="50800" dist="38100" dir="8100000" algn="tr" rotWithShape="0">
              <a:prstClr val="black">
                <a:alpha val="40000"/>
              </a:prstClr>
            </a:outerShdw>
          </a:effectLst>
        </p:spPr>
      </p:pic>
      <p:sp>
        <p:nvSpPr>
          <p:cNvPr id="12" name="Estrella: 7 puntas 11">
            <a:extLst>
              <a:ext uri="{FF2B5EF4-FFF2-40B4-BE49-F238E27FC236}">
                <a16:creationId xmlns:a16="http://schemas.microsoft.com/office/drawing/2014/main" id="{97A84800-1E37-42D7-E7FE-79AFBB545BAF}"/>
              </a:ext>
            </a:extLst>
          </p:cNvPr>
          <p:cNvSpPr/>
          <p:nvPr/>
        </p:nvSpPr>
        <p:spPr>
          <a:xfrm>
            <a:off x="7483141" y="1446097"/>
            <a:ext cx="173255" cy="173255"/>
          </a:xfrm>
          <a:prstGeom prst="star7">
            <a:avLst/>
          </a:prstGeom>
          <a:solidFill>
            <a:srgbClr val="001AAB"/>
          </a:solidFill>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13" name="Estrella: 7 puntas 12">
            <a:extLst>
              <a:ext uri="{FF2B5EF4-FFF2-40B4-BE49-F238E27FC236}">
                <a16:creationId xmlns:a16="http://schemas.microsoft.com/office/drawing/2014/main" id="{7F9772E1-1DAC-A6B1-C44D-5008DF1E5348}"/>
              </a:ext>
            </a:extLst>
          </p:cNvPr>
          <p:cNvSpPr/>
          <p:nvPr/>
        </p:nvSpPr>
        <p:spPr>
          <a:xfrm>
            <a:off x="7481736" y="1827940"/>
            <a:ext cx="173255" cy="173255"/>
          </a:xfrm>
          <a:prstGeom prst="star7">
            <a:avLst/>
          </a:prstGeom>
          <a:solidFill>
            <a:srgbClr val="001AAB"/>
          </a:solidFill>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14" name="Estrella: 7 puntas 13">
            <a:extLst>
              <a:ext uri="{FF2B5EF4-FFF2-40B4-BE49-F238E27FC236}">
                <a16:creationId xmlns:a16="http://schemas.microsoft.com/office/drawing/2014/main" id="{EB65322D-A1A4-39F3-9CFF-E3287ED0866E}"/>
              </a:ext>
            </a:extLst>
          </p:cNvPr>
          <p:cNvSpPr/>
          <p:nvPr/>
        </p:nvSpPr>
        <p:spPr>
          <a:xfrm>
            <a:off x="7481735" y="2726773"/>
            <a:ext cx="173255" cy="173255"/>
          </a:xfrm>
          <a:prstGeom prst="star7">
            <a:avLst/>
          </a:prstGeom>
          <a:solidFill>
            <a:srgbClr val="187918"/>
          </a:solidFill>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15" name="Estrella: 7 puntas 14">
            <a:extLst>
              <a:ext uri="{FF2B5EF4-FFF2-40B4-BE49-F238E27FC236}">
                <a16:creationId xmlns:a16="http://schemas.microsoft.com/office/drawing/2014/main" id="{22D4C24E-8C02-B40A-86B2-1A896302503B}"/>
              </a:ext>
            </a:extLst>
          </p:cNvPr>
          <p:cNvSpPr/>
          <p:nvPr/>
        </p:nvSpPr>
        <p:spPr>
          <a:xfrm>
            <a:off x="7481735" y="3124388"/>
            <a:ext cx="173255" cy="173255"/>
          </a:xfrm>
          <a:prstGeom prst="star7">
            <a:avLst/>
          </a:prstGeom>
          <a:solidFill>
            <a:srgbClr val="187918"/>
          </a:solidFill>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16" name="Estrella: 7 puntas 15">
            <a:extLst>
              <a:ext uri="{FF2B5EF4-FFF2-40B4-BE49-F238E27FC236}">
                <a16:creationId xmlns:a16="http://schemas.microsoft.com/office/drawing/2014/main" id="{71CC22BC-3FEB-3691-831B-5492C4CBA0E7}"/>
              </a:ext>
            </a:extLst>
          </p:cNvPr>
          <p:cNvSpPr/>
          <p:nvPr/>
        </p:nvSpPr>
        <p:spPr>
          <a:xfrm>
            <a:off x="7481734" y="4033149"/>
            <a:ext cx="173255" cy="173255"/>
          </a:xfrm>
          <a:prstGeom prst="star7">
            <a:avLst/>
          </a:prstGeom>
          <a:solidFill>
            <a:srgbClr val="6D0088"/>
          </a:solidFill>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3554734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graphicEl>
                                              <a:dgm id="{034373B3-4ACF-4ADA-AE67-F982C84BF558}"/>
                                            </p:graphicEl>
                                          </p:spTgt>
                                        </p:tgtEl>
                                        <p:attrNameLst>
                                          <p:attrName>style.visibility</p:attrName>
                                        </p:attrNameLst>
                                      </p:cBhvr>
                                      <p:to>
                                        <p:strVal val="visible"/>
                                      </p:to>
                                    </p:set>
                                    <p:anim calcmode="lin" valueType="num">
                                      <p:cBhvr>
                                        <p:cTn id="14" dur="500" fill="hold"/>
                                        <p:tgtEl>
                                          <p:spTgt spid="2">
                                            <p:graphicEl>
                                              <a:dgm id="{034373B3-4ACF-4ADA-AE67-F982C84BF558}"/>
                                            </p:graphicEl>
                                          </p:spTgt>
                                        </p:tgtEl>
                                        <p:attrNameLst>
                                          <p:attrName>ppt_w</p:attrName>
                                        </p:attrNameLst>
                                      </p:cBhvr>
                                      <p:tavLst>
                                        <p:tav tm="0">
                                          <p:val>
                                            <p:fltVal val="0"/>
                                          </p:val>
                                        </p:tav>
                                        <p:tav tm="100000">
                                          <p:val>
                                            <p:strVal val="#ppt_w"/>
                                          </p:val>
                                        </p:tav>
                                      </p:tavLst>
                                    </p:anim>
                                    <p:anim calcmode="lin" valueType="num">
                                      <p:cBhvr>
                                        <p:cTn id="15" dur="500" fill="hold"/>
                                        <p:tgtEl>
                                          <p:spTgt spid="2">
                                            <p:graphicEl>
                                              <a:dgm id="{034373B3-4ACF-4ADA-AE67-F982C84BF558}"/>
                                            </p:graphicEl>
                                          </p:spTgt>
                                        </p:tgtEl>
                                        <p:attrNameLst>
                                          <p:attrName>ppt_h</p:attrName>
                                        </p:attrNameLst>
                                      </p:cBhvr>
                                      <p:tavLst>
                                        <p:tav tm="0">
                                          <p:val>
                                            <p:fltVal val="0"/>
                                          </p:val>
                                        </p:tav>
                                        <p:tav tm="100000">
                                          <p:val>
                                            <p:strVal val="#ppt_h"/>
                                          </p:val>
                                        </p:tav>
                                      </p:tavLst>
                                    </p:anim>
                                    <p:animEffect transition="in" filter="fade">
                                      <p:cBhvr>
                                        <p:cTn id="16" dur="500"/>
                                        <p:tgtEl>
                                          <p:spTgt spid="2">
                                            <p:graphicEl>
                                              <a:dgm id="{034373B3-4ACF-4ADA-AE67-F982C84BF558}"/>
                                            </p:graphicEl>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
                                            <p:graphicEl>
                                              <a:dgm id="{CA005429-A341-4252-A211-4DBFBDDE36B1}"/>
                                            </p:graphicEl>
                                          </p:spTgt>
                                        </p:tgtEl>
                                        <p:attrNameLst>
                                          <p:attrName>style.visibility</p:attrName>
                                        </p:attrNameLst>
                                      </p:cBhvr>
                                      <p:to>
                                        <p:strVal val="visible"/>
                                      </p:to>
                                    </p:set>
                                    <p:animEffect transition="in" filter="wipe(left)">
                                      <p:cBhvr>
                                        <p:cTn id="20" dur="500"/>
                                        <p:tgtEl>
                                          <p:spTgt spid="2">
                                            <p:graphicEl>
                                              <a:dgm id="{CA005429-A341-4252-A211-4DBFBDDE36B1}"/>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
                                            <p:graphicEl>
                                              <a:dgm id="{BE7497B5-1B74-461D-9264-16FAA8E3B729}"/>
                                            </p:graphicEl>
                                          </p:spTgt>
                                        </p:tgtEl>
                                        <p:attrNameLst>
                                          <p:attrName>style.visibility</p:attrName>
                                        </p:attrNameLst>
                                      </p:cBhvr>
                                      <p:to>
                                        <p:strVal val="visible"/>
                                      </p:to>
                                    </p:set>
                                    <p:anim calcmode="lin" valueType="num">
                                      <p:cBhvr>
                                        <p:cTn id="25" dur="500" fill="hold"/>
                                        <p:tgtEl>
                                          <p:spTgt spid="2">
                                            <p:graphicEl>
                                              <a:dgm id="{BE7497B5-1B74-461D-9264-16FAA8E3B729}"/>
                                            </p:graphicEl>
                                          </p:spTgt>
                                        </p:tgtEl>
                                        <p:attrNameLst>
                                          <p:attrName>ppt_w</p:attrName>
                                        </p:attrNameLst>
                                      </p:cBhvr>
                                      <p:tavLst>
                                        <p:tav tm="0">
                                          <p:val>
                                            <p:fltVal val="0"/>
                                          </p:val>
                                        </p:tav>
                                        <p:tav tm="100000">
                                          <p:val>
                                            <p:strVal val="#ppt_w"/>
                                          </p:val>
                                        </p:tav>
                                      </p:tavLst>
                                    </p:anim>
                                    <p:anim calcmode="lin" valueType="num">
                                      <p:cBhvr>
                                        <p:cTn id="26" dur="500" fill="hold"/>
                                        <p:tgtEl>
                                          <p:spTgt spid="2">
                                            <p:graphicEl>
                                              <a:dgm id="{BE7497B5-1B74-461D-9264-16FAA8E3B729}"/>
                                            </p:graphicEl>
                                          </p:spTgt>
                                        </p:tgtEl>
                                        <p:attrNameLst>
                                          <p:attrName>ppt_h</p:attrName>
                                        </p:attrNameLst>
                                      </p:cBhvr>
                                      <p:tavLst>
                                        <p:tav tm="0">
                                          <p:val>
                                            <p:fltVal val="0"/>
                                          </p:val>
                                        </p:tav>
                                        <p:tav tm="100000">
                                          <p:val>
                                            <p:strVal val="#ppt_h"/>
                                          </p:val>
                                        </p:tav>
                                      </p:tavLst>
                                    </p:anim>
                                    <p:animEffect transition="in" filter="fade">
                                      <p:cBhvr>
                                        <p:cTn id="27" dur="500"/>
                                        <p:tgtEl>
                                          <p:spTgt spid="2">
                                            <p:graphicEl>
                                              <a:dgm id="{BE7497B5-1B74-461D-9264-16FAA8E3B729}"/>
                                            </p:graphicEl>
                                          </p:spTgt>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2">
                                            <p:graphicEl>
                                              <a:dgm id="{13D82ACA-5790-47BD-AE6D-FFF8611BFAE7}"/>
                                            </p:graphicEl>
                                          </p:spTgt>
                                        </p:tgtEl>
                                        <p:attrNameLst>
                                          <p:attrName>style.visibility</p:attrName>
                                        </p:attrNameLst>
                                      </p:cBhvr>
                                      <p:to>
                                        <p:strVal val="visible"/>
                                      </p:to>
                                    </p:set>
                                    <p:animEffect transition="in" filter="wipe(left)">
                                      <p:cBhvr>
                                        <p:cTn id="31" dur="500"/>
                                        <p:tgtEl>
                                          <p:spTgt spid="2">
                                            <p:graphicEl>
                                              <a:dgm id="{13D82ACA-5790-47BD-AE6D-FFF8611BFAE7}"/>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
                                            <p:graphicEl>
                                              <a:dgm id="{62846669-EE2F-446C-B9A0-452FB15EB222}"/>
                                            </p:graphicEl>
                                          </p:spTgt>
                                        </p:tgtEl>
                                        <p:attrNameLst>
                                          <p:attrName>style.visibility</p:attrName>
                                        </p:attrNameLst>
                                      </p:cBhvr>
                                      <p:to>
                                        <p:strVal val="visible"/>
                                      </p:to>
                                    </p:set>
                                    <p:anim calcmode="lin" valueType="num">
                                      <p:cBhvr>
                                        <p:cTn id="36" dur="500" fill="hold"/>
                                        <p:tgtEl>
                                          <p:spTgt spid="2">
                                            <p:graphicEl>
                                              <a:dgm id="{62846669-EE2F-446C-B9A0-452FB15EB222}"/>
                                            </p:graphicEl>
                                          </p:spTgt>
                                        </p:tgtEl>
                                        <p:attrNameLst>
                                          <p:attrName>ppt_w</p:attrName>
                                        </p:attrNameLst>
                                      </p:cBhvr>
                                      <p:tavLst>
                                        <p:tav tm="0">
                                          <p:val>
                                            <p:fltVal val="0"/>
                                          </p:val>
                                        </p:tav>
                                        <p:tav tm="100000">
                                          <p:val>
                                            <p:strVal val="#ppt_w"/>
                                          </p:val>
                                        </p:tav>
                                      </p:tavLst>
                                    </p:anim>
                                    <p:anim calcmode="lin" valueType="num">
                                      <p:cBhvr>
                                        <p:cTn id="37" dur="500" fill="hold"/>
                                        <p:tgtEl>
                                          <p:spTgt spid="2">
                                            <p:graphicEl>
                                              <a:dgm id="{62846669-EE2F-446C-B9A0-452FB15EB222}"/>
                                            </p:graphicEl>
                                          </p:spTgt>
                                        </p:tgtEl>
                                        <p:attrNameLst>
                                          <p:attrName>ppt_h</p:attrName>
                                        </p:attrNameLst>
                                      </p:cBhvr>
                                      <p:tavLst>
                                        <p:tav tm="0">
                                          <p:val>
                                            <p:fltVal val="0"/>
                                          </p:val>
                                        </p:tav>
                                        <p:tav tm="100000">
                                          <p:val>
                                            <p:strVal val="#ppt_h"/>
                                          </p:val>
                                        </p:tav>
                                      </p:tavLst>
                                    </p:anim>
                                    <p:animEffect transition="in" filter="fade">
                                      <p:cBhvr>
                                        <p:cTn id="38" dur="500"/>
                                        <p:tgtEl>
                                          <p:spTgt spid="2">
                                            <p:graphicEl>
                                              <a:dgm id="{62846669-EE2F-446C-B9A0-452FB15EB222}"/>
                                            </p:graphicEl>
                                          </p:spTgt>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
                                            <p:graphicEl>
                                              <a:dgm id="{A87E1F63-15E3-409C-B8F6-664E803664C8}"/>
                                            </p:graphicEl>
                                          </p:spTgt>
                                        </p:tgtEl>
                                        <p:attrNameLst>
                                          <p:attrName>style.visibility</p:attrName>
                                        </p:attrNameLst>
                                      </p:cBhvr>
                                      <p:to>
                                        <p:strVal val="visible"/>
                                      </p:to>
                                    </p:set>
                                    <p:animEffect transition="in" filter="wipe(left)">
                                      <p:cBhvr>
                                        <p:cTn id="42" dur="500"/>
                                        <p:tgtEl>
                                          <p:spTgt spid="2">
                                            <p:graphicEl>
                                              <a:dgm id="{A87E1F63-15E3-409C-B8F6-664E803664C8}"/>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
                                            <p:graphicEl>
                                              <a:dgm id="{D698C32A-DFF6-4516-8754-45DFF062596E}"/>
                                            </p:graphicEl>
                                          </p:spTgt>
                                        </p:tgtEl>
                                        <p:attrNameLst>
                                          <p:attrName>style.visibility</p:attrName>
                                        </p:attrNameLst>
                                      </p:cBhvr>
                                      <p:to>
                                        <p:strVal val="visible"/>
                                      </p:to>
                                    </p:set>
                                    <p:anim calcmode="lin" valueType="num">
                                      <p:cBhvr>
                                        <p:cTn id="47" dur="500" fill="hold"/>
                                        <p:tgtEl>
                                          <p:spTgt spid="2">
                                            <p:graphicEl>
                                              <a:dgm id="{D698C32A-DFF6-4516-8754-45DFF062596E}"/>
                                            </p:graphicEl>
                                          </p:spTgt>
                                        </p:tgtEl>
                                        <p:attrNameLst>
                                          <p:attrName>ppt_w</p:attrName>
                                        </p:attrNameLst>
                                      </p:cBhvr>
                                      <p:tavLst>
                                        <p:tav tm="0">
                                          <p:val>
                                            <p:fltVal val="0"/>
                                          </p:val>
                                        </p:tav>
                                        <p:tav tm="100000">
                                          <p:val>
                                            <p:strVal val="#ppt_w"/>
                                          </p:val>
                                        </p:tav>
                                      </p:tavLst>
                                    </p:anim>
                                    <p:anim calcmode="lin" valueType="num">
                                      <p:cBhvr>
                                        <p:cTn id="48" dur="500" fill="hold"/>
                                        <p:tgtEl>
                                          <p:spTgt spid="2">
                                            <p:graphicEl>
                                              <a:dgm id="{D698C32A-DFF6-4516-8754-45DFF062596E}"/>
                                            </p:graphicEl>
                                          </p:spTgt>
                                        </p:tgtEl>
                                        <p:attrNameLst>
                                          <p:attrName>ppt_h</p:attrName>
                                        </p:attrNameLst>
                                      </p:cBhvr>
                                      <p:tavLst>
                                        <p:tav tm="0">
                                          <p:val>
                                            <p:fltVal val="0"/>
                                          </p:val>
                                        </p:tav>
                                        <p:tav tm="100000">
                                          <p:val>
                                            <p:strVal val="#ppt_h"/>
                                          </p:val>
                                        </p:tav>
                                      </p:tavLst>
                                    </p:anim>
                                    <p:animEffect transition="in" filter="fade">
                                      <p:cBhvr>
                                        <p:cTn id="49" dur="500"/>
                                        <p:tgtEl>
                                          <p:spTgt spid="2">
                                            <p:graphicEl>
                                              <a:dgm id="{D698C32A-DFF6-4516-8754-45DFF062596E}"/>
                                            </p:graphicEl>
                                          </p:spTgt>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2">
                                            <p:graphicEl>
                                              <a:dgm id="{8D46995C-1DB9-4BFA-B4CB-D6AF7C75DA16}"/>
                                            </p:graphicEl>
                                          </p:spTgt>
                                        </p:tgtEl>
                                        <p:attrNameLst>
                                          <p:attrName>style.visibility</p:attrName>
                                        </p:attrNameLst>
                                      </p:cBhvr>
                                      <p:to>
                                        <p:strVal val="visible"/>
                                      </p:to>
                                    </p:set>
                                    <p:animEffect transition="in" filter="wipe(left)">
                                      <p:cBhvr>
                                        <p:cTn id="53" dur="500"/>
                                        <p:tgtEl>
                                          <p:spTgt spid="2">
                                            <p:graphicEl>
                                              <a:dgm id="{8D46995C-1DB9-4BFA-B4CB-D6AF7C75DA16}"/>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2">
                                            <p:graphicEl>
                                              <a:dgm id="{A6D4AC33-EF16-4905-A417-C69AC239B98F}"/>
                                            </p:graphicEl>
                                          </p:spTgt>
                                        </p:tgtEl>
                                        <p:attrNameLst>
                                          <p:attrName>style.visibility</p:attrName>
                                        </p:attrNameLst>
                                      </p:cBhvr>
                                      <p:to>
                                        <p:strVal val="visible"/>
                                      </p:to>
                                    </p:set>
                                    <p:anim calcmode="lin" valueType="num">
                                      <p:cBhvr>
                                        <p:cTn id="58" dur="500" fill="hold"/>
                                        <p:tgtEl>
                                          <p:spTgt spid="2">
                                            <p:graphicEl>
                                              <a:dgm id="{A6D4AC33-EF16-4905-A417-C69AC239B98F}"/>
                                            </p:graphicEl>
                                          </p:spTgt>
                                        </p:tgtEl>
                                        <p:attrNameLst>
                                          <p:attrName>ppt_w</p:attrName>
                                        </p:attrNameLst>
                                      </p:cBhvr>
                                      <p:tavLst>
                                        <p:tav tm="0">
                                          <p:val>
                                            <p:fltVal val="0"/>
                                          </p:val>
                                        </p:tav>
                                        <p:tav tm="100000">
                                          <p:val>
                                            <p:strVal val="#ppt_w"/>
                                          </p:val>
                                        </p:tav>
                                      </p:tavLst>
                                    </p:anim>
                                    <p:anim calcmode="lin" valueType="num">
                                      <p:cBhvr>
                                        <p:cTn id="59" dur="500" fill="hold"/>
                                        <p:tgtEl>
                                          <p:spTgt spid="2">
                                            <p:graphicEl>
                                              <a:dgm id="{A6D4AC33-EF16-4905-A417-C69AC239B98F}"/>
                                            </p:graphicEl>
                                          </p:spTgt>
                                        </p:tgtEl>
                                        <p:attrNameLst>
                                          <p:attrName>ppt_h</p:attrName>
                                        </p:attrNameLst>
                                      </p:cBhvr>
                                      <p:tavLst>
                                        <p:tav tm="0">
                                          <p:val>
                                            <p:fltVal val="0"/>
                                          </p:val>
                                        </p:tav>
                                        <p:tav tm="100000">
                                          <p:val>
                                            <p:strVal val="#ppt_h"/>
                                          </p:val>
                                        </p:tav>
                                      </p:tavLst>
                                    </p:anim>
                                    <p:animEffect transition="in" filter="fade">
                                      <p:cBhvr>
                                        <p:cTn id="60" dur="500"/>
                                        <p:tgtEl>
                                          <p:spTgt spid="2">
                                            <p:graphicEl>
                                              <a:dgm id="{A6D4AC33-EF16-4905-A417-C69AC239B98F}"/>
                                            </p:graphicEl>
                                          </p:spTgt>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2">
                                            <p:graphicEl>
                                              <a:dgm id="{2878C62C-2408-4601-9B9F-DA42C302A213}"/>
                                            </p:graphicEl>
                                          </p:spTgt>
                                        </p:tgtEl>
                                        <p:attrNameLst>
                                          <p:attrName>style.visibility</p:attrName>
                                        </p:attrNameLst>
                                      </p:cBhvr>
                                      <p:to>
                                        <p:strVal val="visible"/>
                                      </p:to>
                                    </p:set>
                                    <p:animEffect transition="in" filter="wipe(left)">
                                      <p:cBhvr>
                                        <p:cTn id="64" dur="500"/>
                                        <p:tgtEl>
                                          <p:spTgt spid="2">
                                            <p:graphicEl>
                                              <a:dgm id="{2878C62C-2408-4601-9B9F-DA42C302A213}"/>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2">
                                            <p:graphicEl>
                                              <a:dgm id="{AAC2F4B5-6800-4D93-AF8D-D4A3CE82539A}"/>
                                            </p:graphicEl>
                                          </p:spTgt>
                                        </p:tgtEl>
                                        <p:attrNameLst>
                                          <p:attrName>style.visibility</p:attrName>
                                        </p:attrNameLst>
                                      </p:cBhvr>
                                      <p:to>
                                        <p:strVal val="visible"/>
                                      </p:to>
                                    </p:set>
                                    <p:anim calcmode="lin" valueType="num">
                                      <p:cBhvr>
                                        <p:cTn id="69" dur="500" fill="hold"/>
                                        <p:tgtEl>
                                          <p:spTgt spid="2">
                                            <p:graphicEl>
                                              <a:dgm id="{AAC2F4B5-6800-4D93-AF8D-D4A3CE82539A}"/>
                                            </p:graphicEl>
                                          </p:spTgt>
                                        </p:tgtEl>
                                        <p:attrNameLst>
                                          <p:attrName>ppt_w</p:attrName>
                                        </p:attrNameLst>
                                      </p:cBhvr>
                                      <p:tavLst>
                                        <p:tav tm="0">
                                          <p:val>
                                            <p:fltVal val="0"/>
                                          </p:val>
                                        </p:tav>
                                        <p:tav tm="100000">
                                          <p:val>
                                            <p:strVal val="#ppt_w"/>
                                          </p:val>
                                        </p:tav>
                                      </p:tavLst>
                                    </p:anim>
                                    <p:anim calcmode="lin" valueType="num">
                                      <p:cBhvr>
                                        <p:cTn id="70" dur="500" fill="hold"/>
                                        <p:tgtEl>
                                          <p:spTgt spid="2">
                                            <p:graphicEl>
                                              <a:dgm id="{AAC2F4B5-6800-4D93-AF8D-D4A3CE82539A}"/>
                                            </p:graphicEl>
                                          </p:spTgt>
                                        </p:tgtEl>
                                        <p:attrNameLst>
                                          <p:attrName>ppt_h</p:attrName>
                                        </p:attrNameLst>
                                      </p:cBhvr>
                                      <p:tavLst>
                                        <p:tav tm="0">
                                          <p:val>
                                            <p:fltVal val="0"/>
                                          </p:val>
                                        </p:tav>
                                        <p:tav tm="100000">
                                          <p:val>
                                            <p:strVal val="#ppt_h"/>
                                          </p:val>
                                        </p:tav>
                                      </p:tavLst>
                                    </p:anim>
                                    <p:animEffect transition="in" filter="fade">
                                      <p:cBhvr>
                                        <p:cTn id="71" dur="500"/>
                                        <p:tgtEl>
                                          <p:spTgt spid="2">
                                            <p:graphicEl>
                                              <a:dgm id="{AAC2F4B5-6800-4D93-AF8D-D4A3CE82539A}"/>
                                            </p:graphicEl>
                                          </p:spTgt>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2">
                                            <p:graphicEl>
                                              <a:dgm id="{B3BFDB5D-1B24-4A88-8E54-88C0491FA666}"/>
                                            </p:graphicEl>
                                          </p:spTgt>
                                        </p:tgtEl>
                                        <p:attrNameLst>
                                          <p:attrName>style.visibility</p:attrName>
                                        </p:attrNameLst>
                                      </p:cBhvr>
                                      <p:to>
                                        <p:strVal val="visible"/>
                                      </p:to>
                                    </p:set>
                                    <p:animEffect transition="in" filter="wipe(left)">
                                      <p:cBhvr>
                                        <p:cTn id="75" dur="500"/>
                                        <p:tgtEl>
                                          <p:spTgt spid="2">
                                            <p:graphicEl>
                                              <a:dgm id="{B3BFDB5D-1B24-4A88-8E54-88C0491FA666}"/>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2">
                                            <p:graphicEl>
                                              <a:dgm id="{CF620824-1893-4BAD-854C-68C3AA8F4B86}"/>
                                            </p:graphicEl>
                                          </p:spTgt>
                                        </p:tgtEl>
                                        <p:attrNameLst>
                                          <p:attrName>style.visibility</p:attrName>
                                        </p:attrNameLst>
                                      </p:cBhvr>
                                      <p:to>
                                        <p:strVal val="visible"/>
                                      </p:to>
                                    </p:set>
                                    <p:anim calcmode="lin" valueType="num">
                                      <p:cBhvr>
                                        <p:cTn id="80" dur="500" fill="hold"/>
                                        <p:tgtEl>
                                          <p:spTgt spid="2">
                                            <p:graphicEl>
                                              <a:dgm id="{CF620824-1893-4BAD-854C-68C3AA8F4B86}"/>
                                            </p:graphicEl>
                                          </p:spTgt>
                                        </p:tgtEl>
                                        <p:attrNameLst>
                                          <p:attrName>ppt_w</p:attrName>
                                        </p:attrNameLst>
                                      </p:cBhvr>
                                      <p:tavLst>
                                        <p:tav tm="0">
                                          <p:val>
                                            <p:fltVal val="0"/>
                                          </p:val>
                                        </p:tav>
                                        <p:tav tm="100000">
                                          <p:val>
                                            <p:strVal val="#ppt_w"/>
                                          </p:val>
                                        </p:tav>
                                      </p:tavLst>
                                    </p:anim>
                                    <p:anim calcmode="lin" valueType="num">
                                      <p:cBhvr>
                                        <p:cTn id="81" dur="500" fill="hold"/>
                                        <p:tgtEl>
                                          <p:spTgt spid="2">
                                            <p:graphicEl>
                                              <a:dgm id="{CF620824-1893-4BAD-854C-68C3AA8F4B86}"/>
                                            </p:graphicEl>
                                          </p:spTgt>
                                        </p:tgtEl>
                                        <p:attrNameLst>
                                          <p:attrName>ppt_h</p:attrName>
                                        </p:attrNameLst>
                                      </p:cBhvr>
                                      <p:tavLst>
                                        <p:tav tm="0">
                                          <p:val>
                                            <p:fltVal val="0"/>
                                          </p:val>
                                        </p:tav>
                                        <p:tav tm="100000">
                                          <p:val>
                                            <p:strVal val="#ppt_h"/>
                                          </p:val>
                                        </p:tav>
                                      </p:tavLst>
                                    </p:anim>
                                    <p:animEffect transition="in" filter="fade">
                                      <p:cBhvr>
                                        <p:cTn id="82" dur="500"/>
                                        <p:tgtEl>
                                          <p:spTgt spid="2">
                                            <p:graphicEl>
                                              <a:dgm id="{CF620824-1893-4BAD-854C-68C3AA8F4B86}"/>
                                            </p:graphicEl>
                                          </p:spTgt>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2">
                                            <p:graphicEl>
                                              <a:dgm id="{B897E389-FC8D-4E87-9CA8-0B3446CD0DBA}"/>
                                            </p:graphicEl>
                                          </p:spTgt>
                                        </p:tgtEl>
                                        <p:attrNameLst>
                                          <p:attrName>style.visibility</p:attrName>
                                        </p:attrNameLst>
                                      </p:cBhvr>
                                      <p:to>
                                        <p:strVal val="visible"/>
                                      </p:to>
                                    </p:set>
                                    <p:animEffect transition="in" filter="wipe(left)">
                                      <p:cBhvr>
                                        <p:cTn id="86" dur="500"/>
                                        <p:tgtEl>
                                          <p:spTgt spid="2">
                                            <p:graphicEl>
                                              <a:dgm id="{B897E389-FC8D-4E87-9CA8-0B3446CD0DBA}"/>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2">
                                            <p:graphicEl>
                                              <a:dgm id="{C67F8DFE-369B-4177-9941-F721F1B9AC8A}"/>
                                            </p:graphicEl>
                                          </p:spTgt>
                                        </p:tgtEl>
                                        <p:attrNameLst>
                                          <p:attrName>style.visibility</p:attrName>
                                        </p:attrNameLst>
                                      </p:cBhvr>
                                      <p:to>
                                        <p:strVal val="visible"/>
                                      </p:to>
                                    </p:set>
                                    <p:anim calcmode="lin" valueType="num">
                                      <p:cBhvr>
                                        <p:cTn id="91" dur="500" fill="hold"/>
                                        <p:tgtEl>
                                          <p:spTgt spid="2">
                                            <p:graphicEl>
                                              <a:dgm id="{C67F8DFE-369B-4177-9941-F721F1B9AC8A}"/>
                                            </p:graphicEl>
                                          </p:spTgt>
                                        </p:tgtEl>
                                        <p:attrNameLst>
                                          <p:attrName>ppt_w</p:attrName>
                                        </p:attrNameLst>
                                      </p:cBhvr>
                                      <p:tavLst>
                                        <p:tav tm="0">
                                          <p:val>
                                            <p:fltVal val="0"/>
                                          </p:val>
                                        </p:tav>
                                        <p:tav tm="100000">
                                          <p:val>
                                            <p:strVal val="#ppt_w"/>
                                          </p:val>
                                        </p:tav>
                                      </p:tavLst>
                                    </p:anim>
                                    <p:anim calcmode="lin" valueType="num">
                                      <p:cBhvr>
                                        <p:cTn id="92" dur="500" fill="hold"/>
                                        <p:tgtEl>
                                          <p:spTgt spid="2">
                                            <p:graphicEl>
                                              <a:dgm id="{C67F8DFE-369B-4177-9941-F721F1B9AC8A}"/>
                                            </p:graphicEl>
                                          </p:spTgt>
                                        </p:tgtEl>
                                        <p:attrNameLst>
                                          <p:attrName>ppt_h</p:attrName>
                                        </p:attrNameLst>
                                      </p:cBhvr>
                                      <p:tavLst>
                                        <p:tav tm="0">
                                          <p:val>
                                            <p:fltVal val="0"/>
                                          </p:val>
                                        </p:tav>
                                        <p:tav tm="100000">
                                          <p:val>
                                            <p:strVal val="#ppt_h"/>
                                          </p:val>
                                        </p:tav>
                                      </p:tavLst>
                                    </p:anim>
                                    <p:animEffect transition="in" filter="fade">
                                      <p:cBhvr>
                                        <p:cTn id="93" dur="500"/>
                                        <p:tgtEl>
                                          <p:spTgt spid="2">
                                            <p:graphicEl>
                                              <a:dgm id="{C67F8DFE-369B-4177-9941-F721F1B9AC8A}"/>
                                            </p:graphicEl>
                                          </p:spTgt>
                                        </p:tgtEl>
                                      </p:cBhvr>
                                    </p:animEffect>
                                  </p:childTnLst>
                                </p:cTn>
                              </p:par>
                            </p:childTnLst>
                          </p:cTn>
                        </p:par>
                        <p:par>
                          <p:cTn id="94" fill="hold">
                            <p:stCondLst>
                              <p:cond delay="500"/>
                            </p:stCondLst>
                            <p:childTnLst>
                              <p:par>
                                <p:cTn id="95" presetID="22" presetClass="entr" presetSubtype="8" fill="hold" grpId="0" nodeType="afterEffect">
                                  <p:stCondLst>
                                    <p:cond delay="0"/>
                                  </p:stCondLst>
                                  <p:childTnLst>
                                    <p:set>
                                      <p:cBhvr>
                                        <p:cTn id="96" dur="1" fill="hold">
                                          <p:stCondLst>
                                            <p:cond delay="0"/>
                                          </p:stCondLst>
                                        </p:cTn>
                                        <p:tgtEl>
                                          <p:spTgt spid="2">
                                            <p:graphicEl>
                                              <a:dgm id="{34D3F0B4-E4A7-40B4-AA15-9A980E4A4B37}"/>
                                            </p:graphicEl>
                                          </p:spTgt>
                                        </p:tgtEl>
                                        <p:attrNameLst>
                                          <p:attrName>style.visibility</p:attrName>
                                        </p:attrNameLst>
                                      </p:cBhvr>
                                      <p:to>
                                        <p:strVal val="visible"/>
                                      </p:to>
                                    </p:set>
                                    <p:animEffect transition="in" filter="wipe(left)">
                                      <p:cBhvr>
                                        <p:cTn id="97" dur="500"/>
                                        <p:tgtEl>
                                          <p:spTgt spid="2">
                                            <p:graphicEl>
                                              <a:dgm id="{34D3F0B4-E4A7-40B4-AA15-9A980E4A4B37}"/>
                                            </p:graphicEl>
                                          </p:spTgt>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0" nodeType="clickEffect">
                                  <p:stCondLst>
                                    <p:cond delay="0"/>
                                  </p:stCondLst>
                                  <p:childTnLst>
                                    <p:set>
                                      <p:cBhvr>
                                        <p:cTn id="101" dur="1" fill="hold">
                                          <p:stCondLst>
                                            <p:cond delay="0"/>
                                          </p:stCondLst>
                                        </p:cTn>
                                        <p:tgtEl>
                                          <p:spTgt spid="2">
                                            <p:graphicEl>
                                              <a:dgm id="{3141B051-EDEF-4357-8163-3F7629F846EE}"/>
                                            </p:graphicEl>
                                          </p:spTgt>
                                        </p:tgtEl>
                                        <p:attrNameLst>
                                          <p:attrName>style.visibility</p:attrName>
                                        </p:attrNameLst>
                                      </p:cBhvr>
                                      <p:to>
                                        <p:strVal val="visible"/>
                                      </p:to>
                                    </p:set>
                                    <p:anim calcmode="lin" valueType="num">
                                      <p:cBhvr>
                                        <p:cTn id="102" dur="500" fill="hold"/>
                                        <p:tgtEl>
                                          <p:spTgt spid="2">
                                            <p:graphicEl>
                                              <a:dgm id="{3141B051-EDEF-4357-8163-3F7629F846EE}"/>
                                            </p:graphicEl>
                                          </p:spTgt>
                                        </p:tgtEl>
                                        <p:attrNameLst>
                                          <p:attrName>ppt_w</p:attrName>
                                        </p:attrNameLst>
                                      </p:cBhvr>
                                      <p:tavLst>
                                        <p:tav tm="0">
                                          <p:val>
                                            <p:fltVal val="0"/>
                                          </p:val>
                                        </p:tav>
                                        <p:tav tm="100000">
                                          <p:val>
                                            <p:strVal val="#ppt_w"/>
                                          </p:val>
                                        </p:tav>
                                      </p:tavLst>
                                    </p:anim>
                                    <p:anim calcmode="lin" valueType="num">
                                      <p:cBhvr>
                                        <p:cTn id="103" dur="500" fill="hold"/>
                                        <p:tgtEl>
                                          <p:spTgt spid="2">
                                            <p:graphicEl>
                                              <a:dgm id="{3141B051-EDEF-4357-8163-3F7629F846EE}"/>
                                            </p:graphicEl>
                                          </p:spTgt>
                                        </p:tgtEl>
                                        <p:attrNameLst>
                                          <p:attrName>ppt_h</p:attrName>
                                        </p:attrNameLst>
                                      </p:cBhvr>
                                      <p:tavLst>
                                        <p:tav tm="0">
                                          <p:val>
                                            <p:fltVal val="0"/>
                                          </p:val>
                                        </p:tav>
                                        <p:tav tm="100000">
                                          <p:val>
                                            <p:strVal val="#ppt_h"/>
                                          </p:val>
                                        </p:tav>
                                      </p:tavLst>
                                    </p:anim>
                                    <p:animEffect transition="in" filter="fade">
                                      <p:cBhvr>
                                        <p:cTn id="104" dur="500"/>
                                        <p:tgtEl>
                                          <p:spTgt spid="2">
                                            <p:graphicEl>
                                              <a:dgm id="{3141B051-EDEF-4357-8163-3F7629F846EE}"/>
                                            </p:graphicEl>
                                          </p:spTgt>
                                        </p:tgtEl>
                                      </p:cBhvr>
                                    </p:animEffect>
                                  </p:childTnLst>
                                </p:cTn>
                              </p:par>
                            </p:childTnLst>
                          </p:cTn>
                        </p:par>
                        <p:par>
                          <p:cTn id="105" fill="hold">
                            <p:stCondLst>
                              <p:cond delay="500"/>
                            </p:stCondLst>
                            <p:childTnLst>
                              <p:par>
                                <p:cTn id="106" presetID="22" presetClass="entr" presetSubtype="8" fill="hold" grpId="0" nodeType="afterEffect">
                                  <p:stCondLst>
                                    <p:cond delay="0"/>
                                  </p:stCondLst>
                                  <p:childTnLst>
                                    <p:set>
                                      <p:cBhvr>
                                        <p:cTn id="107" dur="1" fill="hold">
                                          <p:stCondLst>
                                            <p:cond delay="0"/>
                                          </p:stCondLst>
                                        </p:cTn>
                                        <p:tgtEl>
                                          <p:spTgt spid="2">
                                            <p:graphicEl>
                                              <a:dgm id="{7B1E4C3D-D078-4AD5-BB73-5C906F50D89F}"/>
                                            </p:graphicEl>
                                          </p:spTgt>
                                        </p:tgtEl>
                                        <p:attrNameLst>
                                          <p:attrName>style.visibility</p:attrName>
                                        </p:attrNameLst>
                                      </p:cBhvr>
                                      <p:to>
                                        <p:strVal val="visible"/>
                                      </p:to>
                                    </p:set>
                                    <p:animEffect transition="in" filter="wipe(left)">
                                      <p:cBhvr>
                                        <p:cTn id="108" dur="500"/>
                                        <p:tgtEl>
                                          <p:spTgt spid="2">
                                            <p:graphicEl>
                                              <a:dgm id="{7B1E4C3D-D078-4AD5-BB73-5C906F50D89F}"/>
                                            </p:graphicEl>
                                          </p:spTgt>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5"/>
                                        </p:tgtEl>
                                        <p:attrNameLst>
                                          <p:attrName>style.visibility</p:attrName>
                                        </p:attrNameLst>
                                      </p:cBhvr>
                                      <p:to>
                                        <p:strVal val="visible"/>
                                      </p:to>
                                    </p:set>
                                    <p:animEffect transition="in" filter="wipe(left)">
                                      <p:cBhvr>
                                        <p:cTn id="113" dur="500"/>
                                        <p:tgtEl>
                                          <p:spTgt spid="5"/>
                                        </p:tgtEl>
                                      </p:cBhvr>
                                    </p:animEffect>
                                  </p:childTnLst>
                                </p:cTn>
                              </p:par>
                            </p:childTnLst>
                          </p:cTn>
                        </p:par>
                      </p:childTnLst>
                    </p:cTn>
                  </p:par>
                  <p:par>
                    <p:cTn id="114" fill="hold">
                      <p:stCondLst>
                        <p:cond delay="indefinite"/>
                      </p:stCondLst>
                      <p:childTnLst>
                        <p:par>
                          <p:cTn id="115" fill="hold">
                            <p:stCondLst>
                              <p:cond delay="0"/>
                            </p:stCondLst>
                            <p:childTnLst>
                              <p:par>
                                <p:cTn id="116" presetID="50" presetClass="entr" presetSubtype="0" decel="100000" fill="hold" nodeType="clickEffect">
                                  <p:stCondLst>
                                    <p:cond delay="0"/>
                                  </p:stCondLst>
                                  <p:childTnLst>
                                    <p:set>
                                      <p:cBhvr>
                                        <p:cTn id="117" dur="1" fill="hold">
                                          <p:stCondLst>
                                            <p:cond delay="0"/>
                                          </p:stCondLst>
                                        </p:cTn>
                                        <p:tgtEl>
                                          <p:spTgt spid="10"/>
                                        </p:tgtEl>
                                        <p:attrNameLst>
                                          <p:attrName>style.visibility</p:attrName>
                                        </p:attrNameLst>
                                      </p:cBhvr>
                                      <p:to>
                                        <p:strVal val="visible"/>
                                      </p:to>
                                    </p:set>
                                    <p:anim calcmode="lin" valueType="num">
                                      <p:cBhvr>
                                        <p:cTn id="118" dur="1000" fill="hold"/>
                                        <p:tgtEl>
                                          <p:spTgt spid="10"/>
                                        </p:tgtEl>
                                        <p:attrNameLst>
                                          <p:attrName>ppt_w</p:attrName>
                                        </p:attrNameLst>
                                      </p:cBhvr>
                                      <p:tavLst>
                                        <p:tav tm="0">
                                          <p:val>
                                            <p:strVal val="#ppt_w+.3"/>
                                          </p:val>
                                        </p:tav>
                                        <p:tav tm="100000">
                                          <p:val>
                                            <p:strVal val="#ppt_w"/>
                                          </p:val>
                                        </p:tav>
                                      </p:tavLst>
                                    </p:anim>
                                    <p:anim calcmode="lin" valueType="num">
                                      <p:cBhvr>
                                        <p:cTn id="119" dur="1000" fill="hold"/>
                                        <p:tgtEl>
                                          <p:spTgt spid="10"/>
                                        </p:tgtEl>
                                        <p:attrNameLst>
                                          <p:attrName>ppt_h</p:attrName>
                                        </p:attrNameLst>
                                      </p:cBhvr>
                                      <p:tavLst>
                                        <p:tav tm="0">
                                          <p:val>
                                            <p:strVal val="#ppt_h"/>
                                          </p:val>
                                        </p:tav>
                                        <p:tav tm="100000">
                                          <p:val>
                                            <p:strVal val="#ppt_h"/>
                                          </p:val>
                                        </p:tav>
                                      </p:tavLst>
                                    </p:anim>
                                    <p:animEffect transition="in" filter="fade">
                                      <p:cBhvr>
                                        <p:cTn id="120" dur="1000"/>
                                        <p:tgtEl>
                                          <p:spTgt spid="10"/>
                                        </p:tgtEl>
                                      </p:cBhvr>
                                    </p:animEffect>
                                  </p:childTnLst>
                                </p:cTn>
                              </p:par>
                            </p:childTnLst>
                          </p:cTn>
                        </p:par>
                        <p:par>
                          <p:cTn id="121" fill="hold">
                            <p:stCondLst>
                              <p:cond delay="1000"/>
                            </p:stCondLst>
                            <p:childTnLst>
                              <p:par>
                                <p:cTn id="122" presetID="22" presetClass="entr" presetSubtype="8" fill="hold" grpId="0" nodeType="afterEffect">
                                  <p:stCondLst>
                                    <p:cond delay="0"/>
                                  </p:stCondLst>
                                  <p:childTnLst>
                                    <p:set>
                                      <p:cBhvr>
                                        <p:cTn id="123" dur="1" fill="hold">
                                          <p:stCondLst>
                                            <p:cond delay="0"/>
                                          </p:stCondLst>
                                        </p:cTn>
                                        <p:tgtEl>
                                          <p:spTgt spid="4">
                                            <p:txEl>
                                              <p:pRg st="0" end="0"/>
                                            </p:txEl>
                                          </p:spTgt>
                                        </p:tgtEl>
                                        <p:attrNameLst>
                                          <p:attrName>style.visibility</p:attrName>
                                        </p:attrNameLst>
                                      </p:cBhvr>
                                      <p:to>
                                        <p:strVal val="visible"/>
                                      </p:to>
                                    </p:set>
                                    <p:animEffect transition="in" filter="wipe(left)">
                                      <p:cBhvr>
                                        <p:cTn id="124" dur="500"/>
                                        <p:tgtEl>
                                          <p:spTgt spid="4">
                                            <p:txEl>
                                              <p:pRg st="0" end="0"/>
                                            </p:txEl>
                                          </p:spTgt>
                                        </p:tgtEl>
                                      </p:cBhvr>
                                    </p:animEffect>
                                  </p:childTnLst>
                                </p:cTn>
                              </p:par>
                            </p:childTnLst>
                          </p:cTn>
                        </p:par>
                        <p:par>
                          <p:cTn id="125" fill="hold">
                            <p:stCondLst>
                              <p:cond delay="1500"/>
                            </p:stCondLst>
                            <p:childTnLst>
                              <p:par>
                                <p:cTn id="126" presetID="31" presetClass="entr" presetSubtype="0" fill="hold" grpId="0" nodeType="afterEffect">
                                  <p:stCondLst>
                                    <p:cond delay="0"/>
                                  </p:stCondLst>
                                  <p:childTnLst>
                                    <p:set>
                                      <p:cBhvr>
                                        <p:cTn id="127" dur="1" fill="hold">
                                          <p:stCondLst>
                                            <p:cond delay="0"/>
                                          </p:stCondLst>
                                        </p:cTn>
                                        <p:tgtEl>
                                          <p:spTgt spid="12"/>
                                        </p:tgtEl>
                                        <p:attrNameLst>
                                          <p:attrName>style.visibility</p:attrName>
                                        </p:attrNameLst>
                                      </p:cBhvr>
                                      <p:to>
                                        <p:strVal val="visible"/>
                                      </p:to>
                                    </p:set>
                                    <p:anim calcmode="lin" valueType="num">
                                      <p:cBhvr>
                                        <p:cTn id="128" dur="500" fill="hold"/>
                                        <p:tgtEl>
                                          <p:spTgt spid="12"/>
                                        </p:tgtEl>
                                        <p:attrNameLst>
                                          <p:attrName>ppt_w</p:attrName>
                                        </p:attrNameLst>
                                      </p:cBhvr>
                                      <p:tavLst>
                                        <p:tav tm="0">
                                          <p:val>
                                            <p:fltVal val="0"/>
                                          </p:val>
                                        </p:tav>
                                        <p:tav tm="100000">
                                          <p:val>
                                            <p:strVal val="#ppt_w"/>
                                          </p:val>
                                        </p:tav>
                                      </p:tavLst>
                                    </p:anim>
                                    <p:anim calcmode="lin" valueType="num">
                                      <p:cBhvr>
                                        <p:cTn id="129" dur="500" fill="hold"/>
                                        <p:tgtEl>
                                          <p:spTgt spid="12"/>
                                        </p:tgtEl>
                                        <p:attrNameLst>
                                          <p:attrName>ppt_h</p:attrName>
                                        </p:attrNameLst>
                                      </p:cBhvr>
                                      <p:tavLst>
                                        <p:tav tm="0">
                                          <p:val>
                                            <p:fltVal val="0"/>
                                          </p:val>
                                        </p:tav>
                                        <p:tav tm="100000">
                                          <p:val>
                                            <p:strVal val="#ppt_h"/>
                                          </p:val>
                                        </p:tav>
                                      </p:tavLst>
                                    </p:anim>
                                    <p:anim calcmode="lin" valueType="num">
                                      <p:cBhvr>
                                        <p:cTn id="130" dur="500" fill="hold"/>
                                        <p:tgtEl>
                                          <p:spTgt spid="12"/>
                                        </p:tgtEl>
                                        <p:attrNameLst>
                                          <p:attrName>style.rotation</p:attrName>
                                        </p:attrNameLst>
                                      </p:cBhvr>
                                      <p:tavLst>
                                        <p:tav tm="0">
                                          <p:val>
                                            <p:fltVal val="90"/>
                                          </p:val>
                                        </p:tav>
                                        <p:tav tm="100000">
                                          <p:val>
                                            <p:fltVal val="0"/>
                                          </p:val>
                                        </p:tav>
                                      </p:tavLst>
                                    </p:anim>
                                    <p:animEffect transition="in" filter="fade">
                                      <p:cBhvr>
                                        <p:cTn id="131" dur="500"/>
                                        <p:tgtEl>
                                          <p:spTgt spid="12"/>
                                        </p:tgtEl>
                                      </p:cBhvr>
                                    </p:animEffect>
                                  </p:childTnLst>
                                </p:cTn>
                              </p:par>
                            </p:childTnLst>
                          </p:cTn>
                        </p:par>
                        <p:par>
                          <p:cTn id="132" fill="hold">
                            <p:stCondLst>
                              <p:cond delay="2000"/>
                            </p:stCondLst>
                            <p:childTnLst>
                              <p:par>
                                <p:cTn id="133" presetID="22" presetClass="entr" presetSubtype="8" fill="hold" grpId="0" nodeType="afterEffect">
                                  <p:stCondLst>
                                    <p:cond delay="0"/>
                                  </p:stCondLst>
                                  <p:childTnLst>
                                    <p:set>
                                      <p:cBhvr>
                                        <p:cTn id="134" dur="1" fill="hold">
                                          <p:stCondLst>
                                            <p:cond delay="0"/>
                                          </p:stCondLst>
                                        </p:cTn>
                                        <p:tgtEl>
                                          <p:spTgt spid="4">
                                            <p:txEl>
                                              <p:pRg st="1" end="1"/>
                                            </p:txEl>
                                          </p:spTgt>
                                        </p:tgtEl>
                                        <p:attrNameLst>
                                          <p:attrName>style.visibility</p:attrName>
                                        </p:attrNameLst>
                                      </p:cBhvr>
                                      <p:to>
                                        <p:strVal val="visible"/>
                                      </p:to>
                                    </p:set>
                                    <p:animEffect transition="in" filter="wipe(left)">
                                      <p:cBhvr>
                                        <p:cTn id="135" dur="500"/>
                                        <p:tgtEl>
                                          <p:spTgt spid="4">
                                            <p:txEl>
                                              <p:pRg st="1" end="1"/>
                                            </p:txEl>
                                          </p:spTgt>
                                        </p:tgtEl>
                                      </p:cBhvr>
                                    </p:animEffect>
                                  </p:childTnLst>
                                </p:cTn>
                              </p:par>
                            </p:childTnLst>
                          </p:cTn>
                        </p:par>
                        <p:par>
                          <p:cTn id="136" fill="hold">
                            <p:stCondLst>
                              <p:cond delay="2500"/>
                            </p:stCondLst>
                            <p:childTnLst>
                              <p:par>
                                <p:cTn id="137" presetID="31" presetClass="entr" presetSubtype="0" fill="hold" grpId="0" nodeType="afterEffect">
                                  <p:stCondLst>
                                    <p:cond delay="0"/>
                                  </p:stCondLst>
                                  <p:childTnLst>
                                    <p:set>
                                      <p:cBhvr>
                                        <p:cTn id="138" dur="1" fill="hold">
                                          <p:stCondLst>
                                            <p:cond delay="0"/>
                                          </p:stCondLst>
                                        </p:cTn>
                                        <p:tgtEl>
                                          <p:spTgt spid="13"/>
                                        </p:tgtEl>
                                        <p:attrNameLst>
                                          <p:attrName>style.visibility</p:attrName>
                                        </p:attrNameLst>
                                      </p:cBhvr>
                                      <p:to>
                                        <p:strVal val="visible"/>
                                      </p:to>
                                    </p:set>
                                    <p:anim calcmode="lin" valueType="num">
                                      <p:cBhvr>
                                        <p:cTn id="139" dur="500" fill="hold"/>
                                        <p:tgtEl>
                                          <p:spTgt spid="13"/>
                                        </p:tgtEl>
                                        <p:attrNameLst>
                                          <p:attrName>ppt_w</p:attrName>
                                        </p:attrNameLst>
                                      </p:cBhvr>
                                      <p:tavLst>
                                        <p:tav tm="0">
                                          <p:val>
                                            <p:fltVal val="0"/>
                                          </p:val>
                                        </p:tav>
                                        <p:tav tm="100000">
                                          <p:val>
                                            <p:strVal val="#ppt_w"/>
                                          </p:val>
                                        </p:tav>
                                      </p:tavLst>
                                    </p:anim>
                                    <p:anim calcmode="lin" valueType="num">
                                      <p:cBhvr>
                                        <p:cTn id="140" dur="500" fill="hold"/>
                                        <p:tgtEl>
                                          <p:spTgt spid="13"/>
                                        </p:tgtEl>
                                        <p:attrNameLst>
                                          <p:attrName>ppt_h</p:attrName>
                                        </p:attrNameLst>
                                      </p:cBhvr>
                                      <p:tavLst>
                                        <p:tav tm="0">
                                          <p:val>
                                            <p:fltVal val="0"/>
                                          </p:val>
                                        </p:tav>
                                        <p:tav tm="100000">
                                          <p:val>
                                            <p:strVal val="#ppt_h"/>
                                          </p:val>
                                        </p:tav>
                                      </p:tavLst>
                                    </p:anim>
                                    <p:anim calcmode="lin" valueType="num">
                                      <p:cBhvr>
                                        <p:cTn id="141" dur="500" fill="hold"/>
                                        <p:tgtEl>
                                          <p:spTgt spid="13"/>
                                        </p:tgtEl>
                                        <p:attrNameLst>
                                          <p:attrName>style.rotation</p:attrName>
                                        </p:attrNameLst>
                                      </p:cBhvr>
                                      <p:tavLst>
                                        <p:tav tm="0">
                                          <p:val>
                                            <p:fltVal val="90"/>
                                          </p:val>
                                        </p:tav>
                                        <p:tav tm="100000">
                                          <p:val>
                                            <p:fltVal val="0"/>
                                          </p:val>
                                        </p:tav>
                                      </p:tavLst>
                                    </p:anim>
                                    <p:animEffect transition="in" filter="fade">
                                      <p:cBhvr>
                                        <p:cTn id="142" dur="500"/>
                                        <p:tgtEl>
                                          <p:spTgt spid="13"/>
                                        </p:tgtEl>
                                      </p:cBhvr>
                                    </p:animEffect>
                                  </p:childTnLst>
                                </p:cTn>
                              </p:par>
                            </p:childTnLst>
                          </p:cTn>
                        </p:par>
                        <p:par>
                          <p:cTn id="143" fill="hold">
                            <p:stCondLst>
                              <p:cond delay="3000"/>
                            </p:stCondLst>
                            <p:childTnLst>
                              <p:par>
                                <p:cTn id="144" presetID="22" presetClass="entr" presetSubtype="8" fill="hold" grpId="0" nodeType="afterEffect">
                                  <p:stCondLst>
                                    <p:cond delay="0"/>
                                  </p:stCondLst>
                                  <p:childTnLst>
                                    <p:set>
                                      <p:cBhvr>
                                        <p:cTn id="145" dur="1" fill="hold">
                                          <p:stCondLst>
                                            <p:cond delay="0"/>
                                          </p:stCondLst>
                                        </p:cTn>
                                        <p:tgtEl>
                                          <p:spTgt spid="4">
                                            <p:txEl>
                                              <p:pRg st="2" end="2"/>
                                            </p:txEl>
                                          </p:spTgt>
                                        </p:tgtEl>
                                        <p:attrNameLst>
                                          <p:attrName>style.visibility</p:attrName>
                                        </p:attrNameLst>
                                      </p:cBhvr>
                                      <p:to>
                                        <p:strVal val="visible"/>
                                      </p:to>
                                    </p:set>
                                    <p:animEffect transition="in" filter="wipe(left)">
                                      <p:cBhvr>
                                        <p:cTn id="146" dur="500"/>
                                        <p:tgtEl>
                                          <p:spTgt spid="4">
                                            <p:txEl>
                                              <p:pRg st="2" end="2"/>
                                            </p:txEl>
                                          </p:spTgt>
                                        </p:tgtEl>
                                      </p:cBhvr>
                                    </p:animEffect>
                                  </p:childTnLst>
                                </p:cTn>
                              </p:par>
                            </p:childTnLst>
                          </p:cTn>
                        </p:par>
                      </p:childTnLst>
                    </p:cTn>
                  </p:par>
                  <p:par>
                    <p:cTn id="147" fill="hold">
                      <p:stCondLst>
                        <p:cond delay="indefinite"/>
                      </p:stCondLst>
                      <p:childTnLst>
                        <p:par>
                          <p:cTn id="148" fill="hold">
                            <p:stCondLst>
                              <p:cond delay="0"/>
                            </p:stCondLst>
                            <p:childTnLst>
                              <p:par>
                                <p:cTn id="149" presetID="50" presetClass="entr" presetSubtype="0" decel="100000" fill="hold" nodeType="clickEffect">
                                  <p:stCondLst>
                                    <p:cond delay="0"/>
                                  </p:stCondLst>
                                  <p:childTnLst>
                                    <p:set>
                                      <p:cBhvr>
                                        <p:cTn id="150" dur="1" fill="hold">
                                          <p:stCondLst>
                                            <p:cond delay="0"/>
                                          </p:stCondLst>
                                        </p:cTn>
                                        <p:tgtEl>
                                          <p:spTgt spid="8"/>
                                        </p:tgtEl>
                                        <p:attrNameLst>
                                          <p:attrName>style.visibility</p:attrName>
                                        </p:attrNameLst>
                                      </p:cBhvr>
                                      <p:to>
                                        <p:strVal val="visible"/>
                                      </p:to>
                                    </p:set>
                                    <p:anim calcmode="lin" valueType="num">
                                      <p:cBhvr>
                                        <p:cTn id="151" dur="1000" fill="hold"/>
                                        <p:tgtEl>
                                          <p:spTgt spid="8"/>
                                        </p:tgtEl>
                                        <p:attrNameLst>
                                          <p:attrName>ppt_w</p:attrName>
                                        </p:attrNameLst>
                                      </p:cBhvr>
                                      <p:tavLst>
                                        <p:tav tm="0">
                                          <p:val>
                                            <p:strVal val="#ppt_w+.3"/>
                                          </p:val>
                                        </p:tav>
                                        <p:tav tm="100000">
                                          <p:val>
                                            <p:strVal val="#ppt_w"/>
                                          </p:val>
                                        </p:tav>
                                      </p:tavLst>
                                    </p:anim>
                                    <p:anim calcmode="lin" valueType="num">
                                      <p:cBhvr>
                                        <p:cTn id="152" dur="1000" fill="hold"/>
                                        <p:tgtEl>
                                          <p:spTgt spid="8"/>
                                        </p:tgtEl>
                                        <p:attrNameLst>
                                          <p:attrName>ppt_h</p:attrName>
                                        </p:attrNameLst>
                                      </p:cBhvr>
                                      <p:tavLst>
                                        <p:tav tm="0">
                                          <p:val>
                                            <p:strVal val="#ppt_h"/>
                                          </p:val>
                                        </p:tav>
                                        <p:tav tm="100000">
                                          <p:val>
                                            <p:strVal val="#ppt_h"/>
                                          </p:val>
                                        </p:tav>
                                      </p:tavLst>
                                    </p:anim>
                                    <p:animEffect transition="in" filter="fade">
                                      <p:cBhvr>
                                        <p:cTn id="153" dur="1000"/>
                                        <p:tgtEl>
                                          <p:spTgt spid="8"/>
                                        </p:tgtEl>
                                      </p:cBhvr>
                                    </p:animEffect>
                                  </p:childTnLst>
                                </p:cTn>
                              </p:par>
                            </p:childTnLst>
                          </p:cTn>
                        </p:par>
                        <p:par>
                          <p:cTn id="154" fill="hold">
                            <p:stCondLst>
                              <p:cond delay="1000"/>
                            </p:stCondLst>
                            <p:childTnLst>
                              <p:par>
                                <p:cTn id="155" presetID="22" presetClass="entr" presetSubtype="8" fill="hold" grpId="0" nodeType="afterEffect">
                                  <p:stCondLst>
                                    <p:cond delay="0"/>
                                  </p:stCondLst>
                                  <p:childTnLst>
                                    <p:set>
                                      <p:cBhvr>
                                        <p:cTn id="156" dur="1" fill="hold">
                                          <p:stCondLst>
                                            <p:cond delay="0"/>
                                          </p:stCondLst>
                                        </p:cTn>
                                        <p:tgtEl>
                                          <p:spTgt spid="4">
                                            <p:txEl>
                                              <p:pRg st="3" end="3"/>
                                            </p:txEl>
                                          </p:spTgt>
                                        </p:tgtEl>
                                        <p:attrNameLst>
                                          <p:attrName>style.visibility</p:attrName>
                                        </p:attrNameLst>
                                      </p:cBhvr>
                                      <p:to>
                                        <p:strVal val="visible"/>
                                      </p:to>
                                    </p:set>
                                    <p:animEffect transition="in" filter="wipe(left)">
                                      <p:cBhvr>
                                        <p:cTn id="157" dur="500"/>
                                        <p:tgtEl>
                                          <p:spTgt spid="4">
                                            <p:txEl>
                                              <p:pRg st="3" end="3"/>
                                            </p:txEl>
                                          </p:spTgt>
                                        </p:tgtEl>
                                      </p:cBhvr>
                                    </p:animEffect>
                                  </p:childTnLst>
                                </p:cTn>
                              </p:par>
                            </p:childTnLst>
                          </p:cTn>
                        </p:par>
                        <p:par>
                          <p:cTn id="158" fill="hold">
                            <p:stCondLst>
                              <p:cond delay="1500"/>
                            </p:stCondLst>
                            <p:childTnLst>
                              <p:par>
                                <p:cTn id="159" presetID="31" presetClass="entr" presetSubtype="0" fill="hold" grpId="0" nodeType="afterEffect">
                                  <p:stCondLst>
                                    <p:cond delay="0"/>
                                  </p:stCondLst>
                                  <p:childTnLst>
                                    <p:set>
                                      <p:cBhvr>
                                        <p:cTn id="160" dur="1" fill="hold">
                                          <p:stCondLst>
                                            <p:cond delay="0"/>
                                          </p:stCondLst>
                                        </p:cTn>
                                        <p:tgtEl>
                                          <p:spTgt spid="14"/>
                                        </p:tgtEl>
                                        <p:attrNameLst>
                                          <p:attrName>style.visibility</p:attrName>
                                        </p:attrNameLst>
                                      </p:cBhvr>
                                      <p:to>
                                        <p:strVal val="visible"/>
                                      </p:to>
                                    </p:set>
                                    <p:anim calcmode="lin" valueType="num">
                                      <p:cBhvr>
                                        <p:cTn id="161" dur="500" fill="hold"/>
                                        <p:tgtEl>
                                          <p:spTgt spid="14"/>
                                        </p:tgtEl>
                                        <p:attrNameLst>
                                          <p:attrName>ppt_w</p:attrName>
                                        </p:attrNameLst>
                                      </p:cBhvr>
                                      <p:tavLst>
                                        <p:tav tm="0">
                                          <p:val>
                                            <p:fltVal val="0"/>
                                          </p:val>
                                        </p:tav>
                                        <p:tav tm="100000">
                                          <p:val>
                                            <p:strVal val="#ppt_w"/>
                                          </p:val>
                                        </p:tav>
                                      </p:tavLst>
                                    </p:anim>
                                    <p:anim calcmode="lin" valueType="num">
                                      <p:cBhvr>
                                        <p:cTn id="162" dur="500" fill="hold"/>
                                        <p:tgtEl>
                                          <p:spTgt spid="14"/>
                                        </p:tgtEl>
                                        <p:attrNameLst>
                                          <p:attrName>ppt_h</p:attrName>
                                        </p:attrNameLst>
                                      </p:cBhvr>
                                      <p:tavLst>
                                        <p:tav tm="0">
                                          <p:val>
                                            <p:fltVal val="0"/>
                                          </p:val>
                                        </p:tav>
                                        <p:tav tm="100000">
                                          <p:val>
                                            <p:strVal val="#ppt_h"/>
                                          </p:val>
                                        </p:tav>
                                      </p:tavLst>
                                    </p:anim>
                                    <p:anim calcmode="lin" valueType="num">
                                      <p:cBhvr>
                                        <p:cTn id="163" dur="500" fill="hold"/>
                                        <p:tgtEl>
                                          <p:spTgt spid="14"/>
                                        </p:tgtEl>
                                        <p:attrNameLst>
                                          <p:attrName>style.rotation</p:attrName>
                                        </p:attrNameLst>
                                      </p:cBhvr>
                                      <p:tavLst>
                                        <p:tav tm="0">
                                          <p:val>
                                            <p:fltVal val="90"/>
                                          </p:val>
                                        </p:tav>
                                        <p:tav tm="100000">
                                          <p:val>
                                            <p:fltVal val="0"/>
                                          </p:val>
                                        </p:tav>
                                      </p:tavLst>
                                    </p:anim>
                                    <p:animEffect transition="in" filter="fade">
                                      <p:cBhvr>
                                        <p:cTn id="164" dur="500"/>
                                        <p:tgtEl>
                                          <p:spTgt spid="14"/>
                                        </p:tgtEl>
                                      </p:cBhvr>
                                    </p:animEffect>
                                  </p:childTnLst>
                                </p:cTn>
                              </p:par>
                            </p:childTnLst>
                          </p:cTn>
                        </p:par>
                        <p:par>
                          <p:cTn id="165" fill="hold">
                            <p:stCondLst>
                              <p:cond delay="2000"/>
                            </p:stCondLst>
                            <p:childTnLst>
                              <p:par>
                                <p:cTn id="166" presetID="22" presetClass="entr" presetSubtype="8" fill="hold" grpId="0" nodeType="afterEffect">
                                  <p:stCondLst>
                                    <p:cond delay="0"/>
                                  </p:stCondLst>
                                  <p:childTnLst>
                                    <p:set>
                                      <p:cBhvr>
                                        <p:cTn id="167" dur="1" fill="hold">
                                          <p:stCondLst>
                                            <p:cond delay="0"/>
                                          </p:stCondLst>
                                        </p:cTn>
                                        <p:tgtEl>
                                          <p:spTgt spid="4">
                                            <p:txEl>
                                              <p:pRg st="4" end="4"/>
                                            </p:txEl>
                                          </p:spTgt>
                                        </p:tgtEl>
                                        <p:attrNameLst>
                                          <p:attrName>style.visibility</p:attrName>
                                        </p:attrNameLst>
                                      </p:cBhvr>
                                      <p:to>
                                        <p:strVal val="visible"/>
                                      </p:to>
                                    </p:set>
                                    <p:animEffect transition="in" filter="wipe(left)">
                                      <p:cBhvr>
                                        <p:cTn id="168" dur="500"/>
                                        <p:tgtEl>
                                          <p:spTgt spid="4">
                                            <p:txEl>
                                              <p:pRg st="4" end="4"/>
                                            </p:txEl>
                                          </p:spTgt>
                                        </p:tgtEl>
                                      </p:cBhvr>
                                    </p:animEffect>
                                  </p:childTnLst>
                                </p:cTn>
                              </p:par>
                            </p:childTnLst>
                          </p:cTn>
                        </p:par>
                        <p:par>
                          <p:cTn id="169" fill="hold">
                            <p:stCondLst>
                              <p:cond delay="2500"/>
                            </p:stCondLst>
                            <p:childTnLst>
                              <p:par>
                                <p:cTn id="170" presetID="31" presetClass="entr" presetSubtype="0" fill="hold" grpId="0" nodeType="afterEffect">
                                  <p:stCondLst>
                                    <p:cond delay="0"/>
                                  </p:stCondLst>
                                  <p:childTnLst>
                                    <p:set>
                                      <p:cBhvr>
                                        <p:cTn id="171" dur="1" fill="hold">
                                          <p:stCondLst>
                                            <p:cond delay="0"/>
                                          </p:stCondLst>
                                        </p:cTn>
                                        <p:tgtEl>
                                          <p:spTgt spid="15"/>
                                        </p:tgtEl>
                                        <p:attrNameLst>
                                          <p:attrName>style.visibility</p:attrName>
                                        </p:attrNameLst>
                                      </p:cBhvr>
                                      <p:to>
                                        <p:strVal val="visible"/>
                                      </p:to>
                                    </p:set>
                                    <p:anim calcmode="lin" valueType="num">
                                      <p:cBhvr>
                                        <p:cTn id="172" dur="500" fill="hold"/>
                                        <p:tgtEl>
                                          <p:spTgt spid="15"/>
                                        </p:tgtEl>
                                        <p:attrNameLst>
                                          <p:attrName>ppt_w</p:attrName>
                                        </p:attrNameLst>
                                      </p:cBhvr>
                                      <p:tavLst>
                                        <p:tav tm="0">
                                          <p:val>
                                            <p:fltVal val="0"/>
                                          </p:val>
                                        </p:tav>
                                        <p:tav tm="100000">
                                          <p:val>
                                            <p:strVal val="#ppt_w"/>
                                          </p:val>
                                        </p:tav>
                                      </p:tavLst>
                                    </p:anim>
                                    <p:anim calcmode="lin" valueType="num">
                                      <p:cBhvr>
                                        <p:cTn id="173" dur="500" fill="hold"/>
                                        <p:tgtEl>
                                          <p:spTgt spid="15"/>
                                        </p:tgtEl>
                                        <p:attrNameLst>
                                          <p:attrName>ppt_h</p:attrName>
                                        </p:attrNameLst>
                                      </p:cBhvr>
                                      <p:tavLst>
                                        <p:tav tm="0">
                                          <p:val>
                                            <p:fltVal val="0"/>
                                          </p:val>
                                        </p:tav>
                                        <p:tav tm="100000">
                                          <p:val>
                                            <p:strVal val="#ppt_h"/>
                                          </p:val>
                                        </p:tav>
                                      </p:tavLst>
                                    </p:anim>
                                    <p:anim calcmode="lin" valueType="num">
                                      <p:cBhvr>
                                        <p:cTn id="174" dur="500" fill="hold"/>
                                        <p:tgtEl>
                                          <p:spTgt spid="15"/>
                                        </p:tgtEl>
                                        <p:attrNameLst>
                                          <p:attrName>style.rotation</p:attrName>
                                        </p:attrNameLst>
                                      </p:cBhvr>
                                      <p:tavLst>
                                        <p:tav tm="0">
                                          <p:val>
                                            <p:fltVal val="90"/>
                                          </p:val>
                                        </p:tav>
                                        <p:tav tm="100000">
                                          <p:val>
                                            <p:fltVal val="0"/>
                                          </p:val>
                                        </p:tav>
                                      </p:tavLst>
                                    </p:anim>
                                    <p:animEffect transition="in" filter="fade">
                                      <p:cBhvr>
                                        <p:cTn id="175" dur="500"/>
                                        <p:tgtEl>
                                          <p:spTgt spid="15"/>
                                        </p:tgtEl>
                                      </p:cBhvr>
                                    </p:animEffect>
                                  </p:childTnLst>
                                </p:cTn>
                              </p:par>
                            </p:childTnLst>
                          </p:cTn>
                        </p:par>
                        <p:par>
                          <p:cTn id="176" fill="hold">
                            <p:stCondLst>
                              <p:cond delay="3000"/>
                            </p:stCondLst>
                            <p:childTnLst>
                              <p:par>
                                <p:cTn id="177" presetID="22" presetClass="entr" presetSubtype="8" fill="hold" grpId="0" nodeType="afterEffect">
                                  <p:stCondLst>
                                    <p:cond delay="0"/>
                                  </p:stCondLst>
                                  <p:childTnLst>
                                    <p:set>
                                      <p:cBhvr>
                                        <p:cTn id="178" dur="1" fill="hold">
                                          <p:stCondLst>
                                            <p:cond delay="0"/>
                                          </p:stCondLst>
                                        </p:cTn>
                                        <p:tgtEl>
                                          <p:spTgt spid="4">
                                            <p:txEl>
                                              <p:pRg st="5" end="5"/>
                                            </p:txEl>
                                          </p:spTgt>
                                        </p:tgtEl>
                                        <p:attrNameLst>
                                          <p:attrName>style.visibility</p:attrName>
                                        </p:attrNameLst>
                                      </p:cBhvr>
                                      <p:to>
                                        <p:strVal val="visible"/>
                                      </p:to>
                                    </p:set>
                                    <p:animEffect transition="in" filter="wipe(left)">
                                      <p:cBhvr>
                                        <p:cTn id="179" dur="500"/>
                                        <p:tgtEl>
                                          <p:spTgt spid="4">
                                            <p:txEl>
                                              <p:pRg st="5" end="5"/>
                                            </p:txEl>
                                          </p:spTgt>
                                        </p:tgtEl>
                                      </p:cBhvr>
                                    </p:animEffect>
                                  </p:childTnLst>
                                </p:cTn>
                              </p:par>
                            </p:childTnLst>
                          </p:cTn>
                        </p:par>
                      </p:childTnLst>
                    </p:cTn>
                  </p:par>
                  <p:par>
                    <p:cTn id="180" fill="hold">
                      <p:stCondLst>
                        <p:cond delay="indefinite"/>
                      </p:stCondLst>
                      <p:childTnLst>
                        <p:par>
                          <p:cTn id="181" fill="hold">
                            <p:stCondLst>
                              <p:cond delay="0"/>
                            </p:stCondLst>
                            <p:childTnLst>
                              <p:par>
                                <p:cTn id="182" presetID="50" presetClass="entr" presetSubtype="0" decel="100000" fill="hold" nodeType="clickEffect">
                                  <p:stCondLst>
                                    <p:cond delay="0"/>
                                  </p:stCondLst>
                                  <p:childTnLst>
                                    <p:set>
                                      <p:cBhvr>
                                        <p:cTn id="183" dur="1" fill="hold">
                                          <p:stCondLst>
                                            <p:cond delay="0"/>
                                          </p:stCondLst>
                                        </p:cTn>
                                        <p:tgtEl>
                                          <p:spTgt spid="11"/>
                                        </p:tgtEl>
                                        <p:attrNameLst>
                                          <p:attrName>style.visibility</p:attrName>
                                        </p:attrNameLst>
                                      </p:cBhvr>
                                      <p:to>
                                        <p:strVal val="visible"/>
                                      </p:to>
                                    </p:set>
                                    <p:anim calcmode="lin" valueType="num">
                                      <p:cBhvr>
                                        <p:cTn id="184" dur="1000" fill="hold"/>
                                        <p:tgtEl>
                                          <p:spTgt spid="11"/>
                                        </p:tgtEl>
                                        <p:attrNameLst>
                                          <p:attrName>ppt_w</p:attrName>
                                        </p:attrNameLst>
                                      </p:cBhvr>
                                      <p:tavLst>
                                        <p:tav tm="0">
                                          <p:val>
                                            <p:strVal val="#ppt_w+.3"/>
                                          </p:val>
                                        </p:tav>
                                        <p:tav tm="100000">
                                          <p:val>
                                            <p:strVal val="#ppt_w"/>
                                          </p:val>
                                        </p:tav>
                                      </p:tavLst>
                                    </p:anim>
                                    <p:anim calcmode="lin" valueType="num">
                                      <p:cBhvr>
                                        <p:cTn id="185" dur="1000" fill="hold"/>
                                        <p:tgtEl>
                                          <p:spTgt spid="11"/>
                                        </p:tgtEl>
                                        <p:attrNameLst>
                                          <p:attrName>ppt_h</p:attrName>
                                        </p:attrNameLst>
                                      </p:cBhvr>
                                      <p:tavLst>
                                        <p:tav tm="0">
                                          <p:val>
                                            <p:strVal val="#ppt_h"/>
                                          </p:val>
                                        </p:tav>
                                        <p:tav tm="100000">
                                          <p:val>
                                            <p:strVal val="#ppt_h"/>
                                          </p:val>
                                        </p:tav>
                                      </p:tavLst>
                                    </p:anim>
                                    <p:animEffect transition="in" filter="fade">
                                      <p:cBhvr>
                                        <p:cTn id="186" dur="1000"/>
                                        <p:tgtEl>
                                          <p:spTgt spid="11"/>
                                        </p:tgtEl>
                                      </p:cBhvr>
                                    </p:animEffect>
                                  </p:childTnLst>
                                </p:cTn>
                              </p:par>
                            </p:childTnLst>
                          </p:cTn>
                        </p:par>
                        <p:par>
                          <p:cTn id="187" fill="hold">
                            <p:stCondLst>
                              <p:cond delay="1000"/>
                            </p:stCondLst>
                            <p:childTnLst>
                              <p:par>
                                <p:cTn id="188" presetID="22" presetClass="entr" presetSubtype="8" fill="hold" grpId="0" nodeType="afterEffect">
                                  <p:stCondLst>
                                    <p:cond delay="0"/>
                                  </p:stCondLst>
                                  <p:childTnLst>
                                    <p:set>
                                      <p:cBhvr>
                                        <p:cTn id="189" dur="1" fill="hold">
                                          <p:stCondLst>
                                            <p:cond delay="0"/>
                                          </p:stCondLst>
                                        </p:cTn>
                                        <p:tgtEl>
                                          <p:spTgt spid="4">
                                            <p:txEl>
                                              <p:pRg st="6" end="6"/>
                                            </p:txEl>
                                          </p:spTgt>
                                        </p:tgtEl>
                                        <p:attrNameLst>
                                          <p:attrName>style.visibility</p:attrName>
                                        </p:attrNameLst>
                                      </p:cBhvr>
                                      <p:to>
                                        <p:strVal val="visible"/>
                                      </p:to>
                                    </p:set>
                                    <p:animEffect transition="in" filter="wipe(left)">
                                      <p:cBhvr>
                                        <p:cTn id="190" dur="500"/>
                                        <p:tgtEl>
                                          <p:spTgt spid="4">
                                            <p:txEl>
                                              <p:pRg st="6" end="6"/>
                                            </p:txEl>
                                          </p:spTgt>
                                        </p:tgtEl>
                                      </p:cBhvr>
                                    </p:animEffect>
                                  </p:childTnLst>
                                </p:cTn>
                              </p:par>
                            </p:childTnLst>
                          </p:cTn>
                        </p:par>
                        <p:par>
                          <p:cTn id="191" fill="hold">
                            <p:stCondLst>
                              <p:cond delay="1500"/>
                            </p:stCondLst>
                            <p:childTnLst>
                              <p:par>
                                <p:cTn id="192" presetID="31" presetClass="entr" presetSubtype="0" fill="hold" grpId="0" nodeType="afterEffect">
                                  <p:stCondLst>
                                    <p:cond delay="0"/>
                                  </p:stCondLst>
                                  <p:childTnLst>
                                    <p:set>
                                      <p:cBhvr>
                                        <p:cTn id="193" dur="1" fill="hold">
                                          <p:stCondLst>
                                            <p:cond delay="0"/>
                                          </p:stCondLst>
                                        </p:cTn>
                                        <p:tgtEl>
                                          <p:spTgt spid="16"/>
                                        </p:tgtEl>
                                        <p:attrNameLst>
                                          <p:attrName>style.visibility</p:attrName>
                                        </p:attrNameLst>
                                      </p:cBhvr>
                                      <p:to>
                                        <p:strVal val="visible"/>
                                      </p:to>
                                    </p:set>
                                    <p:anim calcmode="lin" valueType="num">
                                      <p:cBhvr>
                                        <p:cTn id="194" dur="500" fill="hold"/>
                                        <p:tgtEl>
                                          <p:spTgt spid="16"/>
                                        </p:tgtEl>
                                        <p:attrNameLst>
                                          <p:attrName>ppt_w</p:attrName>
                                        </p:attrNameLst>
                                      </p:cBhvr>
                                      <p:tavLst>
                                        <p:tav tm="0">
                                          <p:val>
                                            <p:fltVal val="0"/>
                                          </p:val>
                                        </p:tav>
                                        <p:tav tm="100000">
                                          <p:val>
                                            <p:strVal val="#ppt_w"/>
                                          </p:val>
                                        </p:tav>
                                      </p:tavLst>
                                    </p:anim>
                                    <p:anim calcmode="lin" valueType="num">
                                      <p:cBhvr>
                                        <p:cTn id="195" dur="500" fill="hold"/>
                                        <p:tgtEl>
                                          <p:spTgt spid="16"/>
                                        </p:tgtEl>
                                        <p:attrNameLst>
                                          <p:attrName>ppt_h</p:attrName>
                                        </p:attrNameLst>
                                      </p:cBhvr>
                                      <p:tavLst>
                                        <p:tav tm="0">
                                          <p:val>
                                            <p:fltVal val="0"/>
                                          </p:val>
                                        </p:tav>
                                        <p:tav tm="100000">
                                          <p:val>
                                            <p:strVal val="#ppt_h"/>
                                          </p:val>
                                        </p:tav>
                                      </p:tavLst>
                                    </p:anim>
                                    <p:anim calcmode="lin" valueType="num">
                                      <p:cBhvr>
                                        <p:cTn id="196" dur="500" fill="hold"/>
                                        <p:tgtEl>
                                          <p:spTgt spid="16"/>
                                        </p:tgtEl>
                                        <p:attrNameLst>
                                          <p:attrName>style.rotation</p:attrName>
                                        </p:attrNameLst>
                                      </p:cBhvr>
                                      <p:tavLst>
                                        <p:tav tm="0">
                                          <p:val>
                                            <p:fltVal val="90"/>
                                          </p:val>
                                        </p:tav>
                                        <p:tav tm="100000">
                                          <p:val>
                                            <p:fltVal val="0"/>
                                          </p:val>
                                        </p:tav>
                                      </p:tavLst>
                                    </p:anim>
                                    <p:animEffect transition="in" filter="fade">
                                      <p:cBhvr>
                                        <p:cTn id="197" dur="500"/>
                                        <p:tgtEl>
                                          <p:spTgt spid="16"/>
                                        </p:tgtEl>
                                      </p:cBhvr>
                                    </p:animEffect>
                                  </p:childTnLst>
                                </p:cTn>
                              </p:par>
                            </p:childTnLst>
                          </p:cTn>
                        </p:par>
                        <p:par>
                          <p:cTn id="198" fill="hold">
                            <p:stCondLst>
                              <p:cond delay="2000"/>
                            </p:stCondLst>
                            <p:childTnLst>
                              <p:par>
                                <p:cTn id="199" presetID="22" presetClass="entr" presetSubtype="8" fill="hold" grpId="0" nodeType="afterEffect">
                                  <p:stCondLst>
                                    <p:cond delay="0"/>
                                  </p:stCondLst>
                                  <p:childTnLst>
                                    <p:set>
                                      <p:cBhvr>
                                        <p:cTn id="200" dur="1" fill="hold">
                                          <p:stCondLst>
                                            <p:cond delay="0"/>
                                          </p:stCondLst>
                                        </p:cTn>
                                        <p:tgtEl>
                                          <p:spTgt spid="4">
                                            <p:txEl>
                                              <p:pRg st="7" end="7"/>
                                            </p:txEl>
                                          </p:spTgt>
                                        </p:tgtEl>
                                        <p:attrNameLst>
                                          <p:attrName>style.visibility</p:attrName>
                                        </p:attrNameLst>
                                      </p:cBhvr>
                                      <p:to>
                                        <p:strVal val="visible"/>
                                      </p:to>
                                    </p:set>
                                    <p:animEffect transition="in" filter="wipe(left)">
                                      <p:cBhvr>
                                        <p:cTn id="201"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P spid="4" grpId="0" uiExpand="1" build="p"/>
      <p:bldP spid="5" grpId="0"/>
      <p:bldP spid="12" grpId="0" animBg="1"/>
      <p:bldP spid="13" grpId="0" animBg="1"/>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63AFC61-42F4-D626-2EC3-2DECBB99104A}"/>
            </a:ext>
          </a:extLst>
        </p:cNvPr>
        <p:cNvGrpSpPr/>
        <p:nvPr/>
      </p:nvGrpSpPr>
      <p:grpSpPr>
        <a:xfrm>
          <a:off x="0" y="0"/>
          <a:ext cx="0" cy="0"/>
          <a:chOff x="0" y="0"/>
          <a:chExt cx="0" cy="0"/>
        </a:xfrm>
      </p:grpSpPr>
      <p:pic>
        <p:nvPicPr>
          <p:cNvPr id="4" name="Imagen 3" descr="Dibujo en blanco y negro&#10;&#10;Descripción generada automáticamente con confianza baja">
            <a:extLst>
              <a:ext uri="{FF2B5EF4-FFF2-40B4-BE49-F238E27FC236}">
                <a16:creationId xmlns:a16="http://schemas.microsoft.com/office/drawing/2014/main" id="{947013EA-487E-0AEB-862C-22776389B4A0}"/>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F487795B-4334-5069-5BA8-A76157B42F24}"/>
              </a:ext>
            </a:extLst>
          </p:cNvPr>
          <p:cNvSpPr txBox="1"/>
          <p:nvPr/>
        </p:nvSpPr>
        <p:spPr>
          <a:xfrm>
            <a:off x="-20" y="5291968"/>
            <a:ext cx="12192000" cy="830997"/>
          </a:xfrm>
          <a:prstGeom prst="rect">
            <a:avLst/>
          </a:prstGeom>
          <a:noFill/>
        </p:spPr>
        <p:txBody>
          <a:bodyPr wrap="square">
            <a:spAutoFit/>
            <a:scene3d>
              <a:camera prst="orthographicFront"/>
              <a:lightRig rig="freezing" dir="t"/>
            </a:scene3d>
            <a:sp3d extrusionH="57150" prstMaterial="softEdge">
              <a:bevelT w="25400" h="38100" prst="relaxedInset"/>
            </a:sp3d>
          </a:bodyPr>
          <a:lstStyle/>
          <a:p>
            <a:pPr algn="ctr"/>
            <a:r>
              <a:rPr lang="en" sz="4800" b="1" dirty="0">
                <a:ln/>
                <a:solidFill>
                  <a:srgbClr val="001AAB"/>
                </a:solidFill>
              </a:rPr>
              <a:t>CAN GOD'S LOVE BE MEASURED?</a:t>
            </a:r>
          </a:p>
        </p:txBody>
      </p:sp>
    </p:spTree>
    <p:extLst>
      <p:ext uri="{BB962C8B-B14F-4D97-AF65-F5344CB8AC3E}">
        <p14:creationId xmlns:p14="http://schemas.microsoft.com/office/powerpoint/2010/main" val="11018165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2058759-9EFB-0699-3C02-F9165423B887}"/>
              </a:ext>
            </a:extLst>
          </p:cNvPr>
          <p:cNvSpPr txBox="1"/>
          <p:nvPr/>
        </p:nvSpPr>
        <p:spPr>
          <a:xfrm>
            <a:off x="0" y="0"/>
            <a:ext cx="12191999" cy="769441"/>
          </a:xfrm>
          <a:prstGeom prst="rect">
            <a:avLst/>
          </a:prstGeom>
          <a:noFill/>
        </p:spPr>
        <p:txBody>
          <a:bodyPr wrap="square">
            <a:spAutoFit/>
            <a:scene3d>
              <a:camera prst="orthographicFront"/>
              <a:lightRig rig="brightRoom" dir="t"/>
            </a:scene3d>
            <a:sp3d extrusionH="57150">
              <a:bevelT w="57150" h="38100" prst="hardEdge"/>
            </a:sp3d>
          </a:bodyPr>
          <a:lstStyle/>
          <a:p>
            <a:pPr algn="ctr"/>
            <a:r>
              <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BEYOND WHAT WAS EXPECTED</a:t>
            </a:r>
          </a:p>
        </p:txBody>
      </p:sp>
      <p:sp>
        <p:nvSpPr>
          <p:cNvPr id="5" name="CuadroTexto 4">
            <a:extLst>
              <a:ext uri="{FF2B5EF4-FFF2-40B4-BE49-F238E27FC236}">
                <a16:creationId xmlns:a16="http://schemas.microsoft.com/office/drawing/2014/main" id="{1E81624F-E343-D370-ECD3-B45AEEBE4A3C}"/>
              </a:ext>
            </a:extLst>
          </p:cNvPr>
          <p:cNvSpPr txBox="1"/>
          <p:nvPr/>
        </p:nvSpPr>
        <p:spPr>
          <a:xfrm>
            <a:off x="0" y="588166"/>
            <a:ext cx="12192000" cy="646331"/>
          </a:xfrm>
          <a:prstGeom prst="rect">
            <a:avLst/>
          </a:prstGeom>
          <a:noFill/>
        </p:spPr>
        <p:txBody>
          <a:bodyPr wrap="square">
            <a:spAutoFit/>
          </a:bodyPr>
          <a:lstStyle/>
          <a:p>
            <a:pPr algn="ctr"/>
            <a:r>
              <a:rPr lang="en"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US" sz="14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And the LORD said, ‘I will cause all my goodness to pass in front of you, and I will proclaim my name, the Lord, in your presence. I will have mercy on whom I will have mercy, and I will have compassion on whom I will have compassion</a:t>
            </a:r>
            <a:r>
              <a:rPr lang="en-US"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(Exodus 33:19 </a:t>
            </a:r>
            <a:r>
              <a:rPr lang="en" sz="11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NIV </a:t>
            </a:r>
            <a:r>
              <a:rPr lang="en" sz="14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63C19F3A-FE2C-3504-3540-F6A35AD0EECD}"/>
              </a:ext>
            </a:extLst>
          </p:cNvPr>
          <p:cNvSpPr txBox="1"/>
          <p:nvPr/>
        </p:nvSpPr>
        <p:spPr>
          <a:xfrm>
            <a:off x="3246053" y="1425584"/>
            <a:ext cx="4887294" cy="1323439"/>
          </a:xfrm>
          <a:prstGeom prst="rect">
            <a:avLst/>
          </a:prstGeom>
          <a:noFill/>
        </p:spPr>
        <p:txBody>
          <a:bodyPr wrap="square" rtlCol="0">
            <a:spAutoFit/>
          </a:bodyPr>
          <a:lstStyle/>
          <a:p>
            <a:pPr>
              <a:spcBef>
                <a:spcPts val="600"/>
              </a:spcBef>
            </a:pPr>
            <a:r>
              <a:rPr lang="en" sz="2000" b="1" dirty="0"/>
              <a:t>Read out of context, some Bible verses can give us the impression that God's love is capricious, that He loves only when He feels like doing so (Ex. 33:19.)</a:t>
            </a:r>
          </a:p>
        </p:txBody>
      </p:sp>
      <p:grpSp>
        <p:nvGrpSpPr>
          <p:cNvPr id="26" name="Grupo 25">
            <a:extLst>
              <a:ext uri="{FF2B5EF4-FFF2-40B4-BE49-F238E27FC236}">
                <a16:creationId xmlns:a16="http://schemas.microsoft.com/office/drawing/2014/main" id="{D963E9E3-31CA-1DF3-6C29-B39BC9FE3EED}"/>
              </a:ext>
            </a:extLst>
          </p:cNvPr>
          <p:cNvGrpSpPr/>
          <p:nvPr/>
        </p:nvGrpSpPr>
        <p:grpSpPr>
          <a:xfrm>
            <a:off x="8256066" y="1338936"/>
            <a:ext cx="3774010" cy="3448458"/>
            <a:chOff x="8256066" y="1338936"/>
            <a:chExt cx="3774010" cy="3448458"/>
          </a:xfrm>
        </p:grpSpPr>
        <p:pic>
          <p:nvPicPr>
            <p:cNvPr id="8" name="Imagen 7" descr="Un dibujo de un grupo de personas en una playa&#10;&#10;Descripción generada automáticamente con confianza media">
              <a:extLst>
                <a:ext uri="{FF2B5EF4-FFF2-40B4-BE49-F238E27FC236}">
                  <a16:creationId xmlns:a16="http://schemas.microsoft.com/office/drawing/2014/main" id="{46BCBFAE-FF42-3621-675F-958614775D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56066" y="1338936"/>
              <a:ext cx="2013523" cy="1510142"/>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pic>
          <p:nvPicPr>
            <p:cNvPr id="12" name="Imagen 11" descr="Imagen que contiene alimentos, naranja, animal, tabla&#10;&#10;Descripción generada automáticamente">
              <a:extLst>
                <a:ext uri="{FF2B5EF4-FFF2-40B4-BE49-F238E27FC236}">
                  <a16:creationId xmlns:a16="http://schemas.microsoft.com/office/drawing/2014/main" id="{DFBC1A05-A1D6-B834-6C30-E145F8DA77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69589" y="1338937"/>
              <a:ext cx="1760487" cy="1510142"/>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pic>
          <p:nvPicPr>
            <p:cNvPr id="16" name="Imagen 15" descr="Imagen que contiene persona, bailarín, agua, gente&#10;&#10;Descripción generada automáticamente">
              <a:extLst>
                <a:ext uri="{FF2B5EF4-FFF2-40B4-BE49-F238E27FC236}">
                  <a16:creationId xmlns:a16="http://schemas.microsoft.com/office/drawing/2014/main" id="{EF1C8E1A-5986-2B93-2419-C3ED2FD94E7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264"/>
            <a:stretch/>
          </p:blipFill>
          <p:spPr>
            <a:xfrm>
              <a:off x="8256066" y="2849078"/>
              <a:ext cx="3774010" cy="1938316"/>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grpSp>
      <p:pic>
        <p:nvPicPr>
          <p:cNvPr id="18" name="Imagen 17" descr="Imagen que contiene hombre, parado, caballo, vistiendo&#10;&#10;Descripción generada automáticamente">
            <a:extLst>
              <a:ext uri="{FF2B5EF4-FFF2-40B4-BE49-F238E27FC236}">
                <a16:creationId xmlns:a16="http://schemas.microsoft.com/office/drawing/2014/main" id="{33DB7D3C-0336-073C-3AF2-090FD407DCA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61924" y="1338936"/>
            <a:ext cx="3067600" cy="1577519"/>
          </a:xfrm>
          <a:prstGeom prst="roundRect">
            <a:avLst>
              <a:gd name="adj" fmla="val 1300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Imagen 19" descr="Imagen que contiene roca, oveja, perro, pequeño&#10;&#10;Descripción generada automáticamente">
            <a:extLst>
              <a:ext uri="{FF2B5EF4-FFF2-40B4-BE49-F238E27FC236}">
                <a16:creationId xmlns:a16="http://schemas.microsoft.com/office/drawing/2014/main" id="{2A8E7F59-B505-7596-22C7-D7BC6CC7B77B}"/>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4012" r="4012"/>
          <a:stretch/>
        </p:blipFill>
        <p:spPr>
          <a:xfrm>
            <a:off x="161924" y="4874497"/>
            <a:ext cx="2826463" cy="1880108"/>
          </a:xfrm>
          <a:prstGeom prst="roundRect">
            <a:avLst>
              <a:gd name="adj" fmla="val 4167"/>
            </a:avLst>
          </a:prstGeom>
          <a:solidFill>
            <a:srgbClr val="FFFFFF"/>
          </a:solidFill>
          <a:ln w="76200" cap="sq">
            <a:solidFill>
              <a:schemeClr val="accent1">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23" name="CuadroTexto 22">
            <a:extLst>
              <a:ext uri="{FF2B5EF4-FFF2-40B4-BE49-F238E27FC236}">
                <a16:creationId xmlns:a16="http://schemas.microsoft.com/office/drawing/2014/main" id="{8CFF169F-9726-B64A-70E5-46CE2544A00E}"/>
              </a:ext>
            </a:extLst>
          </p:cNvPr>
          <p:cNvSpPr txBox="1"/>
          <p:nvPr/>
        </p:nvSpPr>
        <p:spPr>
          <a:xfrm>
            <a:off x="161924" y="2916455"/>
            <a:ext cx="7798170" cy="1938992"/>
          </a:xfrm>
          <a:prstGeom prst="rect">
            <a:avLst/>
          </a:prstGeom>
          <a:noFill/>
        </p:spPr>
        <p:txBody>
          <a:bodyPr wrap="square">
            <a:spAutoFit/>
          </a:bodyPr>
          <a:lstStyle/>
          <a:p>
            <a:pPr>
              <a:spcBef>
                <a:spcPts val="600"/>
              </a:spcBef>
            </a:pPr>
            <a:r>
              <a:rPr lang="en" sz="2000" b="1" dirty="0"/>
              <a:t>But let’s look at the whole story. God has brought Israel out of Egypt with great miracles. He has spoken to them personally from Sinai and asked them to make Him their only God. A few days later they build themselves a golden calf and say, “</a:t>
            </a:r>
            <a:r>
              <a:rPr lang="en-US" sz="2000" b="1" dirty="0"/>
              <a:t>These are your gods, Israel, who brought you up out of Egypt</a:t>
            </a:r>
            <a:r>
              <a:rPr lang="en" sz="2000" b="1" dirty="0"/>
              <a:t>!” (Ex. 32:8 </a:t>
            </a:r>
            <a:r>
              <a:rPr lang="en" sz="1600" b="1" dirty="0"/>
              <a:t>NIV</a:t>
            </a:r>
            <a:r>
              <a:rPr lang="en" sz="2000" b="1" dirty="0"/>
              <a:t>.) God tells Moses what the people deserve: death (Ex. 32:9-10.)</a:t>
            </a:r>
          </a:p>
        </p:txBody>
      </p:sp>
      <p:sp>
        <p:nvSpPr>
          <p:cNvPr id="25" name="CuadroTexto 24">
            <a:extLst>
              <a:ext uri="{FF2B5EF4-FFF2-40B4-BE49-F238E27FC236}">
                <a16:creationId xmlns:a16="http://schemas.microsoft.com/office/drawing/2014/main" id="{4EE5BE0F-0722-8DE9-4A85-05AFAFC6A731}"/>
              </a:ext>
            </a:extLst>
          </p:cNvPr>
          <p:cNvSpPr txBox="1"/>
          <p:nvPr/>
        </p:nvSpPr>
        <p:spPr>
          <a:xfrm>
            <a:off x="3172374" y="5042741"/>
            <a:ext cx="8962475" cy="1631216"/>
          </a:xfrm>
          <a:prstGeom prst="rect">
            <a:avLst/>
          </a:prstGeom>
          <a:noFill/>
        </p:spPr>
        <p:txBody>
          <a:bodyPr wrap="square">
            <a:spAutoFit/>
          </a:bodyPr>
          <a:lstStyle/>
          <a:p>
            <a:pPr>
              <a:spcBef>
                <a:spcPts val="600"/>
              </a:spcBef>
              <a:tabLst>
                <a:tab pos="7170738" algn="l"/>
              </a:tabLst>
            </a:pPr>
            <a:r>
              <a:rPr lang="en" sz="2000" b="1" dirty="0"/>
              <a:t>Moses pleads for mercy that the people do not deserve (Ex. 32:11–13, 30–33.) In this context, God assures Moses that he “desires” to have mercy on Israel (Ex. 33:19.) God’s love does not follow the logic of cause and effect. His love is immeasurable; it is constant and inexhaustible. He freely bestows grace, mercy, and compassion even on those who are unworthy of it.</a:t>
            </a:r>
          </a:p>
        </p:txBody>
      </p:sp>
    </p:spTree>
    <p:extLst>
      <p:ext uri="{BB962C8B-B14F-4D97-AF65-F5344CB8AC3E}">
        <p14:creationId xmlns:p14="http://schemas.microsoft.com/office/powerpoint/2010/main" val="256512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1+#ppt_w/2"/>
                                          </p:val>
                                        </p:tav>
                                        <p:tav tm="100000">
                                          <p:val>
                                            <p:strVal val="#ppt_x"/>
                                          </p:val>
                                        </p:tav>
                                      </p:tavLst>
                                    </p:anim>
                                    <p:anim calcmode="lin" valueType="num">
                                      <p:cBhvr additive="base">
                                        <p:cTn id="17" dur="500" fill="hold"/>
                                        <p:tgtEl>
                                          <p:spTgt spid="18"/>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out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randombar(horizontal)">
                                      <p:cBhvr>
                                        <p:cTn id="31" dur="500"/>
                                        <p:tgtEl>
                                          <p:spTgt spid="26"/>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1+#ppt_w/2"/>
                                          </p:val>
                                        </p:tav>
                                        <p:tav tm="100000">
                                          <p:val>
                                            <p:strVal val="#ppt_x"/>
                                          </p:val>
                                        </p:tav>
                                      </p:tavLst>
                                    </p:anim>
                                    <p:anim calcmode="lin" valueType="num">
                                      <p:cBhvr additive="base">
                                        <p:cTn id="41" dur="500" fill="hold"/>
                                        <p:tgtEl>
                                          <p:spTgt spid="20"/>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additive="base">
                                        <p:cTn id="44" dur="500" fill="hold"/>
                                        <p:tgtEl>
                                          <p:spTgt spid="25"/>
                                        </p:tgtEl>
                                        <p:attrNameLst>
                                          <p:attrName>ppt_x</p:attrName>
                                        </p:attrNameLst>
                                      </p:cBhvr>
                                      <p:tavLst>
                                        <p:tav tm="0">
                                          <p:val>
                                            <p:strVal val="1+#ppt_w/2"/>
                                          </p:val>
                                        </p:tav>
                                        <p:tav tm="100000">
                                          <p:val>
                                            <p:strVal val="#ppt_x"/>
                                          </p:val>
                                        </p:tav>
                                      </p:tavLst>
                                    </p:anim>
                                    <p:anim calcmode="lin" valueType="num">
                                      <p:cBhvr additive="base">
                                        <p:cTn id="45"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3"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C4602F1-A111-A735-AB29-1B8025C2E2FF}"/>
              </a:ext>
            </a:extLst>
          </p:cNvPr>
          <p:cNvSpPr txBox="1"/>
          <p:nvPr/>
        </p:nvSpPr>
        <p:spPr>
          <a:xfrm>
            <a:off x="0" y="0"/>
            <a:ext cx="12191999" cy="769441"/>
          </a:xfrm>
          <a:prstGeom prst="rect">
            <a:avLst/>
          </a:prstGeom>
          <a:noFill/>
        </p:spPr>
        <p:txBody>
          <a:bodyPr wrap="square">
            <a:spAutoFit/>
          </a:bodyPr>
          <a:lstStyle/>
          <a:p>
            <a:pPr algn="ctr"/>
            <a:r>
              <a:rPr lang="en" sz="4400" b="1" dirty="0">
                <a:ln w="6600">
                  <a:solidFill>
                    <a:schemeClr val="accent3">
                      <a:lumMod val="75000"/>
                    </a:schemeClr>
                  </a:solidFill>
                  <a:prstDash val="solid"/>
                </a:ln>
                <a:solidFill>
                  <a:srgbClr val="FFFFFF"/>
                </a:solidFill>
                <a:effectLst>
                  <a:outerShdw dist="38100" dir="2700000" algn="tl" rotWithShape="0">
                    <a:schemeClr val="accent3">
                      <a:lumMod val="75000"/>
                    </a:schemeClr>
                  </a:outerShdw>
                </a:effectLst>
              </a:rPr>
              <a:t>A COMPLETE DELIVERY</a:t>
            </a:r>
          </a:p>
        </p:txBody>
      </p:sp>
      <p:sp>
        <p:nvSpPr>
          <p:cNvPr id="4" name="CuadroTexto 3">
            <a:extLst>
              <a:ext uri="{FF2B5EF4-FFF2-40B4-BE49-F238E27FC236}">
                <a16:creationId xmlns:a16="http://schemas.microsoft.com/office/drawing/2014/main" id="{D3E030DE-4EF2-8068-F6A6-648E6F813E09}"/>
              </a:ext>
            </a:extLst>
          </p:cNvPr>
          <p:cNvSpPr txBox="1"/>
          <p:nvPr/>
        </p:nvSpPr>
        <p:spPr>
          <a:xfrm>
            <a:off x="0" y="867478"/>
            <a:ext cx="7305575" cy="584775"/>
          </a:xfrm>
          <a:prstGeom prst="rect">
            <a:avLst/>
          </a:prstGeom>
          <a:noFill/>
        </p:spPr>
        <p:txBody>
          <a:bodyPr wrap="square">
            <a:spAutoFit/>
          </a:bodyPr>
          <a:lstStyle/>
          <a:p>
            <a:pPr algn="ctr"/>
            <a:r>
              <a:rPr lang="en" b="1" dirty="0">
                <a:solidFill>
                  <a:srgbClr val="FFC000"/>
                </a:solidFill>
                <a:effectLst>
                  <a:outerShdw blurRad="38100" dist="38100" dir="2700000" algn="tl">
                    <a:srgbClr val="000000">
                      <a:alpha val="43137"/>
                    </a:srgbClr>
                  </a:outerShdw>
                </a:effectLst>
                <a:latin typeface="Comic Sans MS" panose="030F0702030302020204" pitchFamily="66" charset="0"/>
              </a:rPr>
              <a:t>“…</a:t>
            </a:r>
            <a:r>
              <a:rPr lang="en-US" b="1" dirty="0">
                <a:solidFill>
                  <a:srgbClr val="FFC000"/>
                </a:solidFill>
                <a:effectLst>
                  <a:outerShdw blurRad="38100" dist="38100" dir="2700000" algn="tl">
                    <a:srgbClr val="000000">
                      <a:alpha val="43137"/>
                    </a:srgbClr>
                  </a:outerShdw>
                </a:effectLst>
                <a:latin typeface="Comic Sans MS" panose="030F0702030302020204" pitchFamily="66" charset="0"/>
              </a:rPr>
              <a:t>the Son of God, who loved me and gave himself for me</a:t>
            </a:r>
            <a:r>
              <a:rPr lang="en" b="1" dirty="0">
                <a:solidFill>
                  <a:srgbClr val="FFC000"/>
                </a:solidFill>
                <a:effectLst>
                  <a:outerShdw blurRad="38100" dist="38100" dir="2700000" algn="tl">
                    <a:srgbClr val="000000">
                      <a:alpha val="43137"/>
                    </a:srgbClr>
                  </a:outerShdw>
                </a:effectLst>
                <a:latin typeface="Comic Sans MS" panose="030F0702030302020204" pitchFamily="66" charset="0"/>
              </a:rPr>
              <a:t>”</a:t>
            </a:r>
          </a:p>
          <a:p>
            <a:pPr algn="ctr"/>
            <a:r>
              <a:rPr lang="en" sz="1400" b="1" dirty="0">
                <a:solidFill>
                  <a:srgbClr val="FFC000"/>
                </a:solidFill>
                <a:effectLst>
                  <a:outerShdw blurRad="38100" dist="38100" dir="2700000" algn="tl">
                    <a:srgbClr val="000000">
                      <a:alpha val="43137"/>
                    </a:srgbClr>
                  </a:outerShdw>
                </a:effectLst>
                <a:latin typeface="Comic Sans MS" panose="030F0702030302020204" pitchFamily="66" charset="0"/>
              </a:rPr>
              <a:t>(Galatians 2:20b)</a:t>
            </a:r>
            <a:endParaRPr lang="es-ES" b="1" dirty="0">
              <a:solidFill>
                <a:srgbClr val="FFC000"/>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E63BC8F8-ECF4-F2B0-B772-E3C89CEC6B5F}"/>
              </a:ext>
            </a:extLst>
          </p:cNvPr>
          <p:cNvSpPr txBox="1"/>
          <p:nvPr/>
        </p:nvSpPr>
        <p:spPr>
          <a:xfrm>
            <a:off x="144378" y="1550291"/>
            <a:ext cx="5951621" cy="2246769"/>
          </a:xfrm>
          <a:prstGeom prst="rect">
            <a:avLst/>
          </a:prstGeom>
          <a:noFill/>
        </p:spPr>
        <p:txBody>
          <a:bodyPr wrap="square" rtlCol="0">
            <a:spAutoFit/>
          </a:bodyPr>
          <a:lstStyle/>
          <a:p>
            <a:pPr>
              <a:spcBef>
                <a:spcPts val="600"/>
              </a:spcBef>
            </a:pPr>
            <a:r>
              <a:rPr lang="en" sz="2000" b="1" dirty="0">
                <a:solidFill>
                  <a:schemeClr val="bg1"/>
                </a:solidFill>
                <a:effectLst>
                  <a:glow rad="127000">
                    <a:srgbClr val="23071D"/>
                  </a:glow>
                  <a:outerShdw blurRad="38100" dist="38100" dir="2700000" algn="tl">
                    <a:srgbClr val="000000">
                      <a:alpha val="43137"/>
                    </a:srgbClr>
                  </a:outerShdw>
                </a:effectLst>
              </a:rPr>
              <a:t>On the Cross – the ultimate demonstration of God’s love – we see that Christ gave himself for us of his own free will and initiative. No one took his life, but he offered it voluntarily, following the Plan of Redemption agreed upon in Heaven before the foundation of the world </a:t>
            </a:r>
            <a:br>
              <a:rPr lang="es-ES" sz="2000" b="1" dirty="0">
                <a:solidFill>
                  <a:schemeClr val="bg1"/>
                </a:solidFill>
                <a:effectLst>
                  <a:glow rad="127000">
                    <a:srgbClr val="23071D"/>
                  </a:glow>
                  <a:outerShdw blurRad="38100" dist="38100" dir="2700000" algn="tl">
                    <a:srgbClr val="000000">
                      <a:alpha val="43137"/>
                    </a:srgbClr>
                  </a:outerShdw>
                </a:effectLst>
              </a:rPr>
            </a:br>
            <a:r>
              <a:rPr lang="en" sz="2000" b="1" dirty="0">
                <a:solidFill>
                  <a:schemeClr val="bg1"/>
                </a:solidFill>
                <a:effectLst>
                  <a:glow rad="127000">
                    <a:srgbClr val="23071D"/>
                  </a:glow>
                  <a:outerShdw blurRad="38100" dist="38100" dir="2700000" algn="tl">
                    <a:srgbClr val="000000">
                      <a:alpha val="43137"/>
                    </a:srgbClr>
                  </a:outerShdw>
                </a:effectLst>
              </a:rPr>
              <a:t>(Jn. 10:17-18; 1P. 1:18-20.)</a:t>
            </a:r>
          </a:p>
        </p:txBody>
      </p:sp>
      <p:sp>
        <p:nvSpPr>
          <p:cNvPr id="6" name="CuadroTexto 5">
            <a:extLst>
              <a:ext uri="{FF2B5EF4-FFF2-40B4-BE49-F238E27FC236}">
                <a16:creationId xmlns:a16="http://schemas.microsoft.com/office/drawing/2014/main" id="{338F6F17-94E9-8766-08EC-8D4081F20D87}"/>
              </a:ext>
            </a:extLst>
          </p:cNvPr>
          <p:cNvSpPr txBox="1"/>
          <p:nvPr/>
        </p:nvSpPr>
        <p:spPr>
          <a:xfrm>
            <a:off x="144378" y="5412887"/>
            <a:ext cx="6132597" cy="1015663"/>
          </a:xfrm>
          <a:prstGeom prst="rect">
            <a:avLst/>
          </a:prstGeom>
          <a:noFill/>
        </p:spPr>
        <p:txBody>
          <a:bodyPr wrap="square">
            <a:spAutoFit/>
          </a:bodyPr>
          <a:lstStyle/>
          <a:p>
            <a:pPr>
              <a:spcBef>
                <a:spcPts val="600"/>
              </a:spcBef>
            </a:pPr>
            <a:r>
              <a:rPr lang="en" sz="2000" b="1" dirty="0">
                <a:solidFill>
                  <a:schemeClr val="bg1"/>
                </a:solidFill>
                <a:effectLst>
                  <a:glow rad="127000">
                    <a:srgbClr val="23071D"/>
                  </a:glow>
                  <a:outerShdw blurRad="38100" dist="38100" dir="2700000" algn="tl">
                    <a:srgbClr val="000000">
                      <a:alpha val="43137"/>
                    </a:srgbClr>
                  </a:outerShdw>
                </a:effectLst>
              </a:rPr>
              <a:t>“Christ died for the ungodly” (Rom. 5:6 </a:t>
            </a:r>
            <a:r>
              <a:rPr lang="en" sz="1600" b="1" dirty="0">
                <a:solidFill>
                  <a:schemeClr val="bg1"/>
                </a:solidFill>
                <a:effectLst>
                  <a:glow rad="127000">
                    <a:srgbClr val="23071D"/>
                  </a:glow>
                  <a:outerShdw blurRad="38100" dist="38100" dir="2700000" algn="tl">
                    <a:srgbClr val="000000">
                      <a:alpha val="43137"/>
                    </a:srgbClr>
                  </a:outerShdw>
                </a:effectLst>
              </a:rPr>
              <a:t>NIV</a:t>
            </a:r>
            <a:r>
              <a:rPr lang="en" sz="2000" b="1" dirty="0">
                <a:solidFill>
                  <a:schemeClr val="bg1"/>
                </a:solidFill>
                <a:effectLst>
                  <a:glow rad="127000">
                    <a:srgbClr val="23071D"/>
                  </a:glow>
                  <a:outerShdw blurRad="38100" dist="38100" dir="2700000" algn="tl">
                    <a:srgbClr val="000000">
                      <a:alpha val="43137"/>
                    </a:srgbClr>
                  </a:outerShdw>
                </a:effectLst>
              </a:rPr>
              <a:t>.) “God demonstrates his own love for us in this: While we were still sinners, Christ died for us” (Rom. 5:8 </a:t>
            </a:r>
            <a:r>
              <a:rPr lang="en" sz="1600" b="1" dirty="0">
                <a:solidFill>
                  <a:schemeClr val="bg1"/>
                </a:solidFill>
                <a:effectLst>
                  <a:glow rad="127000">
                    <a:srgbClr val="23071D"/>
                  </a:glow>
                  <a:outerShdw blurRad="38100" dist="38100" dir="2700000" algn="tl">
                    <a:srgbClr val="000000">
                      <a:alpha val="43137"/>
                    </a:srgbClr>
                  </a:outerShdw>
                </a:effectLst>
              </a:rPr>
              <a:t>NIV</a:t>
            </a:r>
            <a:r>
              <a:rPr lang="en" sz="2000" b="1" dirty="0">
                <a:solidFill>
                  <a:schemeClr val="bg1"/>
                </a:solidFill>
                <a:effectLst>
                  <a:glow rad="127000">
                    <a:srgbClr val="23071D"/>
                  </a:glow>
                  <a:outerShdw blurRad="38100" dist="38100" dir="2700000" algn="tl">
                    <a:srgbClr val="000000">
                      <a:alpha val="43137"/>
                    </a:srgbClr>
                  </a:outerShdw>
                </a:effectLst>
              </a:rPr>
              <a:t>.)</a:t>
            </a:r>
          </a:p>
        </p:txBody>
      </p:sp>
      <p:sp>
        <p:nvSpPr>
          <p:cNvPr id="8" name="CuadroTexto 7">
            <a:extLst>
              <a:ext uri="{FF2B5EF4-FFF2-40B4-BE49-F238E27FC236}">
                <a16:creationId xmlns:a16="http://schemas.microsoft.com/office/drawing/2014/main" id="{D376D52A-AEFD-220C-11A2-5FFD5F41A3B9}"/>
              </a:ext>
            </a:extLst>
          </p:cNvPr>
          <p:cNvSpPr txBox="1"/>
          <p:nvPr/>
        </p:nvSpPr>
        <p:spPr>
          <a:xfrm>
            <a:off x="144378" y="3943254"/>
            <a:ext cx="5951621" cy="1323439"/>
          </a:xfrm>
          <a:prstGeom prst="rect">
            <a:avLst/>
          </a:prstGeom>
          <a:noFill/>
        </p:spPr>
        <p:txBody>
          <a:bodyPr wrap="square">
            <a:spAutoFit/>
          </a:bodyPr>
          <a:lstStyle/>
          <a:p>
            <a:pPr>
              <a:spcBef>
                <a:spcPts val="600"/>
              </a:spcBef>
            </a:pPr>
            <a:r>
              <a:rPr lang="en" sz="2000" b="1" dirty="0">
                <a:solidFill>
                  <a:schemeClr val="bg1"/>
                </a:solidFill>
                <a:effectLst>
                  <a:glow rad="127000">
                    <a:srgbClr val="23071D"/>
                  </a:glow>
                  <a:outerShdw blurRad="38100" dist="38100" dir="2700000" algn="tl">
                    <a:srgbClr val="000000">
                      <a:alpha val="43137"/>
                    </a:srgbClr>
                  </a:outerShdw>
                </a:effectLst>
              </a:rPr>
              <a:t>How far can our love go? To the point of giving our life for someone we love and ardently desire to keep alive? Would we do it for a complete stranger, or for someone who hates us? (Rom. 5:7)</a:t>
            </a:r>
          </a:p>
        </p:txBody>
      </p:sp>
    </p:spTree>
    <p:extLst>
      <p:ext uri="{BB962C8B-B14F-4D97-AF65-F5344CB8AC3E}">
        <p14:creationId xmlns:p14="http://schemas.microsoft.com/office/powerpoint/2010/main" val="3208473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AED821-4D01-03A9-3180-4B685064C704}"/>
            </a:ext>
          </a:extLst>
        </p:cNvPr>
        <p:cNvGrpSpPr/>
        <p:nvPr/>
      </p:nvGrpSpPr>
      <p:grpSpPr>
        <a:xfrm>
          <a:off x="0" y="0"/>
          <a:ext cx="0" cy="0"/>
          <a:chOff x="0" y="0"/>
          <a:chExt cx="0" cy="0"/>
        </a:xfrm>
      </p:grpSpPr>
      <p:pic>
        <p:nvPicPr>
          <p:cNvPr id="4" name="Imagen 3" descr="Dibujo en blanco y negro&#10;&#10;Descripción generada automáticamente con confianza baja">
            <a:extLst>
              <a:ext uri="{FF2B5EF4-FFF2-40B4-BE49-F238E27FC236}">
                <a16:creationId xmlns:a16="http://schemas.microsoft.com/office/drawing/2014/main" id="{969C1F15-1B6D-DD01-1873-D996BF3E78C2}"/>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02E7477C-415C-8E4A-9A22-E50E8755EA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D124BB1F-E032-0483-7C30-13E9B23F85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5275D82-01F9-746A-6636-20C554CA8C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CBDB0093-76DE-F788-2755-B88ECEA14388}"/>
              </a:ext>
            </a:extLst>
          </p:cNvPr>
          <p:cNvSpPr txBox="1"/>
          <p:nvPr/>
        </p:nvSpPr>
        <p:spPr>
          <a:xfrm>
            <a:off x="-20" y="5332271"/>
            <a:ext cx="12192000" cy="707886"/>
          </a:xfrm>
          <a:prstGeom prst="rect">
            <a:avLst/>
          </a:prstGeom>
          <a:noFill/>
        </p:spPr>
        <p:txBody>
          <a:bodyPr wrap="square">
            <a:spAutoFit/>
            <a:scene3d>
              <a:camera prst="orthographicFront"/>
              <a:lightRig rig="freezing" dir="t"/>
            </a:scene3d>
            <a:sp3d extrusionH="57150" prstMaterial="softEdge">
              <a:bevelT w="25400" h="38100" prst="relaxedInset"/>
            </a:sp3d>
          </a:bodyPr>
          <a:lstStyle/>
          <a:p>
            <a:pPr algn="ctr"/>
            <a:r>
              <a:rPr lang="en" sz="4000" b="1" dirty="0">
                <a:ln/>
                <a:solidFill>
                  <a:srgbClr val="187918"/>
                </a:solidFill>
              </a:rPr>
              <a:t>DOES GOD NEED TO SHOW AND RECEIVE LOVE?</a:t>
            </a:r>
          </a:p>
        </p:txBody>
      </p:sp>
    </p:spTree>
    <p:extLst>
      <p:ext uri="{BB962C8B-B14F-4D97-AF65-F5344CB8AC3E}">
        <p14:creationId xmlns:p14="http://schemas.microsoft.com/office/powerpoint/2010/main" val="27539250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88EFE9BA-0DE9-4C83-5484-8D7207F441D1}"/>
              </a:ext>
            </a:extLst>
          </p:cNvPr>
          <p:cNvSpPr>
            <a:spLocks noGrp="1" noRot="1" noMove="1" noResize="1" noEditPoints="1" noAdjustHandles="1" noChangeArrowheads="1" noChangeShapeType="1"/>
          </p:cNvSpPr>
          <p:nvPr/>
        </p:nvSpPr>
        <p:spPr>
          <a:xfrm>
            <a:off x="-1" y="0"/>
            <a:ext cx="12191999" cy="963731"/>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01553F2-D2F9-AB7C-79D5-31BCDB115D47}"/>
              </a:ext>
            </a:extLst>
          </p:cNvPr>
          <p:cNvSpPr txBox="1"/>
          <p:nvPr/>
        </p:nvSpPr>
        <p:spPr>
          <a:xfrm>
            <a:off x="0" y="-57150"/>
            <a:ext cx="12191999" cy="769441"/>
          </a:xfrm>
          <a:prstGeom prst="rect">
            <a:avLst/>
          </a:prstGeom>
          <a:noFill/>
        </p:spPr>
        <p:txBody>
          <a:bodyPr wrap="square">
            <a:spAutoFit/>
          </a:bodyPr>
          <a:lstStyle/>
          <a:p>
            <a:pPr algn="ctr"/>
            <a:r>
              <a:rPr lang="en" sz="4400" b="1" spc="300" dirty="0">
                <a:ln w="9525" cmpd="sng">
                  <a:solidFill>
                    <a:srgbClr val="C00000"/>
                  </a:solidFill>
                  <a:prstDash val="solid"/>
                </a:ln>
                <a:solidFill>
                  <a:srgbClr val="70AD47">
                    <a:tint val="1000"/>
                  </a:srgbClr>
                </a:solidFill>
                <a:effectLst>
                  <a:glow rad="38100">
                    <a:srgbClr val="C00000">
                      <a:alpha val="91000"/>
                    </a:srgbClr>
                  </a:glow>
                </a:effectLst>
              </a:rPr>
              <a:t>GOD LOVES FREELY</a:t>
            </a:r>
          </a:p>
        </p:txBody>
      </p:sp>
      <p:sp>
        <p:nvSpPr>
          <p:cNvPr id="4" name="CuadroTexto 3">
            <a:extLst>
              <a:ext uri="{FF2B5EF4-FFF2-40B4-BE49-F238E27FC236}">
                <a16:creationId xmlns:a16="http://schemas.microsoft.com/office/drawing/2014/main" id="{1FA975FD-B068-F78A-B211-38A79A41423E}"/>
              </a:ext>
            </a:extLst>
          </p:cNvPr>
          <p:cNvSpPr txBox="1"/>
          <p:nvPr/>
        </p:nvSpPr>
        <p:spPr>
          <a:xfrm>
            <a:off x="-1" y="551608"/>
            <a:ext cx="12192000" cy="369332"/>
          </a:xfrm>
          <a:prstGeom prst="rect">
            <a:avLst/>
          </a:prstGeom>
          <a:noFill/>
        </p:spPr>
        <p:txBody>
          <a:bodyPr wrap="square">
            <a:spAutoFit/>
          </a:bodyPr>
          <a:lstStyle/>
          <a:p>
            <a:pPr algn="ctr"/>
            <a:r>
              <a:rPr lang="en" b="1" dirty="0">
                <a:solidFill>
                  <a:schemeClr val="accent6">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6">
                    <a:lumMod val="60000"/>
                    <a:lumOff val="40000"/>
                  </a:schemeClr>
                </a:solidFill>
                <a:effectLst>
                  <a:outerShdw blurRad="38100" dist="38100" dir="2700000" algn="tl">
                    <a:srgbClr val="000000">
                      <a:alpha val="43137"/>
                    </a:srgbClr>
                  </a:outerShdw>
                </a:effectLst>
                <a:latin typeface="Comic Sans MS" panose="030F0702030302020204" pitchFamily="66" charset="0"/>
              </a:rPr>
              <a:t>I will heal their backsliding, I will love them freely, for My anger has turned away from him</a:t>
            </a:r>
            <a:r>
              <a:rPr lang="en" b="1" dirty="0">
                <a:solidFill>
                  <a:schemeClr val="accent6">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6">
                    <a:lumMod val="60000"/>
                    <a:lumOff val="40000"/>
                  </a:schemeClr>
                </a:solidFill>
                <a:effectLst>
                  <a:outerShdw blurRad="38100" dist="38100" dir="2700000" algn="tl">
                    <a:srgbClr val="000000">
                      <a:alpha val="43137"/>
                    </a:srgbClr>
                  </a:outerShdw>
                </a:effectLst>
                <a:latin typeface="Comic Sans MS" panose="030F0702030302020204" pitchFamily="66" charset="0"/>
              </a:rPr>
              <a:t>(Hosea 14:4)</a:t>
            </a:r>
          </a:p>
        </p:txBody>
      </p:sp>
      <p:sp>
        <p:nvSpPr>
          <p:cNvPr id="5" name="CuadroTexto 4">
            <a:extLst>
              <a:ext uri="{FF2B5EF4-FFF2-40B4-BE49-F238E27FC236}">
                <a16:creationId xmlns:a16="http://schemas.microsoft.com/office/drawing/2014/main" id="{96A5C18E-CB7B-8DA6-A6A4-A3F31E7F1C26}"/>
              </a:ext>
            </a:extLst>
          </p:cNvPr>
          <p:cNvSpPr txBox="1"/>
          <p:nvPr/>
        </p:nvSpPr>
        <p:spPr>
          <a:xfrm>
            <a:off x="203724" y="963731"/>
            <a:ext cx="11784550" cy="707886"/>
          </a:xfrm>
          <a:prstGeom prst="rect">
            <a:avLst/>
          </a:prstGeom>
          <a:noFill/>
        </p:spPr>
        <p:txBody>
          <a:bodyPr wrap="square" rtlCol="0">
            <a:spAutoFit/>
          </a:bodyPr>
          <a:lstStyle/>
          <a:p>
            <a:pPr>
              <a:spcBef>
                <a:spcPts val="600"/>
              </a:spcBef>
            </a:pPr>
            <a:r>
              <a:rPr lang="en" sz="2000" b="1" dirty="0"/>
              <a:t>The story of Hosea shows us what God's love is like. Despite his wife's infidelity, Hosea forgave her time and time again, and continued to love her.</a:t>
            </a:r>
          </a:p>
        </p:txBody>
      </p:sp>
      <p:pic>
        <p:nvPicPr>
          <p:cNvPr id="6" name="Imagen 5" descr="Imagen que contiene edificio, mujer, parado, sostener&#10;&#10;Descripción generada automáticamente">
            <a:extLst>
              <a:ext uri="{FF2B5EF4-FFF2-40B4-BE49-F238E27FC236}">
                <a16:creationId xmlns:a16="http://schemas.microsoft.com/office/drawing/2014/main" id="{75658B07-DCE2-D513-55D1-6FEF8DA1AA3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26"/>
          <a:stretch/>
        </p:blipFill>
        <p:spPr>
          <a:xfrm>
            <a:off x="5872602" y="1633319"/>
            <a:ext cx="6163707" cy="5035062"/>
          </a:xfrm>
          <a:prstGeom prst="roundRect">
            <a:avLst>
              <a:gd name="adj" fmla="val 11111"/>
            </a:avLst>
          </a:prstGeom>
          <a:ln w="190500" cap="rnd">
            <a:solidFill>
              <a:schemeClr val="bg1">
                <a:lumMod val="95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contourW="133350">
            <a:bevelT w="304800" h="152400" prst="hardEdge"/>
            <a:extrusionClr>
              <a:srgbClr val="FFFFFF"/>
            </a:extrusionClr>
            <a:contourClr>
              <a:srgbClr val="C00000"/>
            </a:contourClr>
          </a:sp3d>
        </p:spPr>
      </p:pic>
      <p:pic>
        <p:nvPicPr>
          <p:cNvPr id="10" name="Imagen 9" descr="Imagen que contiene parado, grupo, hombre, sostener&#10;&#10;Descripción generada automáticamente">
            <a:extLst>
              <a:ext uri="{FF2B5EF4-FFF2-40B4-BE49-F238E27FC236}">
                <a16:creationId xmlns:a16="http://schemas.microsoft.com/office/drawing/2014/main" id="{124331DD-9A65-BA9A-A3AD-1401DDD41A4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6035" y="1804288"/>
            <a:ext cx="1942177" cy="2212607"/>
          </a:xfrm>
          <a:prstGeom prst="roundRect">
            <a:avLst>
              <a:gd name="adj" fmla="val 4167"/>
            </a:avLst>
          </a:prstGeom>
          <a:solidFill>
            <a:srgbClr val="FFFFFF"/>
          </a:solidFill>
          <a:ln w="76200" cap="sq">
            <a:solidFill>
              <a:srgbClr val="F1C20F"/>
            </a:solidFill>
            <a:miter lim="800000"/>
          </a:ln>
          <a:effectLst/>
          <a:scene3d>
            <a:camera prst="orthographicFront"/>
            <a:lightRig rig="threePt" dir="t">
              <a:rot lat="0" lon="0" rev="2700000"/>
            </a:lightRig>
          </a:scene3d>
          <a:sp3d>
            <a:bevelT h="38100"/>
            <a:contourClr>
              <a:srgbClr val="C0C0C0"/>
            </a:contourClr>
          </a:sp3d>
        </p:spPr>
      </p:pic>
      <p:sp>
        <p:nvSpPr>
          <p:cNvPr id="12" name="CuadroTexto 11">
            <a:extLst>
              <a:ext uri="{FF2B5EF4-FFF2-40B4-BE49-F238E27FC236}">
                <a16:creationId xmlns:a16="http://schemas.microsoft.com/office/drawing/2014/main" id="{5231467B-D511-45E1-3EAD-C84967197A83}"/>
              </a:ext>
            </a:extLst>
          </p:cNvPr>
          <p:cNvSpPr txBox="1"/>
          <p:nvPr/>
        </p:nvSpPr>
        <p:spPr>
          <a:xfrm>
            <a:off x="2170776" y="1633319"/>
            <a:ext cx="3623230" cy="2554545"/>
          </a:xfrm>
          <a:prstGeom prst="rect">
            <a:avLst/>
          </a:prstGeom>
          <a:noFill/>
        </p:spPr>
        <p:txBody>
          <a:bodyPr wrap="square">
            <a:spAutoFit/>
          </a:bodyPr>
          <a:lstStyle/>
          <a:p>
            <a:pPr>
              <a:spcBef>
                <a:spcPts val="600"/>
              </a:spcBef>
            </a:pPr>
            <a:r>
              <a:rPr lang="en" sz="2000" b="1" dirty="0"/>
              <a:t>Hosea represents God, and his unfaithful wife represents God’s people. Despite our continued sin and estrangement from God, He continues to love us “freely” (Hos. 14:4.) What does that expression mean?</a:t>
            </a:r>
          </a:p>
        </p:txBody>
      </p:sp>
      <p:sp>
        <p:nvSpPr>
          <p:cNvPr id="14" name="CuadroTexto 13">
            <a:extLst>
              <a:ext uri="{FF2B5EF4-FFF2-40B4-BE49-F238E27FC236}">
                <a16:creationId xmlns:a16="http://schemas.microsoft.com/office/drawing/2014/main" id="{1DA41F80-52D1-3837-B61C-96A215F28DF1}"/>
              </a:ext>
            </a:extLst>
          </p:cNvPr>
          <p:cNvSpPr txBox="1"/>
          <p:nvPr/>
        </p:nvSpPr>
        <p:spPr>
          <a:xfrm>
            <a:off x="47186" y="4149566"/>
            <a:ext cx="5621693" cy="1015663"/>
          </a:xfrm>
          <a:prstGeom prst="rect">
            <a:avLst/>
          </a:prstGeom>
          <a:noFill/>
        </p:spPr>
        <p:txBody>
          <a:bodyPr wrap="square">
            <a:spAutoFit/>
          </a:bodyPr>
          <a:lstStyle/>
          <a:p>
            <a:pPr>
              <a:spcBef>
                <a:spcPts val="600"/>
              </a:spcBef>
            </a:pPr>
            <a:r>
              <a:rPr lang="en" sz="2000" b="1" dirty="0"/>
              <a:t>The Hebrew word, </a:t>
            </a:r>
            <a:r>
              <a:rPr lang="en" sz="2000" b="1" i="1" dirty="0"/>
              <a:t>nedabah</a:t>
            </a:r>
            <a:r>
              <a:rPr lang="en" sz="2000" b="1" dirty="0"/>
              <a:t>, describes that which is offered voluntarily (such as voluntary offerings.)</a:t>
            </a:r>
          </a:p>
        </p:txBody>
      </p:sp>
      <p:sp>
        <p:nvSpPr>
          <p:cNvPr id="7" name="CuadroTexto 6">
            <a:extLst>
              <a:ext uri="{FF2B5EF4-FFF2-40B4-BE49-F238E27FC236}">
                <a16:creationId xmlns:a16="http://schemas.microsoft.com/office/drawing/2014/main" id="{0FC29BB2-9E2C-ED83-BB0C-60558A6D433D}"/>
              </a:ext>
            </a:extLst>
          </p:cNvPr>
          <p:cNvSpPr txBox="1"/>
          <p:nvPr/>
        </p:nvSpPr>
        <p:spPr>
          <a:xfrm>
            <a:off x="47184" y="6140901"/>
            <a:ext cx="5621693" cy="707886"/>
          </a:xfrm>
          <a:prstGeom prst="rect">
            <a:avLst/>
          </a:prstGeom>
          <a:noFill/>
        </p:spPr>
        <p:txBody>
          <a:bodyPr wrap="square">
            <a:spAutoFit/>
          </a:bodyPr>
          <a:lstStyle/>
          <a:p>
            <a:pPr>
              <a:spcBef>
                <a:spcPts val="600"/>
              </a:spcBef>
            </a:pPr>
            <a:r>
              <a:rPr lang="en" sz="2000" b="1" dirty="0"/>
              <a:t>What will be your response to this voluntary and selfless love?</a:t>
            </a:r>
            <a:endParaRPr lang="es-ES" sz="2000" dirty="0"/>
          </a:p>
        </p:txBody>
      </p:sp>
      <p:sp>
        <p:nvSpPr>
          <p:cNvPr id="9" name="CuadroTexto 8">
            <a:extLst>
              <a:ext uri="{FF2B5EF4-FFF2-40B4-BE49-F238E27FC236}">
                <a16:creationId xmlns:a16="http://schemas.microsoft.com/office/drawing/2014/main" id="{7DDF3E4B-DD7D-C71C-2161-CD98E6012F70}"/>
              </a:ext>
            </a:extLst>
          </p:cNvPr>
          <p:cNvSpPr txBox="1"/>
          <p:nvPr/>
        </p:nvSpPr>
        <p:spPr>
          <a:xfrm>
            <a:off x="47185" y="5122587"/>
            <a:ext cx="5621693" cy="1015663"/>
          </a:xfrm>
          <a:prstGeom prst="rect">
            <a:avLst/>
          </a:prstGeom>
          <a:noFill/>
        </p:spPr>
        <p:txBody>
          <a:bodyPr wrap="square">
            <a:spAutoFit/>
          </a:bodyPr>
          <a:lstStyle/>
          <a:p>
            <a:pPr>
              <a:spcBef>
                <a:spcPts val="600"/>
              </a:spcBef>
            </a:pPr>
            <a:r>
              <a:rPr lang="en" sz="2000" b="1" dirty="0"/>
              <a:t>God bestows his love, even though he receives nothing in return. What a contrast to our selfish nature!</a:t>
            </a:r>
          </a:p>
        </p:txBody>
      </p:sp>
    </p:spTree>
    <p:extLst>
      <p:ext uri="{BB962C8B-B14F-4D97-AF65-F5344CB8AC3E}">
        <p14:creationId xmlns:p14="http://schemas.microsoft.com/office/powerpoint/2010/main" val="1684209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32"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ox(out)">
                                      <p:cBhvr>
                                        <p:cTn id="16" dur="1000"/>
                                        <p:tgtEl>
                                          <p:spTgt spid="6"/>
                                        </p:tgtEl>
                                      </p:cBhvr>
                                    </p:animEffect>
                                  </p:childTnLst>
                                </p:cTn>
                              </p:par>
                            </p:childTnLst>
                          </p:cTn>
                        </p:par>
                        <p:par>
                          <p:cTn id="17" fill="hold">
                            <p:stCondLst>
                              <p:cond delay="2000"/>
                            </p:stCondLst>
                            <p:childTnLst>
                              <p:par>
                                <p:cTn id="18" presetID="14" presetClass="entr" presetSubtype="5"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900" decel="100000" fill="hold"/>
                                        <p:tgtEl>
                                          <p:spTgt spid="1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34" presetID="37"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900" decel="100000" fill="hold"/>
                                        <p:tgtEl>
                                          <p:spTgt spid="12"/>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left)">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left)">
                                      <p:cBhvr>
                                        <p:cTn id="5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2" grpId="0"/>
      <p:bldP spid="14" grpId="0"/>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6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75BC57B-3AB4-DDCD-0E35-4F99D0A85CB5}"/>
              </a:ext>
            </a:extLst>
          </p:cNvPr>
          <p:cNvSpPr txBox="1"/>
          <p:nvPr/>
        </p:nvSpPr>
        <p:spPr>
          <a:xfrm>
            <a:off x="0" y="-59634"/>
            <a:ext cx="12192000" cy="769441"/>
          </a:xfrm>
          <a:prstGeom prst="rect">
            <a:avLst/>
          </a:prstGeom>
          <a:noFill/>
        </p:spPr>
        <p:txBody>
          <a:bodyPr wrap="square">
            <a:spAutoFit/>
          </a:bodyPr>
          <a:lstStyle/>
          <a:p>
            <a:pPr algn="ctr"/>
            <a:r>
              <a:rPr lang="en"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LOVE WITHOUT EXPECTING A RESPONSE</a:t>
            </a:r>
          </a:p>
        </p:txBody>
      </p:sp>
      <p:sp>
        <p:nvSpPr>
          <p:cNvPr id="4" name="CuadroTexto 3">
            <a:extLst>
              <a:ext uri="{FF2B5EF4-FFF2-40B4-BE49-F238E27FC236}">
                <a16:creationId xmlns:a16="http://schemas.microsoft.com/office/drawing/2014/main" id="{3F8D3AD6-ACFC-FEF6-3B0A-ACF3B36C9B46}"/>
              </a:ext>
            </a:extLst>
          </p:cNvPr>
          <p:cNvSpPr txBox="1"/>
          <p:nvPr/>
        </p:nvSpPr>
        <p:spPr>
          <a:xfrm>
            <a:off x="666750" y="567201"/>
            <a:ext cx="10858500" cy="646331"/>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 b="1" dirty="0">
                <a:solidFill>
                  <a:schemeClr val="tx1"/>
                </a:solidFill>
                <a:latin typeface="Comic Sans MS" panose="030F0702030302020204" pitchFamily="66" charset="0"/>
              </a:rPr>
              <a:t>“</a:t>
            </a:r>
            <a:r>
              <a:rPr lang="en-US" b="1" dirty="0">
                <a:solidFill>
                  <a:schemeClr val="tx1"/>
                </a:solidFill>
                <a:latin typeface="Comic Sans MS" panose="030F0702030302020204" pitchFamily="66" charset="0"/>
              </a:rPr>
              <a:t>I know every bird in the mountains, and the insects in the fields are mine. If I were hungry I would not tell you, for the world is mine, and all that is in it</a:t>
            </a:r>
            <a:r>
              <a:rPr lang="en" b="1" dirty="0">
                <a:solidFill>
                  <a:schemeClr val="tx1"/>
                </a:solidFill>
                <a:latin typeface="Comic Sans MS" panose="030F0702030302020204" pitchFamily="66" charset="0"/>
              </a:rPr>
              <a:t>” </a:t>
            </a:r>
            <a:r>
              <a:rPr lang="en" sz="1400" b="1" dirty="0">
                <a:solidFill>
                  <a:schemeClr val="tx1"/>
                </a:solidFill>
                <a:latin typeface="Comic Sans MS" panose="030F0702030302020204" pitchFamily="66" charset="0"/>
              </a:rPr>
              <a:t>(Psalm 50:11-12)</a:t>
            </a:r>
          </a:p>
        </p:txBody>
      </p:sp>
      <p:sp>
        <p:nvSpPr>
          <p:cNvPr id="5" name="CuadroTexto 4">
            <a:extLst>
              <a:ext uri="{FF2B5EF4-FFF2-40B4-BE49-F238E27FC236}">
                <a16:creationId xmlns:a16="http://schemas.microsoft.com/office/drawing/2014/main" id="{9D429B64-1873-B6BF-99CB-37C474BED3F4}"/>
              </a:ext>
            </a:extLst>
          </p:cNvPr>
          <p:cNvSpPr txBox="1"/>
          <p:nvPr/>
        </p:nvSpPr>
        <p:spPr>
          <a:xfrm>
            <a:off x="5587241" y="1196150"/>
            <a:ext cx="6604759" cy="707886"/>
          </a:xfrm>
          <a:prstGeom prst="rect">
            <a:avLst/>
          </a:prstGeom>
          <a:noFill/>
        </p:spPr>
        <p:txBody>
          <a:bodyPr wrap="square" rtlCol="0">
            <a:spAutoFit/>
          </a:bodyPr>
          <a:lstStyle/>
          <a:p>
            <a:pPr>
              <a:spcBef>
                <a:spcPts val="600"/>
              </a:spcBef>
            </a:pPr>
            <a:r>
              <a:rPr lang="en" sz="2000" b="1" dirty="0"/>
              <a:t>Did God need to create this world to be loved, honored and worshiped?</a:t>
            </a:r>
          </a:p>
        </p:txBody>
      </p:sp>
      <p:pic>
        <p:nvPicPr>
          <p:cNvPr id="6" name="Imagen 5" descr="Imagen que contiene persona, exterior, pasto, hombre&#10;&#10;Descripción generada automáticamente">
            <a:extLst>
              <a:ext uri="{FF2B5EF4-FFF2-40B4-BE49-F238E27FC236}">
                <a16:creationId xmlns:a16="http://schemas.microsoft.com/office/drawing/2014/main" id="{823A4EAD-CA07-027D-092C-66E3AA5238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8966" y="4982348"/>
            <a:ext cx="1752600" cy="1752600"/>
          </a:xfrm>
          <a:prstGeom prst="ellipse">
            <a:avLst/>
          </a:prstGeom>
          <a:ln>
            <a:noFill/>
          </a:ln>
          <a:effectLst>
            <a:softEdge rad="50800"/>
          </a:effectLst>
        </p:spPr>
      </p:pic>
      <p:pic>
        <p:nvPicPr>
          <p:cNvPr id="8" name="Imagen 7" descr="Imagen que contiene agua, noche, etapa, hombre&#10;&#10;Descripción generada automáticamente">
            <a:extLst>
              <a:ext uri="{FF2B5EF4-FFF2-40B4-BE49-F238E27FC236}">
                <a16:creationId xmlns:a16="http://schemas.microsoft.com/office/drawing/2014/main" id="{D52A2F85-E45F-7C77-75EE-D747016C108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6748" y="1350044"/>
            <a:ext cx="1752600" cy="1752600"/>
          </a:xfrm>
          <a:prstGeom prst="ellipse">
            <a:avLst/>
          </a:prstGeom>
          <a:ln>
            <a:noFill/>
          </a:ln>
          <a:effectLst>
            <a:softEdge rad="50800"/>
          </a:effectLst>
        </p:spPr>
      </p:pic>
      <p:pic>
        <p:nvPicPr>
          <p:cNvPr id="10" name="Imagen 9" descr="Imagen que contiene persona, hombre, agua, animal&#10;&#10;Descripción generada automáticamente">
            <a:extLst>
              <a:ext uri="{FF2B5EF4-FFF2-40B4-BE49-F238E27FC236}">
                <a16:creationId xmlns:a16="http://schemas.microsoft.com/office/drawing/2014/main" id="{6D51A251-185C-C129-B43F-EA4837A00E5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66912" y="1350044"/>
            <a:ext cx="1752600" cy="1752600"/>
          </a:xfrm>
          <a:prstGeom prst="ellipse">
            <a:avLst/>
          </a:prstGeom>
          <a:ln>
            <a:noFill/>
          </a:ln>
          <a:effectLst>
            <a:softEdge rad="50800"/>
          </a:effectLst>
        </p:spPr>
      </p:pic>
      <p:pic>
        <p:nvPicPr>
          <p:cNvPr id="12" name="Imagen 11" descr="Patrón de fondo&#10;&#10;Descripción generada automáticamente">
            <a:extLst>
              <a:ext uri="{FF2B5EF4-FFF2-40B4-BE49-F238E27FC236}">
                <a16:creationId xmlns:a16="http://schemas.microsoft.com/office/drawing/2014/main" id="{6464ADD8-6D7E-6FDE-6F12-C742A47BB51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777077" y="1356353"/>
            <a:ext cx="1752600" cy="1752600"/>
          </a:xfrm>
          <a:prstGeom prst="ellipse">
            <a:avLst/>
          </a:prstGeom>
          <a:ln>
            <a:noFill/>
          </a:ln>
          <a:effectLst>
            <a:softEdge rad="50800"/>
          </a:effectLst>
        </p:spPr>
      </p:pic>
      <p:pic>
        <p:nvPicPr>
          <p:cNvPr id="14" name="Imagen 13" descr="Imagen que contiene Logotipo&#10;&#10;Descripción generada automáticamente">
            <a:extLst>
              <a:ext uri="{FF2B5EF4-FFF2-40B4-BE49-F238E27FC236}">
                <a16:creationId xmlns:a16="http://schemas.microsoft.com/office/drawing/2014/main" id="{4E8CAD8D-5CA3-5283-1140-7B411B21193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56748" y="3166196"/>
            <a:ext cx="1752600" cy="1752600"/>
          </a:xfrm>
          <a:prstGeom prst="ellipse">
            <a:avLst/>
          </a:prstGeom>
          <a:ln>
            <a:noFill/>
          </a:ln>
          <a:effectLst>
            <a:softEdge rad="50800"/>
          </a:effectLst>
        </p:spPr>
      </p:pic>
      <p:pic>
        <p:nvPicPr>
          <p:cNvPr id="16" name="Imagen 15" descr="Imagen que contiene agua, exterior, papalote, vuelo&#10;&#10;Descripción generada automáticamente">
            <a:extLst>
              <a:ext uri="{FF2B5EF4-FFF2-40B4-BE49-F238E27FC236}">
                <a16:creationId xmlns:a16="http://schemas.microsoft.com/office/drawing/2014/main" id="{97BBE331-081E-7CE3-C524-6FA109751F7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966912" y="3182884"/>
            <a:ext cx="1752600" cy="1752600"/>
          </a:xfrm>
          <a:prstGeom prst="ellipse">
            <a:avLst/>
          </a:prstGeom>
          <a:ln>
            <a:noFill/>
          </a:ln>
          <a:effectLst>
            <a:softEdge rad="50800"/>
          </a:effectLst>
        </p:spPr>
      </p:pic>
      <p:pic>
        <p:nvPicPr>
          <p:cNvPr id="18" name="Imagen 17" descr="Imagen que contiene exterior, agua, palma, mujer&#10;&#10;Descripción generada automáticamente">
            <a:extLst>
              <a:ext uri="{FF2B5EF4-FFF2-40B4-BE49-F238E27FC236}">
                <a16:creationId xmlns:a16="http://schemas.microsoft.com/office/drawing/2014/main" id="{CD0A418D-5AA7-8372-7160-5F937DEE08C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777077" y="3182884"/>
            <a:ext cx="1752600" cy="1752600"/>
          </a:xfrm>
          <a:prstGeom prst="ellipse">
            <a:avLst/>
          </a:prstGeom>
          <a:ln>
            <a:noFill/>
          </a:ln>
          <a:effectLst>
            <a:softEdge rad="50800"/>
          </a:effectLst>
        </p:spPr>
      </p:pic>
      <p:sp>
        <p:nvSpPr>
          <p:cNvPr id="20" name="CuadroTexto 19">
            <a:extLst>
              <a:ext uri="{FF2B5EF4-FFF2-40B4-BE49-F238E27FC236}">
                <a16:creationId xmlns:a16="http://schemas.microsoft.com/office/drawing/2014/main" id="{1F1F9754-9A03-BB50-9E61-6F1A35EA25C6}"/>
              </a:ext>
            </a:extLst>
          </p:cNvPr>
          <p:cNvSpPr txBox="1"/>
          <p:nvPr/>
        </p:nvSpPr>
        <p:spPr>
          <a:xfrm>
            <a:off x="1924051" y="5208507"/>
            <a:ext cx="6490508" cy="1631216"/>
          </a:xfrm>
          <a:prstGeom prst="rect">
            <a:avLst/>
          </a:prstGeom>
          <a:noFill/>
        </p:spPr>
        <p:txBody>
          <a:bodyPr wrap="square">
            <a:spAutoFit/>
          </a:bodyPr>
          <a:lstStyle/>
          <a:p>
            <a:pPr>
              <a:spcBef>
                <a:spcPts val="600"/>
              </a:spcBef>
            </a:pPr>
            <a:r>
              <a:rPr lang="en" sz="2000" b="1" dirty="0"/>
              <a:t>God is love, and He loves without expecting a response. He loves those who respond to His love, and those who reject it. He loves so much that He has done everything possible so that His Creation, His children, can share with Him a life of eternal happiness.</a:t>
            </a:r>
          </a:p>
        </p:txBody>
      </p:sp>
      <p:pic>
        <p:nvPicPr>
          <p:cNvPr id="22" name="Imagen 21" descr="Imagen que contiene interior, tabla, edificio, llenado&#10;&#10;Descripción generada automáticamente">
            <a:extLst>
              <a:ext uri="{FF2B5EF4-FFF2-40B4-BE49-F238E27FC236}">
                <a16:creationId xmlns:a16="http://schemas.microsoft.com/office/drawing/2014/main" id="{FF911855-4B6B-2C6A-06B3-92078C1EF22B}"/>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l="185" r="185"/>
          <a:stretch/>
        </p:blipFill>
        <p:spPr>
          <a:xfrm>
            <a:off x="8433609" y="5297085"/>
            <a:ext cx="3661483" cy="1498917"/>
          </a:xfrm>
          <a:prstGeom prst="roundRect">
            <a:avLst>
              <a:gd name="adj" fmla="val 1040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CuadroTexto 6">
            <a:extLst>
              <a:ext uri="{FF2B5EF4-FFF2-40B4-BE49-F238E27FC236}">
                <a16:creationId xmlns:a16="http://schemas.microsoft.com/office/drawing/2014/main" id="{B685C68F-F188-4031-0806-A127E14948D3}"/>
              </a:ext>
            </a:extLst>
          </p:cNvPr>
          <p:cNvSpPr txBox="1"/>
          <p:nvPr/>
        </p:nvSpPr>
        <p:spPr>
          <a:xfrm>
            <a:off x="5587241" y="3050317"/>
            <a:ext cx="6604758" cy="2246769"/>
          </a:xfrm>
          <a:prstGeom prst="rect">
            <a:avLst/>
          </a:prstGeom>
          <a:noFill/>
        </p:spPr>
        <p:txBody>
          <a:bodyPr wrap="square">
            <a:spAutoFit/>
          </a:bodyPr>
          <a:lstStyle/>
          <a:p>
            <a:pPr>
              <a:spcBef>
                <a:spcPts val="600"/>
              </a:spcBef>
            </a:pPr>
            <a:r>
              <a:rPr lang="en-US" sz="2000" b="1" dirty="0"/>
              <a:t>Divine love eternally existed before the creation of the universe, as Jesus underscored when He stated that the Father loved Him “before the foundation of the world” (John 17:24.) Thus, the creation of the world was not a necessity for the existence of God’s love. Instead, creation was a divine voluntary activity that resulted from the freedom of His eternal overflowing love</a:t>
            </a:r>
            <a:r>
              <a:rPr lang="en" sz="2000" b="1" dirty="0"/>
              <a:t>.</a:t>
            </a:r>
          </a:p>
        </p:txBody>
      </p:sp>
      <p:sp>
        <p:nvSpPr>
          <p:cNvPr id="11" name="CuadroTexto 10">
            <a:extLst>
              <a:ext uri="{FF2B5EF4-FFF2-40B4-BE49-F238E27FC236}">
                <a16:creationId xmlns:a16="http://schemas.microsoft.com/office/drawing/2014/main" id="{25703A74-0D2E-AAFB-7A02-C213B5A7400E}"/>
              </a:ext>
            </a:extLst>
          </p:cNvPr>
          <p:cNvSpPr txBox="1"/>
          <p:nvPr/>
        </p:nvSpPr>
        <p:spPr>
          <a:xfrm>
            <a:off x="5589725" y="1815457"/>
            <a:ext cx="6602274" cy="1323439"/>
          </a:xfrm>
          <a:prstGeom prst="rect">
            <a:avLst/>
          </a:prstGeom>
          <a:noFill/>
        </p:spPr>
        <p:txBody>
          <a:bodyPr wrap="square">
            <a:spAutoFit/>
          </a:bodyPr>
          <a:lstStyle/>
          <a:p>
            <a:pPr>
              <a:spcBef>
                <a:spcPts val="600"/>
              </a:spcBef>
            </a:pPr>
            <a:r>
              <a:rPr lang="en" sz="2000" b="1" dirty="0"/>
              <a:t>God needs nothing from us (Acts 17:25.) In fact, how many even recognize that everything they have, and their very life, is a gift from God? How many today praise and thank Him for it?</a:t>
            </a:r>
          </a:p>
        </p:txBody>
      </p:sp>
    </p:spTree>
    <p:extLst>
      <p:ext uri="{BB962C8B-B14F-4D97-AF65-F5344CB8AC3E}">
        <p14:creationId xmlns:p14="http://schemas.microsoft.com/office/powerpoint/2010/main" val="2222905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9"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0-#ppt_w/2"/>
                                          </p:val>
                                        </p:tav>
                                        <p:tav tm="100000">
                                          <p:val>
                                            <p:strVal val="#ppt_x"/>
                                          </p:val>
                                        </p:tav>
                                      </p:tavLst>
                                    </p:anim>
                                    <p:anim calcmode="lin" valueType="num">
                                      <p:cBhvr additive="base">
                                        <p:cTn id="24" dur="500" fill="hold"/>
                                        <p:tgtEl>
                                          <p:spTgt spid="8"/>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25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50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0-#ppt_w/2"/>
                                          </p:val>
                                        </p:tav>
                                        <p:tav tm="100000">
                                          <p:val>
                                            <p:strVal val="#ppt_x"/>
                                          </p:val>
                                        </p:tav>
                                      </p:tavLst>
                                    </p:anim>
                                    <p:anim calcmode="lin" valueType="num">
                                      <p:cBhvr additive="base">
                                        <p:cTn id="32" dur="500" fill="hold"/>
                                        <p:tgtEl>
                                          <p:spTgt spid="12"/>
                                        </p:tgtEl>
                                        <p:attrNameLst>
                                          <p:attrName>ppt_y</p:attrName>
                                        </p:attrNameLst>
                                      </p:cBhvr>
                                      <p:tavLst>
                                        <p:tav tm="0">
                                          <p:val>
                                            <p:strVal val="0-#ppt_h/2"/>
                                          </p:val>
                                        </p:tav>
                                        <p:tav tm="100000">
                                          <p:val>
                                            <p:strVal val="#ppt_y"/>
                                          </p:val>
                                        </p:tav>
                                      </p:tavLst>
                                    </p:anim>
                                  </p:childTnLst>
                                </p:cTn>
                              </p:par>
                              <p:par>
                                <p:cTn id="33" presetID="2" presetClass="entr" presetSubtype="9" fill="hold" nodeType="withEffect">
                                  <p:stCondLst>
                                    <p:cond delay="75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0-#ppt_w/2"/>
                                          </p:val>
                                        </p:tav>
                                        <p:tav tm="100000">
                                          <p:val>
                                            <p:strVal val="#ppt_x"/>
                                          </p:val>
                                        </p:tav>
                                      </p:tavLst>
                                    </p:anim>
                                    <p:anim calcmode="lin" valueType="num">
                                      <p:cBhvr additive="base">
                                        <p:cTn id="36" dur="500" fill="hold"/>
                                        <p:tgtEl>
                                          <p:spTgt spid="14"/>
                                        </p:tgtEl>
                                        <p:attrNameLst>
                                          <p:attrName>ppt_y</p:attrName>
                                        </p:attrNameLst>
                                      </p:cBhvr>
                                      <p:tavLst>
                                        <p:tav tm="0">
                                          <p:val>
                                            <p:strVal val="0-#ppt_h/2"/>
                                          </p:val>
                                        </p:tav>
                                        <p:tav tm="100000">
                                          <p:val>
                                            <p:strVal val="#ppt_y"/>
                                          </p:val>
                                        </p:tav>
                                      </p:tavLst>
                                    </p:anim>
                                  </p:childTnLst>
                                </p:cTn>
                              </p:par>
                              <p:par>
                                <p:cTn id="37" presetID="2" presetClass="entr" presetSubtype="9" fill="hold" nodeType="withEffect">
                                  <p:stCondLst>
                                    <p:cond delay="100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0-#ppt_w/2"/>
                                          </p:val>
                                        </p:tav>
                                        <p:tav tm="100000">
                                          <p:val>
                                            <p:strVal val="#ppt_x"/>
                                          </p:val>
                                        </p:tav>
                                      </p:tavLst>
                                    </p:anim>
                                    <p:anim calcmode="lin" valueType="num">
                                      <p:cBhvr additive="base">
                                        <p:cTn id="40" dur="500" fill="hold"/>
                                        <p:tgtEl>
                                          <p:spTgt spid="16"/>
                                        </p:tgtEl>
                                        <p:attrNameLst>
                                          <p:attrName>ppt_y</p:attrName>
                                        </p:attrNameLst>
                                      </p:cBhvr>
                                      <p:tavLst>
                                        <p:tav tm="0">
                                          <p:val>
                                            <p:strVal val="0-#ppt_h/2"/>
                                          </p:val>
                                        </p:tav>
                                        <p:tav tm="100000">
                                          <p:val>
                                            <p:strVal val="#ppt_y"/>
                                          </p:val>
                                        </p:tav>
                                      </p:tavLst>
                                    </p:anim>
                                  </p:childTnLst>
                                </p:cTn>
                              </p:par>
                              <p:par>
                                <p:cTn id="41" presetID="2" presetClass="entr" presetSubtype="9" fill="hold" nodeType="withEffect">
                                  <p:stCondLst>
                                    <p:cond delay="125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0-#ppt_w/2"/>
                                          </p:val>
                                        </p:tav>
                                        <p:tav tm="100000">
                                          <p:val>
                                            <p:strVal val="#ppt_x"/>
                                          </p:val>
                                        </p:tav>
                                      </p:tavLst>
                                    </p:anim>
                                    <p:anim calcmode="lin" valueType="num">
                                      <p:cBhvr additive="base">
                                        <p:cTn id="44" dur="500" fill="hold"/>
                                        <p:tgtEl>
                                          <p:spTgt spid="18"/>
                                        </p:tgtEl>
                                        <p:attrNameLst>
                                          <p:attrName>ppt_y</p:attrName>
                                        </p:attrNameLst>
                                      </p:cBhvr>
                                      <p:tavLst>
                                        <p:tav tm="0">
                                          <p:val>
                                            <p:strVal val="0-#ppt_h/2"/>
                                          </p:val>
                                        </p:tav>
                                        <p:tav tm="100000">
                                          <p:val>
                                            <p:strVal val="#ppt_y"/>
                                          </p:val>
                                        </p:tav>
                                      </p:tavLst>
                                    </p:anim>
                                  </p:childTnLst>
                                </p:cTn>
                              </p:par>
                              <p:par>
                                <p:cTn id="45" presetID="2" presetClass="entr" presetSubtype="9" fill="hold" nodeType="withEffect">
                                  <p:stCondLst>
                                    <p:cond delay="150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fill="hold"/>
                                        <p:tgtEl>
                                          <p:spTgt spid="6"/>
                                        </p:tgtEl>
                                        <p:attrNameLst>
                                          <p:attrName>ppt_x</p:attrName>
                                        </p:attrNameLst>
                                      </p:cBhvr>
                                      <p:tavLst>
                                        <p:tav tm="0">
                                          <p:val>
                                            <p:strVal val="0-#ppt_w/2"/>
                                          </p:val>
                                        </p:tav>
                                        <p:tav tm="100000">
                                          <p:val>
                                            <p:strVal val="#ppt_x"/>
                                          </p:val>
                                        </p:tav>
                                      </p:tavLst>
                                    </p:anim>
                                    <p:anim calcmode="lin" valueType="num">
                                      <p:cBhvr additive="base">
                                        <p:cTn id="48" dur="500" fill="hold"/>
                                        <p:tgtEl>
                                          <p:spTgt spid="6"/>
                                        </p:tgtEl>
                                        <p:attrNameLst>
                                          <p:attrName>ppt_y</p:attrName>
                                        </p:attrNameLst>
                                      </p:cBhvr>
                                      <p:tavLst>
                                        <p:tav tm="0">
                                          <p:val>
                                            <p:strVal val="0-#ppt_h/2"/>
                                          </p:val>
                                        </p:tav>
                                        <p:tav tm="100000">
                                          <p:val>
                                            <p:strVal val="#ppt_y"/>
                                          </p:val>
                                        </p:tav>
                                      </p:tavLst>
                                    </p:anim>
                                  </p:childTnLst>
                                </p:cTn>
                              </p:par>
                            </p:childTnLst>
                          </p:cTn>
                        </p:par>
                        <p:par>
                          <p:cTn id="49" fill="hold">
                            <p:stCondLst>
                              <p:cond delay="2000"/>
                            </p:stCondLst>
                            <p:childTnLst>
                              <p:par>
                                <p:cTn id="50" presetID="22" presetClass="entr" presetSubtype="8" fill="hold" grpId="0" nodeType="after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ipe(left)">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left)">
                                      <p:cBhvr>
                                        <p:cTn id="62" dur="5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1000" fill="hold"/>
                                        <p:tgtEl>
                                          <p:spTgt spid="20"/>
                                        </p:tgtEl>
                                        <p:attrNameLst>
                                          <p:attrName>ppt_w</p:attrName>
                                        </p:attrNameLst>
                                      </p:cBhvr>
                                      <p:tavLst>
                                        <p:tav tm="0">
                                          <p:val>
                                            <p:fltVal val="0"/>
                                          </p:val>
                                        </p:tav>
                                        <p:tav tm="100000">
                                          <p:val>
                                            <p:strVal val="#ppt_w"/>
                                          </p:val>
                                        </p:tav>
                                      </p:tavLst>
                                    </p:anim>
                                    <p:anim calcmode="lin" valueType="num">
                                      <p:cBhvr>
                                        <p:cTn id="68" dur="1000" fill="hold"/>
                                        <p:tgtEl>
                                          <p:spTgt spid="20"/>
                                        </p:tgtEl>
                                        <p:attrNameLst>
                                          <p:attrName>ppt_h</p:attrName>
                                        </p:attrNameLst>
                                      </p:cBhvr>
                                      <p:tavLst>
                                        <p:tav tm="0">
                                          <p:val>
                                            <p:fltVal val="0"/>
                                          </p:val>
                                        </p:tav>
                                        <p:tav tm="100000">
                                          <p:val>
                                            <p:strVal val="#ppt_h"/>
                                          </p:val>
                                        </p:tav>
                                      </p:tavLst>
                                    </p:anim>
                                    <p:anim calcmode="lin" valueType="num">
                                      <p:cBhvr>
                                        <p:cTn id="69" dur="1000" fill="hold"/>
                                        <p:tgtEl>
                                          <p:spTgt spid="20"/>
                                        </p:tgtEl>
                                        <p:attrNameLst>
                                          <p:attrName>style.rotation</p:attrName>
                                        </p:attrNameLst>
                                      </p:cBhvr>
                                      <p:tavLst>
                                        <p:tav tm="0">
                                          <p:val>
                                            <p:fltVal val="90"/>
                                          </p:val>
                                        </p:tav>
                                        <p:tav tm="100000">
                                          <p:val>
                                            <p:fltVal val="0"/>
                                          </p:val>
                                        </p:tav>
                                      </p:tavLst>
                                    </p:anim>
                                    <p:animEffect transition="in" filter="fade">
                                      <p:cBhvr>
                                        <p:cTn id="70" dur="1000"/>
                                        <p:tgtEl>
                                          <p:spTgt spid="20"/>
                                        </p:tgtEl>
                                      </p:cBhvr>
                                    </p:animEffect>
                                  </p:childTnLst>
                                </p:cTn>
                              </p:par>
                              <p:par>
                                <p:cTn id="71" presetID="31" presetClass="entr" presetSubtype="0" fill="hold" nodeType="with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p:cTn id="73" dur="1000" fill="hold"/>
                                        <p:tgtEl>
                                          <p:spTgt spid="22"/>
                                        </p:tgtEl>
                                        <p:attrNameLst>
                                          <p:attrName>ppt_w</p:attrName>
                                        </p:attrNameLst>
                                      </p:cBhvr>
                                      <p:tavLst>
                                        <p:tav tm="0">
                                          <p:val>
                                            <p:fltVal val="0"/>
                                          </p:val>
                                        </p:tav>
                                        <p:tav tm="100000">
                                          <p:val>
                                            <p:strVal val="#ppt_w"/>
                                          </p:val>
                                        </p:tav>
                                      </p:tavLst>
                                    </p:anim>
                                    <p:anim calcmode="lin" valueType="num">
                                      <p:cBhvr>
                                        <p:cTn id="74" dur="1000" fill="hold"/>
                                        <p:tgtEl>
                                          <p:spTgt spid="22"/>
                                        </p:tgtEl>
                                        <p:attrNameLst>
                                          <p:attrName>ppt_h</p:attrName>
                                        </p:attrNameLst>
                                      </p:cBhvr>
                                      <p:tavLst>
                                        <p:tav tm="0">
                                          <p:val>
                                            <p:fltVal val="0"/>
                                          </p:val>
                                        </p:tav>
                                        <p:tav tm="100000">
                                          <p:val>
                                            <p:strVal val="#ppt_h"/>
                                          </p:val>
                                        </p:tav>
                                      </p:tavLst>
                                    </p:anim>
                                    <p:anim calcmode="lin" valueType="num">
                                      <p:cBhvr>
                                        <p:cTn id="75" dur="1000" fill="hold"/>
                                        <p:tgtEl>
                                          <p:spTgt spid="22"/>
                                        </p:tgtEl>
                                        <p:attrNameLst>
                                          <p:attrName>style.rotation</p:attrName>
                                        </p:attrNameLst>
                                      </p:cBhvr>
                                      <p:tavLst>
                                        <p:tav tm="0">
                                          <p:val>
                                            <p:fltVal val="90"/>
                                          </p:val>
                                        </p:tav>
                                        <p:tav tm="100000">
                                          <p:val>
                                            <p:fltVal val="0"/>
                                          </p:val>
                                        </p:tav>
                                      </p:tavLst>
                                    </p:anim>
                                    <p:animEffect transition="in" filter="fade">
                                      <p:cBhvr>
                                        <p:cTn id="76"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20" grpId="0"/>
      <p:bldP spid="7" grpId="0"/>
      <p:bldP spid="11" grpId="0"/>
    </p:bld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786</TotalTime>
  <Words>1359</Words>
  <Application>Microsoft Office PowerPoint</Application>
  <PresentationFormat>Panorámica</PresentationFormat>
  <Paragraphs>58</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Constantia</vt:lpstr>
      <vt:lpstr>Comic Sans MS</vt:lpstr>
      <vt:lpstr>Aptos Display</vt:lpstr>
      <vt:lpstr>Arial</vt:lpstr>
      <vt:lpstr>Aptos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93</cp:revision>
  <dcterms:created xsi:type="dcterms:W3CDTF">2024-12-14T07:12:53Z</dcterms:created>
  <dcterms:modified xsi:type="dcterms:W3CDTF">2024-12-19T18:10:26Z</dcterms:modified>
</cp:coreProperties>
</file>