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74" r:id="rId3"/>
    <p:sldId id="271" r:id="rId4"/>
    <p:sldId id="257" r:id="rId5"/>
    <p:sldId id="258" r:id="rId6"/>
    <p:sldId id="259" r:id="rId7"/>
    <p:sldId id="260" r:id="rId8"/>
    <p:sldId id="261" r:id="rId9"/>
    <p:sldId id="275" r:id="rId10"/>
    <p:sldId id="277" r:id="rId11"/>
    <p:sldId id="276" r:id="rId12"/>
    <p:sldId id="279" r:id="rId13"/>
    <p:sldId id="273" r:id="rId14"/>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5411"/>
    <a:srgbClr val="B38F1D"/>
    <a:srgbClr val="DFB639"/>
    <a:srgbClr val="4BB814"/>
    <a:srgbClr val="79EA3E"/>
    <a:srgbClr val="19936D"/>
    <a:srgbClr val="3BDDAB"/>
    <a:srgbClr val="3269D8"/>
    <a:srgbClr val="5C1984"/>
    <a:srgbClr val="D430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34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_rels/data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 Id="rId5" Type="http://schemas.openxmlformats.org/officeDocument/2006/relationships/image" Target="../media/image27.jpeg"/><Relationship Id="rId4" Type="http://schemas.openxmlformats.org/officeDocument/2006/relationships/image" Target="../media/image2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 Id="rId5" Type="http://schemas.openxmlformats.org/officeDocument/2006/relationships/image" Target="../media/image27.jpeg"/><Relationship Id="rId4" Type="http://schemas.openxmlformats.org/officeDocument/2006/relationships/image" Target="../media/image26.jpe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6AAE64-8F6D-4533-9B3C-5008EF7C8B16}" type="doc">
      <dgm:prSet loTypeId="urn:microsoft.com/office/officeart/2008/layout/PictureLineup" loCatId="picture" qsTypeId="urn:microsoft.com/office/officeart/2005/8/quickstyle/simple5" qsCatId="simple" csTypeId="urn:microsoft.com/office/officeart/2005/8/colors/colorful3" csCatId="colorful" phldr="1"/>
      <dgm:spPr/>
      <dgm:t>
        <a:bodyPr/>
        <a:lstStyle/>
        <a:p>
          <a:endParaRPr lang="es-ES"/>
        </a:p>
      </dgm:t>
    </dgm:pt>
    <dgm:pt modelId="{2808ACEF-540F-4D29-AD32-B11078B251B1}">
      <dgm:prSet custT="1"/>
      <dgm:spPr/>
      <dgm:t>
        <a:bodyPr/>
        <a:lstStyle/>
        <a:p>
          <a:pPr algn="ctr"/>
          <a:r>
            <a:rPr lang="en" sz="1800" b="1" dirty="0"/>
            <a:t>He sent the Son to die   for us                   (Jn. 3:16; 6:57)</a:t>
          </a:r>
          <a:endParaRPr lang="es-ES" sz="1800" dirty="0"/>
        </a:p>
      </dgm:t>
    </dgm:pt>
    <dgm:pt modelId="{D2007AC6-0DAB-402B-B918-AEFA7B260635}" type="parTrans" cxnId="{40ACDD66-6DF6-4EE4-AF6C-ADED66E8E5AB}">
      <dgm:prSet/>
      <dgm:spPr/>
      <dgm:t>
        <a:bodyPr/>
        <a:lstStyle/>
        <a:p>
          <a:pPr algn="ctr"/>
          <a:endParaRPr lang="es-ES" sz="1800"/>
        </a:p>
      </dgm:t>
    </dgm:pt>
    <dgm:pt modelId="{00A4E69A-58E6-4261-A01D-8C6DC13E0FD6}" type="sibTrans" cxnId="{40ACDD66-6DF6-4EE4-AF6C-ADED66E8E5AB}">
      <dgm:prSet/>
      <dgm:spPr/>
      <dgm:t>
        <a:bodyPr/>
        <a:lstStyle/>
        <a:p>
          <a:pPr algn="ctr"/>
          <a:endParaRPr lang="es-ES" sz="1800"/>
        </a:p>
      </dgm:t>
    </dgm:pt>
    <dgm:pt modelId="{5E6B7DBC-09F9-4B0F-844C-7D08C5340053}">
      <dgm:prSet custT="1"/>
      <dgm:spPr/>
      <dgm:t>
        <a:bodyPr/>
        <a:lstStyle/>
        <a:p>
          <a:pPr algn="ctr"/>
          <a:r>
            <a:rPr lang="en" sz="1800" b="1"/>
            <a:t>He assumes the role of Judge, and delegates it to the Son (Jn. 5:22)</a:t>
          </a:r>
          <a:endParaRPr lang="es-ES" sz="1800"/>
        </a:p>
      </dgm:t>
    </dgm:pt>
    <dgm:pt modelId="{2A471C7D-4682-4FD9-AF88-04C53DAA4B5D}" type="parTrans" cxnId="{AA758305-9E14-4571-B74C-BC168EF7B8CF}">
      <dgm:prSet/>
      <dgm:spPr/>
      <dgm:t>
        <a:bodyPr/>
        <a:lstStyle/>
        <a:p>
          <a:pPr algn="ctr"/>
          <a:endParaRPr lang="es-ES" sz="1800"/>
        </a:p>
      </dgm:t>
    </dgm:pt>
    <dgm:pt modelId="{5DD623E6-D6E7-411D-8C0E-5BF0DEFF0F2B}" type="sibTrans" cxnId="{AA758305-9E14-4571-B74C-BC168EF7B8CF}">
      <dgm:prSet/>
      <dgm:spPr/>
      <dgm:t>
        <a:bodyPr/>
        <a:lstStyle/>
        <a:p>
          <a:pPr algn="ctr"/>
          <a:endParaRPr lang="es-ES" sz="1800"/>
        </a:p>
      </dgm:t>
    </dgm:pt>
    <dgm:pt modelId="{AA86C30F-1A50-439B-A1B9-23BA1C273A2C}">
      <dgm:prSet custT="1"/>
      <dgm:spPr/>
      <dgm:t>
        <a:bodyPr/>
        <a:lstStyle/>
        <a:p>
          <a:pPr algn="ctr"/>
          <a:r>
            <a:rPr lang="en" sz="1800" b="1" dirty="0"/>
            <a:t>He directed the ministry of Jesus </a:t>
          </a:r>
          <a:br>
            <a:rPr lang="es-ES" sz="1800" b="1" dirty="0"/>
          </a:br>
          <a:r>
            <a:rPr lang="en" sz="1800" b="1" dirty="0"/>
            <a:t>(Jn. 6:32; 14:10, 24)</a:t>
          </a:r>
          <a:endParaRPr lang="es-ES" sz="1800" dirty="0"/>
        </a:p>
      </dgm:t>
    </dgm:pt>
    <dgm:pt modelId="{81DE31B2-C871-4372-B551-0EBEAFCA9036}" type="parTrans" cxnId="{DF0665D9-145A-434D-AB3A-4C3865195293}">
      <dgm:prSet/>
      <dgm:spPr/>
      <dgm:t>
        <a:bodyPr/>
        <a:lstStyle/>
        <a:p>
          <a:pPr algn="ctr"/>
          <a:endParaRPr lang="es-ES" sz="1800"/>
        </a:p>
      </dgm:t>
    </dgm:pt>
    <dgm:pt modelId="{DAA71D89-17F8-49E0-869F-E3E110B194E7}" type="sibTrans" cxnId="{DF0665D9-145A-434D-AB3A-4C3865195293}">
      <dgm:prSet/>
      <dgm:spPr/>
      <dgm:t>
        <a:bodyPr/>
        <a:lstStyle/>
        <a:p>
          <a:pPr algn="ctr"/>
          <a:endParaRPr lang="es-ES" sz="1800"/>
        </a:p>
      </dgm:t>
    </dgm:pt>
    <dgm:pt modelId="{9B0BCFE0-BA6A-4A6D-92C3-989365C89D4F}">
      <dgm:prSet custT="1"/>
      <dgm:spPr/>
      <dgm:t>
        <a:bodyPr/>
        <a:lstStyle/>
        <a:p>
          <a:pPr algn="ctr"/>
          <a:r>
            <a:rPr lang="en" sz="1800" b="1" dirty="0"/>
            <a:t>He is ultimately responsible for our teaching      (Jn. 6:45)</a:t>
          </a:r>
          <a:endParaRPr lang="es-ES" sz="1800" dirty="0"/>
        </a:p>
      </dgm:t>
    </dgm:pt>
    <dgm:pt modelId="{81D4C30C-7015-4D1D-940C-B2B384406098}" type="parTrans" cxnId="{ECC34906-C977-4F6C-ADE9-2BBDE8EB493D}">
      <dgm:prSet/>
      <dgm:spPr/>
      <dgm:t>
        <a:bodyPr/>
        <a:lstStyle/>
        <a:p>
          <a:pPr algn="ctr"/>
          <a:endParaRPr lang="es-ES" sz="1800"/>
        </a:p>
      </dgm:t>
    </dgm:pt>
    <dgm:pt modelId="{4519BD2A-5CBA-46BF-AFD0-DD2B3E49400A}" type="sibTrans" cxnId="{ECC34906-C977-4F6C-ADE9-2BBDE8EB493D}">
      <dgm:prSet/>
      <dgm:spPr/>
      <dgm:t>
        <a:bodyPr/>
        <a:lstStyle/>
        <a:p>
          <a:pPr algn="ctr"/>
          <a:endParaRPr lang="es-ES" sz="1800"/>
        </a:p>
      </dgm:t>
    </dgm:pt>
    <dgm:pt modelId="{8E0D306A-DDF3-4AF6-B80F-6BE34AF39DD4}">
      <dgm:prSet custT="1"/>
      <dgm:spPr/>
      <dgm:t>
        <a:bodyPr/>
        <a:lstStyle/>
        <a:p>
          <a:pPr algn="ctr"/>
          <a:r>
            <a:rPr lang="en" sz="1800" b="1" dirty="0"/>
            <a:t>He receives our prayers and answers them             </a:t>
          </a:r>
          <a:r>
            <a:rPr lang="en" sz="1800" b="1"/>
            <a:t>(Jn. </a:t>
          </a:r>
          <a:r>
            <a:rPr lang="en" sz="1800" b="1" dirty="0"/>
            <a:t>16:23)</a:t>
          </a:r>
          <a:endParaRPr lang="es-ES" sz="1800" dirty="0"/>
        </a:p>
      </dgm:t>
    </dgm:pt>
    <dgm:pt modelId="{D900A2E1-354B-4502-8007-58306A806845}" type="parTrans" cxnId="{25068A5A-D25A-42D5-9E1D-6E2E37B95FB7}">
      <dgm:prSet/>
      <dgm:spPr/>
      <dgm:t>
        <a:bodyPr/>
        <a:lstStyle/>
        <a:p>
          <a:pPr algn="ctr"/>
          <a:endParaRPr lang="es-ES" sz="1800"/>
        </a:p>
      </dgm:t>
    </dgm:pt>
    <dgm:pt modelId="{9393815F-0B8D-4D6F-B564-E4EA87AA858F}" type="sibTrans" cxnId="{25068A5A-D25A-42D5-9E1D-6E2E37B95FB7}">
      <dgm:prSet/>
      <dgm:spPr/>
      <dgm:t>
        <a:bodyPr/>
        <a:lstStyle/>
        <a:p>
          <a:pPr algn="ctr"/>
          <a:endParaRPr lang="es-ES" sz="1800"/>
        </a:p>
      </dgm:t>
    </dgm:pt>
    <dgm:pt modelId="{96666139-2C6E-4231-A4D9-7C1B9176556D}" type="pres">
      <dgm:prSet presAssocID="{DE6AAE64-8F6D-4533-9B3C-5008EF7C8B16}" presName="Name0" presStyleCnt="0">
        <dgm:presLayoutVars>
          <dgm:chMax/>
          <dgm:chPref/>
          <dgm:dir/>
          <dgm:animLvl val="lvl"/>
          <dgm:resizeHandles val="exact"/>
        </dgm:presLayoutVars>
      </dgm:prSet>
      <dgm:spPr/>
    </dgm:pt>
    <dgm:pt modelId="{347608A4-EE33-437C-9AFE-D67027FE0DC5}" type="pres">
      <dgm:prSet presAssocID="{2808ACEF-540F-4D29-AD32-B11078B251B1}" presName="composite" presStyleCnt="0"/>
      <dgm:spPr/>
    </dgm:pt>
    <dgm:pt modelId="{1490D8F1-926B-4F2C-B433-FC3492CE7AC1}" type="pres">
      <dgm:prSet presAssocID="{2808ACEF-540F-4D29-AD32-B11078B251B1}" presName="Image" presStyleLbl="alignNode1" presStyleIdx="0" presStyleCnt="5"/>
      <dgm:spPr>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w="38100">
          <a:solidFill>
            <a:srgbClr val="FF0066"/>
          </a:solidFill>
        </a:ln>
      </dgm:spPr>
    </dgm:pt>
    <dgm:pt modelId="{7CEE4F46-1F69-49A9-99F4-295967BF9D4C}" type="pres">
      <dgm:prSet presAssocID="{2808ACEF-540F-4D29-AD32-B11078B251B1}" presName="Accent" presStyleLbl="parChTrans1D1" presStyleIdx="0" presStyleCnt="5"/>
      <dgm:spPr>
        <a:ln w="38100">
          <a:solidFill>
            <a:srgbClr val="FF0066"/>
          </a:solidFill>
        </a:ln>
        <a:effectLst>
          <a:outerShdw blurRad="50800" dist="38100" dir="2700000" algn="tl" rotWithShape="0">
            <a:prstClr val="black">
              <a:alpha val="40000"/>
            </a:prstClr>
          </a:outerShdw>
        </a:effectLst>
      </dgm:spPr>
    </dgm:pt>
    <dgm:pt modelId="{2CB314B2-1939-4F00-B053-61254FDC46A9}" type="pres">
      <dgm:prSet presAssocID="{2808ACEF-540F-4D29-AD32-B11078B251B1}" presName="Parent" presStyleLbl="revTx" presStyleIdx="0" presStyleCnt="5">
        <dgm:presLayoutVars>
          <dgm:chMax val="0"/>
          <dgm:chPref val="0"/>
          <dgm:bulletEnabled val="1"/>
        </dgm:presLayoutVars>
      </dgm:prSet>
      <dgm:spPr/>
    </dgm:pt>
    <dgm:pt modelId="{1A8655A8-F3C5-4471-AA5D-81A22D35F55C}" type="pres">
      <dgm:prSet presAssocID="{00A4E69A-58E6-4261-A01D-8C6DC13E0FD6}" presName="sibTrans" presStyleCnt="0"/>
      <dgm:spPr/>
    </dgm:pt>
    <dgm:pt modelId="{CE8A2D2F-0409-429C-9130-D6237940258B}" type="pres">
      <dgm:prSet presAssocID="{5E6B7DBC-09F9-4B0F-844C-7D08C5340053}" presName="composite" presStyleCnt="0"/>
      <dgm:spPr/>
    </dgm:pt>
    <dgm:pt modelId="{A8DCA9C9-CC99-4C46-9376-7CC939CD47F5}" type="pres">
      <dgm:prSet presAssocID="{5E6B7DBC-09F9-4B0F-844C-7D08C5340053}" presName="Image" presStyleLbl="alignNode1" presStyleIdx="1" presStyleCnt="5"/>
      <dgm:spPr>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w="38100">
          <a:solidFill>
            <a:srgbClr val="6300FF"/>
          </a:solidFill>
        </a:ln>
      </dgm:spPr>
    </dgm:pt>
    <dgm:pt modelId="{30C08326-AA93-46F4-9965-9F16064C1945}" type="pres">
      <dgm:prSet presAssocID="{5E6B7DBC-09F9-4B0F-844C-7D08C5340053}" presName="Accent" presStyleLbl="parChTrans1D1" presStyleIdx="1" presStyleCnt="5"/>
      <dgm:spPr>
        <a:ln w="38100">
          <a:solidFill>
            <a:srgbClr val="6300FF"/>
          </a:solidFill>
        </a:ln>
        <a:effectLst>
          <a:outerShdw blurRad="50800" dist="38100" dir="2700000" algn="tl" rotWithShape="0">
            <a:prstClr val="black">
              <a:alpha val="40000"/>
            </a:prstClr>
          </a:outerShdw>
        </a:effectLst>
      </dgm:spPr>
    </dgm:pt>
    <dgm:pt modelId="{15E71BB8-4618-45E1-B855-9EAEF5158F3D}" type="pres">
      <dgm:prSet presAssocID="{5E6B7DBC-09F9-4B0F-844C-7D08C5340053}" presName="Parent" presStyleLbl="revTx" presStyleIdx="1" presStyleCnt="5">
        <dgm:presLayoutVars>
          <dgm:chMax val="0"/>
          <dgm:chPref val="0"/>
          <dgm:bulletEnabled val="1"/>
        </dgm:presLayoutVars>
      </dgm:prSet>
      <dgm:spPr/>
    </dgm:pt>
    <dgm:pt modelId="{904F92E4-C783-4CA9-A336-0565DF2EB9D2}" type="pres">
      <dgm:prSet presAssocID="{5DD623E6-D6E7-411D-8C0E-5BF0DEFF0F2B}" presName="sibTrans" presStyleCnt="0"/>
      <dgm:spPr/>
    </dgm:pt>
    <dgm:pt modelId="{B89671D7-2482-4891-A195-E6F08CBF94F4}" type="pres">
      <dgm:prSet presAssocID="{AA86C30F-1A50-439B-A1B9-23BA1C273A2C}" presName="composite" presStyleCnt="0"/>
      <dgm:spPr/>
    </dgm:pt>
    <dgm:pt modelId="{8C4E1C19-6895-4DA8-AFC9-F10CCB779E8E}" type="pres">
      <dgm:prSet presAssocID="{AA86C30F-1A50-439B-A1B9-23BA1C273A2C}" presName="Image" presStyleLbl="alignNode1" presStyleIdx="2" presStyleCnt="5"/>
      <dgm:spPr>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w="38100">
          <a:solidFill>
            <a:srgbClr val="00D2FF"/>
          </a:solidFill>
        </a:ln>
      </dgm:spPr>
    </dgm:pt>
    <dgm:pt modelId="{E297DBC6-A5A4-4427-9CF6-2C0E93F639CC}" type="pres">
      <dgm:prSet presAssocID="{AA86C30F-1A50-439B-A1B9-23BA1C273A2C}" presName="Accent" presStyleLbl="parChTrans1D1" presStyleIdx="2" presStyleCnt="5"/>
      <dgm:spPr>
        <a:ln w="38100">
          <a:solidFill>
            <a:srgbClr val="00D2FF"/>
          </a:solidFill>
        </a:ln>
        <a:effectLst>
          <a:outerShdw blurRad="50800" dist="38100" dir="2700000" algn="tl" rotWithShape="0">
            <a:prstClr val="black">
              <a:alpha val="40000"/>
            </a:prstClr>
          </a:outerShdw>
        </a:effectLst>
      </dgm:spPr>
    </dgm:pt>
    <dgm:pt modelId="{5CBEBCB4-7B38-460F-8BB1-1852C63B587D}" type="pres">
      <dgm:prSet presAssocID="{AA86C30F-1A50-439B-A1B9-23BA1C273A2C}" presName="Parent" presStyleLbl="revTx" presStyleIdx="2" presStyleCnt="5">
        <dgm:presLayoutVars>
          <dgm:chMax val="0"/>
          <dgm:chPref val="0"/>
          <dgm:bulletEnabled val="1"/>
        </dgm:presLayoutVars>
      </dgm:prSet>
      <dgm:spPr/>
    </dgm:pt>
    <dgm:pt modelId="{26029E7A-F81F-47DB-AAD8-2C3E7D655585}" type="pres">
      <dgm:prSet presAssocID="{DAA71D89-17F8-49E0-869F-E3E110B194E7}" presName="sibTrans" presStyleCnt="0"/>
      <dgm:spPr/>
    </dgm:pt>
    <dgm:pt modelId="{14B82336-F897-4E38-9B21-81BA57F444F2}" type="pres">
      <dgm:prSet presAssocID="{9B0BCFE0-BA6A-4A6D-92C3-989365C89D4F}" presName="composite" presStyleCnt="0"/>
      <dgm:spPr/>
    </dgm:pt>
    <dgm:pt modelId="{47387145-1948-439A-93C8-C74EAC8587D6}" type="pres">
      <dgm:prSet presAssocID="{9B0BCFE0-BA6A-4A6D-92C3-989365C89D4F}" presName="Image" presStyleLbl="alignNode1" presStyleIdx="3" presStyleCnt="5"/>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w="38100">
          <a:solidFill>
            <a:srgbClr val="09FF00"/>
          </a:solidFill>
        </a:ln>
      </dgm:spPr>
    </dgm:pt>
    <dgm:pt modelId="{614BD3B3-AFDB-4B32-9FC0-F5D97AE44B2F}" type="pres">
      <dgm:prSet presAssocID="{9B0BCFE0-BA6A-4A6D-92C3-989365C89D4F}" presName="Accent" presStyleLbl="parChTrans1D1" presStyleIdx="3" presStyleCnt="5"/>
      <dgm:spPr>
        <a:ln w="38100">
          <a:solidFill>
            <a:srgbClr val="09FF00"/>
          </a:solidFill>
        </a:ln>
        <a:effectLst>
          <a:outerShdw blurRad="50800" dist="38100" dir="2700000" algn="tl" rotWithShape="0">
            <a:prstClr val="black">
              <a:alpha val="40000"/>
            </a:prstClr>
          </a:outerShdw>
        </a:effectLst>
      </dgm:spPr>
    </dgm:pt>
    <dgm:pt modelId="{F147DFDC-B09D-4DFD-BCD2-63283E1811A2}" type="pres">
      <dgm:prSet presAssocID="{9B0BCFE0-BA6A-4A6D-92C3-989365C89D4F}" presName="Parent" presStyleLbl="revTx" presStyleIdx="3" presStyleCnt="5">
        <dgm:presLayoutVars>
          <dgm:chMax val="0"/>
          <dgm:chPref val="0"/>
          <dgm:bulletEnabled val="1"/>
        </dgm:presLayoutVars>
      </dgm:prSet>
      <dgm:spPr/>
    </dgm:pt>
    <dgm:pt modelId="{C5F527F6-9778-44F8-A54D-A1ED23EBA148}" type="pres">
      <dgm:prSet presAssocID="{4519BD2A-5CBA-46BF-AFD0-DD2B3E49400A}" presName="sibTrans" presStyleCnt="0"/>
      <dgm:spPr/>
    </dgm:pt>
    <dgm:pt modelId="{A6DA68E5-45D5-4EF0-B89D-42AF8DB96DEF}" type="pres">
      <dgm:prSet presAssocID="{8E0D306A-DDF3-4AF6-B80F-6BE34AF39DD4}" presName="composite" presStyleCnt="0"/>
      <dgm:spPr/>
    </dgm:pt>
    <dgm:pt modelId="{5BF36250-1BCC-430C-88F0-378D26BD6B1B}" type="pres">
      <dgm:prSet presAssocID="{8E0D306A-DDF3-4AF6-B80F-6BE34AF39DD4}" presName="Image" presStyleLbl="alignNode1" presStyleIdx="4" presStyleCnt="5"/>
      <dgm:spPr>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a:ln w="38100">
          <a:solidFill>
            <a:srgbClr val="FFC000"/>
          </a:solidFill>
        </a:ln>
      </dgm:spPr>
    </dgm:pt>
    <dgm:pt modelId="{3732870C-652B-4BFF-8EAC-F054B2C7301A}" type="pres">
      <dgm:prSet presAssocID="{8E0D306A-DDF3-4AF6-B80F-6BE34AF39DD4}" presName="Accent" presStyleLbl="parChTrans1D1" presStyleIdx="4" presStyleCnt="5"/>
      <dgm:spPr>
        <a:ln w="38100">
          <a:solidFill>
            <a:srgbClr val="FFC000"/>
          </a:solidFill>
        </a:ln>
        <a:effectLst>
          <a:outerShdw blurRad="50800" dist="38100" dir="2700000" algn="tl" rotWithShape="0">
            <a:prstClr val="black">
              <a:alpha val="40000"/>
            </a:prstClr>
          </a:outerShdw>
        </a:effectLst>
      </dgm:spPr>
    </dgm:pt>
    <dgm:pt modelId="{690572AB-9E9A-4A6D-866A-469E38AD7ABA}" type="pres">
      <dgm:prSet presAssocID="{8E0D306A-DDF3-4AF6-B80F-6BE34AF39DD4}" presName="Parent" presStyleLbl="revTx" presStyleIdx="4" presStyleCnt="5">
        <dgm:presLayoutVars>
          <dgm:chMax val="0"/>
          <dgm:chPref val="0"/>
          <dgm:bulletEnabled val="1"/>
        </dgm:presLayoutVars>
      </dgm:prSet>
      <dgm:spPr/>
    </dgm:pt>
  </dgm:ptLst>
  <dgm:cxnLst>
    <dgm:cxn modelId="{AA758305-9E14-4571-B74C-BC168EF7B8CF}" srcId="{DE6AAE64-8F6D-4533-9B3C-5008EF7C8B16}" destId="{5E6B7DBC-09F9-4B0F-844C-7D08C5340053}" srcOrd="1" destOrd="0" parTransId="{2A471C7D-4682-4FD9-AF88-04C53DAA4B5D}" sibTransId="{5DD623E6-D6E7-411D-8C0E-5BF0DEFF0F2B}"/>
    <dgm:cxn modelId="{ECC34906-C977-4F6C-ADE9-2BBDE8EB493D}" srcId="{DE6AAE64-8F6D-4533-9B3C-5008EF7C8B16}" destId="{9B0BCFE0-BA6A-4A6D-92C3-989365C89D4F}" srcOrd="3" destOrd="0" parTransId="{81D4C30C-7015-4D1D-940C-B2B384406098}" sibTransId="{4519BD2A-5CBA-46BF-AFD0-DD2B3E49400A}"/>
    <dgm:cxn modelId="{CDD40E38-6DA6-4A75-8A57-F35469AB52E2}" type="presOf" srcId="{5E6B7DBC-09F9-4B0F-844C-7D08C5340053}" destId="{15E71BB8-4618-45E1-B855-9EAEF5158F3D}" srcOrd="0" destOrd="0" presId="urn:microsoft.com/office/officeart/2008/layout/PictureLineup"/>
    <dgm:cxn modelId="{AA60063F-954E-43AC-BB0E-5397105B2E7C}" type="presOf" srcId="{DE6AAE64-8F6D-4533-9B3C-5008EF7C8B16}" destId="{96666139-2C6E-4231-A4D9-7C1B9176556D}" srcOrd="0" destOrd="0" presId="urn:microsoft.com/office/officeart/2008/layout/PictureLineup"/>
    <dgm:cxn modelId="{40ACDD66-6DF6-4EE4-AF6C-ADED66E8E5AB}" srcId="{DE6AAE64-8F6D-4533-9B3C-5008EF7C8B16}" destId="{2808ACEF-540F-4D29-AD32-B11078B251B1}" srcOrd="0" destOrd="0" parTransId="{D2007AC6-0DAB-402B-B918-AEFA7B260635}" sibTransId="{00A4E69A-58E6-4261-A01D-8C6DC13E0FD6}"/>
    <dgm:cxn modelId="{25068A5A-D25A-42D5-9E1D-6E2E37B95FB7}" srcId="{DE6AAE64-8F6D-4533-9B3C-5008EF7C8B16}" destId="{8E0D306A-DDF3-4AF6-B80F-6BE34AF39DD4}" srcOrd="4" destOrd="0" parTransId="{D900A2E1-354B-4502-8007-58306A806845}" sibTransId="{9393815F-0B8D-4D6F-B564-E4EA87AA858F}"/>
    <dgm:cxn modelId="{C0B9C995-C3FA-45C3-9ACA-83F29D6203B8}" type="presOf" srcId="{AA86C30F-1A50-439B-A1B9-23BA1C273A2C}" destId="{5CBEBCB4-7B38-460F-8BB1-1852C63B587D}" srcOrd="0" destOrd="0" presId="urn:microsoft.com/office/officeart/2008/layout/PictureLineup"/>
    <dgm:cxn modelId="{983ABFAD-3721-4A92-9944-275C131547C8}" type="presOf" srcId="{9B0BCFE0-BA6A-4A6D-92C3-989365C89D4F}" destId="{F147DFDC-B09D-4DFD-BCD2-63283E1811A2}" srcOrd="0" destOrd="0" presId="urn:microsoft.com/office/officeart/2008/layout/PictureLineup"/>
    <dgm:cxn modelId="{D3EC29D5-C1A6-4674-9716-A293089C84A5}" type="presOf" srcId="{2808ACEF-540F-4D29-AD32-B11078B251B1}" destId="{2CB314B2-1939-4F00-B053-61254FDC46A9}" srcOrd="0" destOrd="0" presId="urn:microsoft.com/office/officeart/2008/layout/PictureLineup"/>
    <dgm:cxn modelId="{DF0665D9-145A-434D-AB3A-4C3865195293}" srcId="{DE6AAE64-8F6D-4533-9B3C-5008EF7C8B16}" destId="{AA86C30F-1A50-439B-A1B9-23BA1C273A2C}" srcOrd="2" destOrd="0" parTransId="{81DE31B2-C871-4372-B551-0EBEAFCA9036}" sibTransId="{DAA71D89-17F8-49E0-869F-E3E110B194E7}"/>
    <dgm:cxn modelId="{24EE3FEE-774B-494D-BFAF-400D2E3FFC99}" type="presOf" srcId="{8E0D306A-DDF3-4AF6-B80F-6BE34AF39DD4}" destId="{690572AB-9E9A-4A6D-866A-469E38AD7ABA}" srcOrd="0" destOrd="0" presId="urn:microsoft.com/office/officeart/2008/layout/PictureLineup"/>
    <dgm:cxn modelId="{9F8BCBBF-70D0-4A0D-A57C-F154815319A5}" type="presParOf" srcId="{96666139-2C6E-4231-A4D9-7C1B9176556D}" destId="{347608A4-EE33-437C-9AFE-D67027FE0DC5}" srcOrd="0" destOrd="0" presId="urn:microsoft.com/office/officeart/2008/layout/PictureLineup"/>
    <dgm:cxn modelId="{49557649-4128-4210-879A-990548F324AF}" type="presParOf" srcId="{347608A4-EE33-437C-9AFE-D67027FE0DC5}" destId="{1490D8F1-926B-4F2C-B433-FC3492CE7AC1}" srcOrd="0" destOrd="0" presId="urn:microsoft.com/office/officeart/2008/layout/PictureLineup"/>
    <dgm:cxn modelId="{C12B3FB0-7730-4903-ADB8-2087EF363EE1}" type="presParOf" srcId="{347608A4-EE33-437C-9AFE-D67027FE0DC5}" destId="{7CEE4F46-1F69-49A9-99F4-295967BF9D4C}" srcOrd="1" destOrd="0" presId="urn:microsoft.com/office/officeart/2008/layout/PictureLineup"/>
    <dgm:cxn modelId="{AF2D49CE-DF3B-4766-A653-CB0F6FA5E814}" type="presParOf" srcId="{347608A4-EE33-437C-9AFE-D67027FE0DC5}" destId="{2CB314B2-1939-4F00-B053-61254FDC46A9}" srcOrd="2" destOrd="0" presId="urn:microsoft.com/office/officeart/2008/layout/PictureLineup"/>
    <dgm:cxn modelId="{602FB17F-A1B5-4E39-8C33-292BBA9D150F}" type="presParOf" srcId="{96666139-2C6E-4231-A4D9-7C1B9176556D}" destId="{1A8655A8-F3C5-4471-AA5D-81A22D35F55C}" srcOrd="1" destOrd="0" presId="urn:microsoft.com/office/officeart/2008/layout/PictureLineup"/>
    <dgm:cxn modelId="{DAF6AF46-ADD6-43FE-8532-311B088C6B61}" type="presParOf" srcId="{96666139-2C6E-4231-A4D9-7C1B9176556D}" destId="{CE8A2D2F-0409-429C-9130-D6237940258B}" srcOrd="2" destOrd="0" presId="urn:microsoft.com/office/officeart/2008/layout/PictureLineup"/>
    <dgm:cxn modelId="{729839F9-C5BF-4461-BFCD-2B08C53F51AD}" type="presParOf" srcId="{CE8A2D2F-0409-429C-9130-D6237940258B}" destId="{A8DCA9C9-CC99-4C46-9376-7CC939CD47F5}" srcOrd="0" destOrd="0" presId="urn:microsoft.com/office/officeart/2008/layout/PictureLineup"/>
    <dgm:cxn modelId="{CC97498F-8B6F-48C3-9132-04D290BBB9EC}" type="presParOf" srcId="{CE8A2D2F-0409-429C-9130-D6237940258B}" destId="{30C08326-AA93-46F4-9965-9F16064C1945}" srcOrd="1" destOrd="0" presId="urn:microsoft.com/office/officeart/2008/layout/PictureLineup"/>
    <dgm:cxn modelId="{73056BCD-02C4-4493-AE2E-1084A8E5DEF5}" type="presParOf" srcId="{CE8A2D2F-0409-429C-9130-D6237940258B}" destId="{15E71BB8-4618-45E1-B855-9EAEF5158F3D}" srcOrd="2" destOrd="0" presId="urn:microsoft.com/office/officeart/2008/layout/PictureLineup"/>
    <dgm:cxn modelId="{EC6DC979-9975-4188-8774-B76FAF163BF3}" type="presParOf" srcId="{96666139-2C6E-4231-A4D9-7C1B9176556D}" destId="{904F92E4-C783-4CA9-A336-0565DF2EB9D2}" srcOrd="3" destOrd="0" presId="urn:microsoft.com/office/officeart/2008/layout/PictureLineup"/>
    <dgm:cxn modelId="{B2FBB102-BA17-40CB-AF11-3E22D92C8B39}" type="presParOf" srcId="{96666139-2C6E-4231-A4D9-7C1B9176556D}" destId="{B89671D7-2482-4891-A195-E6F08CBF94F4}" srcOrd="4" destOrd="0" presId="urn:microsoft.com/office/officeart/2008/layout/PictureLineup"/>
    <dgm:cxn modelId="{5A22EBD7-E2A9-406A-B711-A85790AB66E8}" type="presParOf" srcId="{B89671D7-2482-4891-A195-E6F08CBF94F4}" destId="{8C4E1C19-6895-4DA8-AFC9-F10CCB779E8E}" srcOrd="0" destOrd="0" presId="urn:microsoft.com/office/officeart/2008/layout/PictureLineup"/>
    <dgm:cxn modelId="{C01DAD04-ABFE-438C-B7E3-A9EAA220C39E}" type="presParOf" srcId="{B89671D7-2482-4891-A195-E6F08CBF94F4}" destId="{E297DBC6-A5A4-4427-9CF6-2C0E93F639CC}" srcOrd="1" destOrd="0" presId="urn:microsoft.com/office/officeart/2008/layout/PictureLineup"/>
    <dgm:cxn modelId="{482395AD-8B99-447A-BAEE-4B3A0A19EBCE}" type="presParOf" srcId="{B89671D7-2482-4891-A195-E6F08CBF94F4}" destId="{5CBEBCB4-7B38-460F-8BB1-1852C63B587D}" srcOrd="2" destOrd="0" presId="urn:microsoft.com/office/officeart/2008/layout/PictureLineup"/>
    <dgm:cxn modelId="{CAE7C225-3006-401A-ACB6-ED9967148901}" type="presParOf" srcId="{96666139-2C6E-4231-A4D9-7C1B9176556D}" destId="{26029E7A-F81F-47DB-AAD8-2C3E7D655585}" srcOrd="5" destOrd="0" presId="urn:microsoft.com/office/officeart/2008/layout/PictureLineup"/>
    <dgm:cxn modelId="{34651A9F-3C34-4AEA-8054-148538D07A0D}" type="presParOf" srcId="{96666139-2C6E-4231-A4D9-7C1B9176556D}" destId="{14B82336-F897-4E38-9B21-81BA57F444F2}" srcOrd="6" destOrd="0" presId="urn:microsoft.com/office/officeart/2008/layout/PictureLineup"/>
    <dgm:cxn modelId="{F0F5006C-7B5F-4B6A-A456-A035BACBF88F}" type="presParOf" srcId="{14B82336-F897-4E38-9B21-81BA57F444F2}" destId="{47387145-1948-439A-93C8-C74EAC8587D6}" srcOrd="0" destOrd="0" presId="urn:microsoft.com/office/officeart/2008/layout/PictureLineup"/>
    <dgm:cxn modelId="{09C79C37-CF5C-4F9F-A290-8C2AED1DD258}" type="presParOf" srcId="{14B82336-F897-4E38-9B21-81BA57F444F2}" destId="{614BD3B3-AFDB-4B32-9FC0-F5D97AE44B2F}" srcOrd="1" destOrd="0" presId="urn:microsoft.com/office/officeart/2008/layout/PictureLineup"/>
    <dgm:cxn modelId="{0A36D2C2-6B1C-43B5-82A1-D61B8570E32F}" type="presParOf" srcId="{14B82336-F897-4E38-9B21-81BA57F444F2}" destId="{F147DFDC-B09D-4DFD-BCD2-63283E1811A2}" srcOrd="2" destOrd="0" presId="urn:microsoft.com/office/officeart/2008/layout/PictureLineup"/>
    <dgm:cxn modelId="{C2DA6BEB-D961-4B59-801A-A49999777C4D}" type="presParOf" srcId="{96666139-2C6E-4231-A4D9-7C1B9176556D}" destId="{C5F527F6-9778-44F8-A54D-A1ED23EBA148}" srcOrd="7" destOrd="0" presId="urn:microsoft.com/office/officeart/2008/layout/PictureLineup"/>
    <dgm:cxn modelId="{B44FC0FD-F37B-4654-A8AD-C7A13E8756C3}" type="presParOf" srcId="{96666139-2C6E-4231-A4D9-7C1B9176556D}" destId="{A6DA68E5-45D5-4EF0-B89D-42AF8DB96DEF}" srcOrd="8" destOrd="0" presId="urn:microsoft.com/office/officeart/2008/layout/PictureLineup"/>
    <dgm:cxn modelId="{793B1F2E-AB09-4407-89F4-F1DBD038C998}" type="presParOf" srcId="{A6DA68E5-45D5-4EF0-B89D-42AF8DB96DEF}" destId="{5BF36250-1BCC-430C-88F0-378D26BD6B1B}" srcOrd="0" destOrd="0" presId="urn:microsoft.com/office/officeart/2008/layout/PictureLineup"/>
    <dgm:cxn modelId="{7F3A76AC-F9E0-4A6D-9022-54029FD97387}" type="presParOf" srcId="{A6DA68E5-45D5-4EF0-B89D-42AF8DB96DEF}" destId="{3732870C-652B-4BFF-8EAC-F054B2C7301A}" srcOrd="1" destOrd="0" presId="urn:microsoft.com/office/officeart/2008/layout/PictureLineup"/>
    <dgm:cxn modelId="{247C4313-E1CD-46C6-B43E-EEF47D587A30}" type="presParOf" srcId="{A6DA68E5-45D5-4EF0-B89D-42AF8DB96DEF}" destId="{690572AB-9E9A-4A6D-866A-469E38AD7ABA}" srcOrd="2" destOrd="0" presId="urn:microsoft.com/office/officeart/2008/layout/PictureLineu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43FC98-239A-4FC6-A5C7-BE6E6C705083}" type="doc">
      <dgm:prSet loTypeId="urn:microsoft.com/office/officeart/2005/8/layout/vList3" loCatId="list" qsTypeId="urn:microsoft.com/office/officeart/2005/8/quickstyle/simple5" qsCatId="simple" csTypeId="urn:microsoft.com/office/officeart/2005/8/colors/colorful2" csCatId="colorful" phldr="1"/>
      <dgm:spPr/>
      <dgm:t>
        <a:bodyPr/>
        <a:lstStyle/>
        <a:p>
          <a:endParaRPr lang="es-ES"/>
        </a:p>
      </dgm:t>
    </dgm:pt>
    <dgm:pt modelId="{85398952-A56F-40A0-A8AD-61958D8C3188}">
      <dgm:prSet custT="1"/>
      <dgm:spPr>
        <a:solidFill>
          <a:schemeClr val="accent5"/>
        </a:solidFill>
      </dgm:spPr>
      <dgm:t>
        <a:bodyPr/>
        <a:lstStyle/>
        <a:p>
          <a:r>
            <a:rPr lang="en" sz="2000" b="1">
              <a:solidFill>
                <a:schemeClr val="bg1"/>
              </a:solidFill>
              <a:effectLst>
                <a:outerShdw blurRad="38100" dist="38100" dir="2700000" algn="tl">
                  <a:srgbClr val="000000">
                    <a:alpha val="43137"/>
                  </a:srgbClr>
                </a:outerShdw>
              </a:effectLst>
            </a:rPr>
            <a:t>All his teachings came from the Father</a:t>
          </a:r>
          <a:endParaRPr lang="es-ES" sz="2000">
            <a:solidFill>
              <a:schemeClr val="bg1"/>
            </a:solidFill>
            <a:effectLst>
              <a:outerShdw blurRad="38100" dist="38100" dir="2700000" algn="tl">
                <a:srgbClr val="000000">
                  <a:alpha val="43137"/>
                </a:srgbClr>
              </a:outerShdw>
            </a:effectLst>
          </a:endParaRPr>
        </a:p>
      </dgm:t>
    </dgm:pt>
    <dgm:pt modelId="{D3A95EC2-B4A7-462D-B204-AE1CE1C0F19C}" type="parTrans" cxnId="{37D86445-9B77-4FF2-A386-7455E4BB63C9}">
      <dgm:prSet/>
      <dgm:spPr/>
      <dgm:t>
        <a:bodyPr/>
        <a:lstStyle/>
        <a:p>
          <a:endParaRPr lang="es-ES" sz="2000">
            <a:solidFill>
              <a:schemeClr val="bg1"/>
            </a:solidFill>
            <a:effectLst>
              <a:outerShdw blurRad="38100" dist="38100" dir="2700000" algn="tl">
                <a:srgbClr val="000000">
                  <a:alpha val="43137"/>
                </a:srgbClr>
              </a:outerShdw>
            </a:effectLst>
          </a:endParaRPr>
        </a:p>
      </dgm:t>
    </dgm:pt>
    <dgm:pt modelId="{BDA4F310-4DF8-41C7-94B5-137733455BEE}" type="sibTrans" cxnId="{37D86445-9B77-4FF2-A386-7455E4BB63C9}">
      <dgm:prSet/>
      <dgm:spPr/>
      <dgm:t>
        <a:bodyPr/>
        <a:lstStyle/>
        <a:p>
          <a:endParaRPr lang="es-ES" sz="2000">
            <a:solidFill>
              <a:schemeClr val="bg1"/>
            </a:solidFill>
            <a:effectLst>
              <a:outerShdw blurRad="38100" dist="38100" dir="2700000" algn="tl">
                <a:srgbClr val="000000">
                  <a:alpha val="43137"/>
                </a:srgbClr>
              </a:outerShdw>
            </a:effectLst>
          </a:endParaRPr>
        </a:p>
      </dgm:t>
    </dgm:pt>
    <dgm:pt modelId="{D226DD60-045F-44DD-9AFE-35B214549101}">
      <dgm:prSet custT="1"/>
      <dgm:spPr>
        <a:solidFill>
          <a:srgbClr val="C00000"/>
        </a:solidFill>
      </dgm:spPr>
      <dgm:t>
        <a:bodyPr/>
        <a:lstStyle/>
        <a:p>
          <a:r>
            <a:rPr lang="en" sz="2000" b="1">
              <a:solidFill>
                <a:schemeClr val="bg1"/>
              </a:solidFill>
              <a:effectLst>
                <a:outerShdw blurRad="38100" dist="38100" dir="2700000" algn="tl">
                  <a:srgbClr val="000000">
                    <a:alpha val="43137"/>
                  </a:srgbClr>
                </a:outerShdw>
              </a:effectLst>
            </a:rPr>
            <a:t>Everything he said he heard from the Father</a:t>
          </a:r>
          <a:endParaRPr lang="es-ES" sz="2000">
            <a:solidFill>
              <a:schemeClr val="bg1"/>
            </a:solidFill>
            <a:effectLst>
              <a:outerShdw blurRad="38100" dist="38100" dir="2700000" algn="tl">
                <a:srgbClr val="000000">
                  <a:alpha val="43137"/>
                </a:srgbClr>
              </a:outerShdw>
            </a:effectLst>
          </a:endParaRPr>
        </a:p>
      </dgm:t>
    </dgm:pt>
    <dgm:pt modelId="{B5115749-BBAF-4934-9CFE-68A8D2FEF28F}" type="parTrans" cxnId="{FA68DE3B-11B4-4CEC-AB7E-954DDB1EF992}">
      <dgm:prSet/>
      <dgm:spPr/>
      <dgm:t>
        <a:bodyPr/>
        <a:lstStyle/>
        <a:p>
          <a:endParaRPr lang="es-ES" sz="2000">
            <a:solidFill>
              <a:schemeClr val="bg1"/>
            </a:solidFill>
            <a:effectLst>
              <a:outerShdw blurRad="38100" dist="38100" dir="2700000" algn="tl">
                <a:srgbClr val="000000">
                  <a:alpha val="43137"/>
                </a:srgbClr>
              </a:outerShdw>
            </a:effectLst>
          </a:endParaRPr>
        </a:p>
      </dgm:t>
    </dgm:pt>
    <dgm:pt modelId="{F287D837-E1B7-4E75-8467-595062233DB8}" type="sibTrans" cxnId="{FA68DE3B-11B4-4CEC-AB7E-954DDB1EF992}">
      <dgm:prSet/>
      <dgm:spPr/>
      <dgm:t>
        <a:bodyPr/>
        <a:lstStyle/>
        <a:p>
          <a:endParaRPr lang="es-ES" sz="2000">
            <a:solidFill>
              <a:schemeClr val="bg1"/>
            </a:solidFill>
            <a:effectLst>
              <a:outerShdw blurRad="38100" dist="38100" dir="2700000" algn="tl">
                <a:srgbClr val="000000">
                  <a:alpha val="43137"/>
                </a:srgbClr>
              </a:outerShdw>
            </a:effectLst>
          </a:endParaRPr>
        </a:p>
      </dgm:t>
    </dgm:pt>
    <dgm:pt modelId="{D191EA4A-76F5-4531-9E52-04C9FC22B527}">
      <dgm:prSet custT="1"/>
      <dgm:spPr>
        <a:solidFill>
          <a:srgbClr val="059D99"/>
        </a:solidFill>
      </dgm:spPr>
      <dgm:t>
        <a:bodyPr/>
        <a:lstStyle/>
        <a:p>
          <a:r>
            <a:rPr lang="en" sz="2000" b="1">
              <a:solidFill>
                <a:schemeClr val="bg1"/>
              </a:solidFill>
              <a:effectLst>
                <a:outerShdw blurRad="38100" dist="38100" dir="2700000" algn="tl">
                  <a:srgbClr val="000000">
                    <a:alpha val="43137"/>
                  </a:srgbClr>
                </a:outerShdw>
              </a:effectLst>
            </a:rPr>
            <a:t>Believing in Him is the same as believing in the Father</a:t>
          </a:r>
          <a:endParaRPr lang="es-ES" sz="2000">
            <a:solidFill>
              <a:schemeClr val="bg1"/>
            </a:solidFill>
            <a:effectLst>
              <a:outerShdw blurRad="38100" dist="38100" dir="2700000" algn="tl">
                <a:srgbClr val="000000">
                  <a:alpha val="43137"/>
                </a:srgbClr>
              </a:outerShdw>
            </a:effectLst>
          </a:endParaRPr>
        </a:p>
      </dgm:t>
    </dgm:pt>
    <dgm:pt modelId="{676BFE65-8AE1-4FC6-9927-948A392D59F7}" type="parTrans" cxnId="{579EAE6B-7EC4-4D82-AD55-BCD87C9C8A99}">
      <dgm:prSet/>
      <dgm:spPr/>
      <dgm:t>
        <a:bodyPr/>
        <a:lstStyle/>
        <a:p>
          <a:endParaRPr lang="es-ES" sz="2000">
            <a:solidFill>
              <a:schemeClr val="bg1"/>
            </a:solidFill>
            <a:effectLst>
              <a:outerShdw blurRad="38100" dist="38100" dir="2700000" algn="tl">
                <a:srgbClr val="000000">
                  <a:alpha val="43137"/>
                </a:srgbClr>
              </a:outerShdw>
            </a:effectLst>
          </a:endParaRPr>
        </a:p>
      </dgm:t>
    </dgm:pt>
    <dgm:pt modelId="{BBAFA969-169C-4AF0-A086-51A358DFACAC}" type="sibTrans" cxnId="{579EAE6B-7EC4-4D82-AD55-BCD87C9C8A99}">
      <dgm:prSet/>
      <dgm:spPr/>
      <dgm:t>
        <a:bodyPr/>
        <a:lstStyle/>
        <a:p>
          <a:endParaRPr lang="es-ES" sz="2000">
            <a:solidFill>
              <a:schemeClr val="bg1"/>
            </a:solidFill>
            <a:effectLst>
              <a:outerShdw blurRad="38100" dist="38100" dir="2700000" algn="tl">
                <a:srgbClr val="000000">
                  <a:alpha val="43137"/>
                </a:srgbClr>
              </a:outerShdw>
            </a:effectLst>
          </a:endParaRPr>
        </a:p>
      </dgm:t>
    </dgm:pt>
    <dgm:pt modelId="{4EB17178-D87F-4838-B283-932FD6EED024}">
      <dgm:prSet custT="1"/>
      <dgm:spPr>
        <a:solidFill>
          <a:srgbClr val="4F01FF"/>
        </a:solidFill>
      </dgm:spPr>
      <dgm:t>
        <a:bodyPr/>
        <a:lstStyle/>
        <a:p>
          <a:r>
            <a:rPr lang="en" sz="2000" b="1">
              <a:solidFill>
                <a:schemeClr val="bg1"/>
              </a:solidFill>
              <a:effectLst>
                <a:outerShdw blurRad="38100" dist="38100" dir="2700000" algn="tl">
                  <a:srgbClr val="000000">
                    <a:alpha val="43137"/>
                  </a:srgbClr>
                </a:outerShdw>
              </a:effectLst>
            </a:rPr>
            <a:t>His miraculous works came from the Father</a:t>
          </a:r>
          <a:endParaRPr lang="es-ES" sz="2000">
            <a:solidFill>
              <a:schemeClr val="bg1"/>
            </a:solidFill>
            <a:effectLst>
              <a:outerShdw blurRad="38100" dist="38100" dir="2700000" algn="tl">
                <a:srgbClr val="000000">
                  <a:alpha val="43137"/>
                </a:srgbClr>
              </a:outerShdw>
            </a:effectLst>
          </a:endParaRPr>
        </a:p>
      </dgm:t>
    </dgm:pt>
    <dgm:pt modelId="{2B2926F6-D147-47F9-BE7E-71A51E613B44}" type="parTrans" cxnId="{D6AC524D-C24D-4950-BD6F-71AAF1FEA3E9}">
      <dgm:prSet/>
      <dgm:spPr/>
      <dgm:t>
        <a:bodyPr/>
        <a:lstStyle/>
        <a:p>
          <a:endParaRPr lang="es-ES" sz="2000">
            <a:solidFill>
              <a:schemeClr val="bg1"/>
            </a:solidFill>
            <a:effectLst>
              <a:outerShdw blurRad="38100" dist="38100" dir="2700000" algn="tl">
                <a:srgbClr val="000000">
                  <a:alpha val="43137"/>
                </a:srgbClr>
              </a:outerShdw>
            </a:effectLst>
          </a:endParaRPr>
        </a:p>
      </dgm:t>
    </dgm:pt>
    <dgm:pt modelId="{DE28E786-CF36-4A09-B688-45F3A81FC223}" type="sibTrans" cxnId="{D6AC524D-C24D-4950-BD6F-71AAF1FEA3E9}">
      <dgm:prSet/>
      <dgm:spPr/>
      <dgm:t>
        <a:bodyPr/>
        <a:lstStyle/>
        <a:p>
          <a:endParaRPr lang="es-ES" sz="2000">
            <a:solidFill>
              <a:schemeClr val="bg1"/>
            </a:solidFill>
            <a:effectLst>
              <a:outerShdw blurRad="38100" dist="38100" dir="2700000" algn="tl">
                <a:srgbClr val="000000">
                  <a:alpha val="43137"/>
                </a:srgbClr>
              </a:outerShdw>
            </a:effectLst>
          </a:endParaRPr>
        </a:p>
      </dgm:t>
    </dgm:pt>
    <dgm:pt modelId="{99461EE8-6F34-402B-B7BD-00E70F1A5A75}">
      <dgm:prSet custT="1"/>
      <dgm:spPr>
        <a:solidFill>
          <a:schemeClr val="accent3">
            <a:lumMod val="75000"/>
          </a:schemeClr>
        </a:solidFill>
      </dgm:spPr>
      <dgm:t>
        <a:bodyPr/>
        <a:lstStyle/>
        <a:p>
          <a:r>
            <a:rPr lang="en" sz="2000" b="1">
              <a:solidFill>
                <a:schemeClr val="bg1"/>
              </a:solidFill>
              <a:effectLst>
                <a:outerShdw blurRad="38100" dist="38100" dir="2700000" algn="tl">
                  <a:srgbClr val="000000">
                    <a:alpha val="43137"/>
                  </a:srgbClr>
                </a:outerShdw>
              </a:effectLst>
            </a:rPr>
            <a:t>He was closely linked to the Father</a:t>
          </a:r>
          <a:endParaRPr lang="es-ES" sz="2000">
            <a:solidFill>
              <a:schemeClr val="bg1"/>
            </a:solidFill>
            <a:effectLst>
              <a:outerShdw blurRad="38100" dist="38100" dir="2700000" algn="tl">
                <a:srgbClr val="000000">
                  <a:alpha val="43137"/>
                </a:srgbClr>
              </a:outerShdw>
            </a:effectLst>
          </a:endParaRPr>
        </a:p>
      </dgm:t>
    </dgm:pt>
    <dgm:pt modelId="{4E56BC63-4F61-4140-AE30-E62ACBE774F7}" type="parTrans" cxnId="{4C885349-6615-4D63-98D3-7AEB16A0C56E}">
      <dgm:prSet/>
      <dgm:spPr/>
      <dgm:t>
        <a:bodyPr/>
        <a:lstStyle/>
        <a:p>
          <a:endParaRPr lang="es-ES" sz="2000">
            <a:solidFill>
              <a:schemeClr val="bg1"/>
            </a:solidFill>
            <a:effectLst>
              <a:outerShdw blurRad="38100" dist="38100" dir="2700000" algn="tl">
                <a:srgbClr val="000000">
                  <a:alpha val="43137"/>
                </a:srgbClr>
              </a:outerShdw>
            </a:effectLst>
          </a:endParaRPr>
        </a:p>
      </dgm:t>
    </dgm:pt>
    <dgm:pt modelId="{11DE8D21-E7AF-4E7F-96B2-204CF08FD282}" type="sibTrans" cxnId="{4C885349-6615-4D63-98D3-7AEB16A0C56E}">
      <dgm:prSet/>
      <dgm:spPr/>
      <dgm:t>
        <a:bodyPr/>
        <a:lstStyle/>
        <a:p>
          <a:endParaRPr lang="es-ES" sz="2000">
            <a:solidFill>
              <a:schemeClr val="bg1"/>
            </a:solidFill>
            <a:effectLst>
              <a:outerShdw blurRad="38100" dist="38100" dir="2700000" algn="tl">
                <a:srgbClr val="000000">
                  <a:alpha val="43137"/>
                </a:srgbClr>
              </a:outerShdw>
            </a:effectLst>
          </a:endParaRPr>
        </a:p>
      </dgm:t>
    </dgm:pt>
    <dgm:pt modelId="{B5A9C0DF-20C1-4A4A-B1B9-67940296207F}" type="pres">
      <dgm:prSet presAssocID="{D443FC98-239A-4FC6-A5C7-BE6E6C705083}" presName="linearFlow" presStyleCnt="0">
        <dgm:presLayoutVars>
          <dgm:dir/>
          <dgm:resizeHandles val="exact"/>
        </dgm:presLayoutVars>
      </dgm:prSet>
      <dgm:spPr/>
    </dgm:pt>
    <dgm:pt modelId="{3F77A70D-6DD3-409E-8B78-B5BFFD6C9612}" type="pres">
      <dgm:prSet presAssocID="{85398952-A56F-40A0-A8AD-61958D8C3188}" presName="composite" presStyleCnt="0"/>
      <dgm:spPr/>
    </dgm:pt>
    <dgm:pt modelId="{3A9607A9-94A0-497D-89BF-B40C4848F72A}" type="pres">
      <dgm:prSet presAssocID="{85398952-A56F-40A0-A8AD-61958D8C3188}" presName="imgShp" presStyleLbl="fgImgPlace1" presStyleIdx="0" presStyleCnt="5" custScaleX="207130" custLinFactX="-127870" custLinFactNeighborX="-200000"/>
      <dgm:spPr>
        <a:xfrm>
          <a:off x="0" y="916"/>
          <a:ext cx="647489" cy="312600"/>
        </a:xfrm>
        <a:prstGeom prst="homePlate">
          <a:avLst/>
        </a:prstGeom>
        <a:solidFill>
          <a:srgbClr val="FFAFFF"/>
        </a:solidFill>
        <a:ln>
          <a:noFill/>
        </a:ln>
        <a:effectLst>
          <a:outerShdw blurRad="57150" dist="19050" dir="5400000" algn="ctr" rotWithShape="0">
            <a:srgbClr val="000000">
              <a:alpha val="63000"/>
            </a:srgbClr>
          </a:outerShdw>
        </a:effectLst>
        <a:scene3d>
          <a:camera prst="orthographicFront"/>
          <a:lightRig rig="threePt" dir="t"/>
        </a:scene3d>
        <a:sp3d>
          <a:bevelT prst="slope"/>
        </a:sp3d>
      </dgm:spPr>
    </dgm:pt>
    <dgm:pt modelId="{8450B45A-F75B-4CC3-BD42-D80233462C5E}" type="pres">
      <dgm:prSet presAssocID="{85398952-A56F-40A0-A8AD-61958D8C3188}" presName="txShp" presStyleLbl="node1" presStyleIdx="0" presStyleCnt="5" custScaleX="141822" custLinFactNeighborX="4277">
        <dgm:presLayoutVars>
          <dgm:bulletEnabled val="1"/>
        </dgm:presLayoutVars>
      </dgm:prSet>
      <dgm:spPr/>
    </dgm:pt>
    <dgm:pt modelId="{16117E98-03EA-422E-9359-0FC7B8EE9C5E}" type="pres">
      <dgm:prSet presAssocID="{BDA4F310-4DF8-41C7-94B5-137733455BEE}" presName="spacing" presStyleCnt="0"/>
      <dgm:spPr/>
    </dgm:pt>
    <dgm:pt modelId="{EBC1E864-158F-49BD-ACF2-FC205C0EB4AD}" type="pres">
      <dgm:prSet presAssocID="{D226DD60-045F-44DD-9AFE-35B214549101}" presName="composite" presStyleCnt="0"/>
      <dgm:spPr/>
    </dgm:pt>
    <dgm:pt modelId="{96B944AC-F921-4882-B40A-751D803F06FC}" type="pres">
      <dgm:prSet presAssocID="{D226DD60-045F-44DD-9AFE-35B214549101}" presName="imgShp" presStyleLbl="fgImgPlace1" presStyleIdx="1" presStyleCnt="5" custScaleX="207130" custLinFactX="-127870" custLinFactNeighborX="-200000"/>
      <dgm:spPr>
        <a:xfrm>
          <a:off x="0" y="391667"/>
          <a:ext cx="647489" cy="312600"/>
        </a:xfrm>
        <a:prstGeom prst="homePlate">
          <a:avLst/>
        </a:prstGeom>
        <a:solidFill>
          <a:srgbClr val="FFC9C9"/>
        </a:solidFill>
        <a:ln>
          <a:noFill/>
        </a:ln>
        <a:effectLst>
          <a:outerShdw blurRad="57150" dist="19050" dir="5400000" algn="ctr" rotWithShape="0">
            <a:srgbClr val="000000">
              <a:alpha val="63000"/>
            </a:srgbClr>
          </a:outerShdw>
        </a:effectLst>
        <a:scene3d>
          <a:camera prst="orthographicFront"/>
          <a:lightRig rig="threePt" dir="t"/>
        </a:scene3d>
        <a:sp3d>
          <a:bevelT prst="slope"/>
        </a:sp3d>
      </dgm:spPr>
    </dgm:pt>
    <dgm:pt modelId="{9553A86A-F30B-4161-85DE-EE4A3697C28A}" type="pres">
      <dgm:prSet presAssocID="{D226DD60-045F-44DD-9AFE-35B214549101}" presName="txShp" presStyleLbl="node1" presStyleIdx="1" presStyleCnt="5" custScaleX="141822" custLinFactNeighborX="4277">
        <dgm:presLayoutVars>
          <dgm:bulletEnabled val="1"/>
        </dgm:presLayoutVars>
      </dgm:prSet>
      <dgm:spPr/>
    </dgm:pt>
    <dgm:pt modelId="{E177BD72-027A-41BF-AF46-7DB02AA68FA9}" type="pres">
      <dgm:prSet presAssocID="{F287D837-E1B7-4E75-8467-595062233DB8}" presName="spacing" presStyleCnt="0"/>
      <dgm:spPr/>
    </dgm:pt>
    <dgm:pt modelId="{EA14B714-0A89-47D0-9ABD-F3C7A841647A}" type="pres">
      <dgm:prSet presAssocID="{D191EA4A-76F5-4531-9E52-04C9FC22B527}" presName="composite" presStyleCnt="0"/>
      <dgm:spPr/>
    </dgm:pt>
    <dgm:pt modelId="{05B6A4D7-0805-45F3-AD3D-85C851FE3E1E}" type="pres">
      <dgm:prSet presAssocID="{D191EA4A-76F5-4531-9E52-04C9FC22B527}" presName="imgShp" presStyleLbl="fgImgPlace1" presStyleIdx="2" presStyleCnt="5" custScaleX="207130" custLinFactX="-127870" custLinFactNeighborX="-200000"/>
      <dgm:spPr>
        <a:xfrm>
          <a:off x="0" y="782417"/>
          <a:ext cx="647489" cy="312600"/>
        </a:xfrm>
        <a:prstGeom prst="homePlate">
          <a:avLst/>
        </a:prstGeom>
        <a:solidFill>
          <a:srgbClr val="B2FCFA"/>
        </a:solidFill>
        <a:ln>
          <a:noFill/>
        </a:ln>
        <a:effectLst>
          <a:outerShdw blurRad="57150" dist="19050" dir="5400000" algn="ctr" rotWithShape="0">
            <a:srgbClr val="000000">
              <a:alpha val="63000"/>
            </a:srgbClr>
          </a:outerShdw>
        </a:effectLst>
        <a:scene3d>
          <a:camera prst="orthographicFront"/>
          <a:lightRig rig="threePt" dir="t"/>
        </a:scene3d>
        <a:sp3d>
          <a:bevelT prst="slope"/>
        </a:sp3d>
      </dgm:spPr>
    </dgm:pt>
    <dgm:pt modelId="{BC521362-55D5-4DC0-BE37-C8237F437851}" type="pres">
      <dgm:prSet presAssocID="{D191EA4A-76F5-4531-9E52-04C9FC22B527}" presName="txShp" presStyleLbl="node1" presStyleIdx="2" presStyleCnt="5" custScaleX="141822" custLinFactNeighborX="4277">
        <dgm:presLayoutVars>
          <dgm:bulletEnabled val="1"/>
        </dgm:presLayoutVars>
      </dgm:prSet>
      <dgm:spPr/>
    </dgm:pt>
    <dgm:pt modelId="{0BF3D69D-FDD9-4437-A6FA-A0BCBCFC05D8}" type="pres">
      <dgm:prSet presAssocID="{BBAFA969-169C-4AF0-A086-51A358DFACAC}" presName="spacing" presStyleCnt="0"/>
      <dgm:spPr/>
    </dgm:pt>
    <dgm:pt modelId="{77D274F7-2219-48DB-B471-083AE05FCF1B}" type="pres">
      <dgm:prSet presAssocID="{4EB17178-D87F-4838-B283-932FD6EED024}" presName="composite" presStyleCnt="0"/>
      <dgm:spPr/>
    </dgm:pt>
    <dgm:pt modelId="{1AB1EB17-CF8A-4177-8D74-80D5B7B5C17B}" type="pres">
      <dgm:prSet presAssocID="{4EB17178-D87F-4838-B283-932FD6EED024}" presName="imgShp" presStyleLbl="fgImgPlace1" presStyleIdx="3" presStyleCnt="5" custScaleX="207130" custLinFactX="-127870" custLinFactNeighborX="-200000"/>
      <dgm:spPr>
        <a:xfrm>
          <a:off x="0" y="1173168"/>
          <a:ext cx="647489" cy="312600"/>
        </a:xfrm>
        <a:prstGeom prst="homePlate">
          <a:avLst/>
        </a:prstGeom>
        <a:solidFill>
          <a:srgbClr val="D1BDFF"/>
        </a:solidFill>
        <a:ln>
          <a:noFill/>
        </a:ln>
        <a:effectLst>
          <a:outerShdw blurRad="57150" dist="19050" dir="5400000" algn="ctr" rotWithShape="0">
            <a:srgbClr val="000000">
              <a:alpha val="63000"/>
            </a:srgbClr>
          </a:outerShdw>
        </a:effectLst>
        <a:scene3d>
          <a:camera prst="orthographicFront"/>
          <a:lightRig rig="threePt" dir="t"/>
        </a:scene3d>
        <a:sp3d>
          <a:bevelT prst="slope"/>
        </a:sp3d>
      </dgm:spPr>
    </dgm:pt>
    <dgm:pt modelId="{3A30F323-E40F-4336-9E5D-9D038DE68B4D}" type="pres">
      <dgm:prSet presAssocID="{4EB17178-D87F-4838-B283-932FD6EED024}" presName="txShp" presStyleLbl="node1" presStyleIdx="3" presStyleCnt="5" custScaleX="141822" custLinFactNeighborX="4277">
        <dgm:presLayoutVars>
          <dgm:bulletEnabled val="1"/>
        </dgm:presLayoutVars>
      </dgm:prSet>
      <dgm:spPr/>
    </dgm:pt>
    <dgm:pt modelId="{87BBE0C3-2984-4592-987A-20E6C7CD8D00}" type="pres">
      <dgm:prSet presAssocID="{DE28E786-CF36-4A09-B688-45F3A81FC223}" presName="spacing" presStyleCnt="0"/>
      <dgm:spPr/>
    </dgm:pt>
    <dgm:pt modelId="{1C5127AC-FFFD-46C0-A12C-99484240273A}" type="pres">
      <dgm:prSet presAssocID="{99461EE8-6F34-402B-B7BD-00E70F1A5A75}" presName="composite" presStyleCnt="0"/>
      <dgm:spPr/>
    </dgm:pt>
    <dgm:pt modelId="{A2FF3C0C-6647-4EE0-8CA3-F30D07DAABAE}" type="pres">
      <dgm:prSet presAssocID="{99461EE8-6F34-402B-B7BD-00E70F1A5A75}" presName="imgShp" presStyleLbl="fgImgPlace1" presStyleIdx="4" presStyleCnt="5" custScaleX="207130" custLinFactX="-127870" custLinFactNeighborX="-200000"/>
      <dgm:spPr>
        <a:xfrm>
          <a:off x="0" y="1563918"/>
          <a:ext cx="647489" cy="312600"/>
        </a:xfrm>
        <a:prstGeom prst="homePlate">
          <a:avLst/>
        </a:prstGeom>
        <a:solidFill>
          <a:srgbClr val="FFB7D4"/>
        </a:solidFill>
        <a:ln>
          <a:noFill/>
        </a:ln>
        <a:effectLst>
          <a:outerShdw blurRad="57150" dist="19050" dir="5400000" algn="ctr" rotWithShape="0">
            <a:srgbClr val="000000">
              <a:alpha val="63000"/>
            </a:srgbClr>
          </a:outerShdw>
        </a:effectLst>
        <a:scene3d>
          <a:camera prst="orthographicFront"/>
          <a:lightRig rig="threePt" dir="t"/>
        </a:scene3d>
        <a:sp3d>
          <a:bevelT prst="slope"/>
        </a:sp3d>
      </dgm:spPr>
    </dgm:pt>
    <dgm:pt modelId="{B8C095A1-F268-4320-B008-24523968C6BE}" type="pres">
      <dgm:prSet presAssocID="{99461EE8-6F34-402B-B7BD-00E70F1A5A75}" presName="txShp" presStyleLbl="node1" presStyleIdx="4" presStyleCnt="5" custScaleX="141822" custLinFactNeighborX="4277">
        <dgm:presLayoutVars>
          <dgm:bulletEnabled val="1"/>
        </dgm:presLayoutVars>
      </dgm:prSet>
      <dgm:spPr/>
    </dgm:pt>
  </dgm:ptLst>
  <dgm:cxnLst>
    <dgm:cxn modelId="{4C50F807-E5F5-445A-B884-0108E7CAF29F}" type="presOf" srcId="{85398952-A56F-40A0-A8AD-61958D8C3188}" destId="{8450B45A-F75B-4CC3-BD42-D80233462C5E}" srcOrd="0" destOrd="0" presId="urn:microsoft.com/office/officeart/2005/8/layout/vList3"/>
    <dgm:cxn modelId="{F2EF0C0D-89A5-46B3-86F3-A90155565D0C}" type="presOf" srcId="{D226DD60-045F-44DD-9AFE-35B214549101}" destId="{9553A86A-F30B-4161-85DE-EE4A3697C28A}" srcOrd="0" destOrd="0" presId="urn:microsoft.com/office/officeart/2005/8/layout/vList3"/>
    <dgm:cxn modelId="{FA68DE3B-11B4-4CEC-AB7E-954DDB1EF992}" srcId="{D443FC98-239A-4FC6-A5C7-BE6E6C705083}" destId="{D226DD60-045F-44DD-9AFE-35B214549101}" srcOrd="1" destOrd="0" parTransId="{B5115749-BBAF-4934-9CFE-68A8D2FEF28F}" sibTransId="{F287D837-E1B7-4E75-8467-595062233DB8}"/>
    <dgm:cxn modelId="{7F81F661-ACF0-46A2-BAA3-85280CC7FCAE}" type="presOf" srcId="{D191EA4A-76F5-4531-9E52-04C9FC22B527}" destId="{BC521362-55D5-4DC0-BE37-C8237F437851}" srcOrd="0" destOrd="0" presId="urn:microsoft.com/office/officeart/2005/8/layout/vList3"/>
    <dgm:cxn modelId="{37D86445-9B77-4FF2-A386-7455E4BB63C9}" srcId="{D443FC98-239A-4FC6-A5C7-BE6E6C705083}" destId="{85398952-A56F-40A0-A8AD-61958D8C3188}" srcOrd="0" destOrd="0" parTransId="{D3A95EC2-B4A7-462D-B204-AE1CE1C0F19C}" sibTransId="{BDA4F310-4DF8-41C7-94B5-137733455BEE}"/>
    <dgm:cxn modelId="{4C885349-6615-4D63-98D3-7AEB16A0C56E}" srcId="{D443FC98-239A-4FC6-A5C7-BE6E6C705083}" destId="{99461EE8-6F34-402B-B7BD-00E70F1A5A75}" srcOrd="4" destOrd="0" parTransId="{4E56BC63-4F61-4140-AE30-E62ACBE774F7}" sibTransId="{11DE8D21-E7AF-4E7F-96B2-204CF08FD282}"/>
    <dgm:cxn modelId="{579EAE6B-7EC4-4D82-AD55-BCD87C9C8A99}" srcId="{D443FC98-239A-4FC6-A5C7-BE6E6C705083}" destId="{D191EA4A-76F5-4531-9E52-04C9FC22B527}" srcOrd="2" destOrd="0" parTransId="{676BFE65-8AE1-4FC6-9927-948A392D59F7}" sibTransId="{BBAFA969-169C-4AF0-A086-51A358DFACAC}"/>
    <dgm:cxn modelId="{D6AC524D-C24D-4950-BD6F-71AAF1FEA3E9}" srcId="{D443FC98-239A-4FC6-A5C7-BE6E6C705083}" destId="{4EB17178-D87F-4838-B283-932FD6EED024}" srcOrd="3" destOrd="0" parTransId="{2B2926F6-D147-47F9-BE7E-71A51E613B44}" sibTransId="{DE28E786-CF36-4A09-B688-45F3A81FC223}"/>
    <dgm:cxn modelId="{3E71E0A1-1D82-4C1F-8B5F-CED36C20F454}" type="presOf" srcId="{4EB17178-D87F-4838-B283-932FD6EED024}" destId="{3A30F323-E40F-4336-9E5D-9D038DE68B4D}" srcOrd="0" destOrd="0" presId="urn:microsoft.com/office/officeart/2005/8/layout/vList3"/>
    <dgm:cxn modelId="{72608DD0-FF7B-44A0-AB3A-6288026264F2}" type="presOf" srcId="{D443FC98-239A-4FC6-A5C7-BE6E6C705083}" destId="{B5A9C0DF-20C1-4A4A-B1B9-67940296207F}" srcOrd="0" destOrd="0" presId="urn:microsoft.com/office/officeart/2005/8/layout/vList3"/>
    <dgm:cxn modelId="{A1322ADA-3903-420C-A1C5-426DDAE1AD53}" type="presOf" srcId="{99461EE8-6F34-402B-B7BD-00E70F1A5A75}" destId="{B8C095A1-F268-4320-B008-24523968C6BE}" srcOrd="0" destOrd="0" presId="urn:microsoft.com/office/officeart/2005/8/layout/vList3"/>
    <dgm:cxn modelId="{1C4EF47E-3736-4F02-A394-33FA655F9094}" type="presParOf" srcId="{B5A9C0DF-20C1-4A4A-B1B9-67940296207F}" destId="{3F77A70D-6DD3-409E-8B78-B5BFFD6C9612}" srcOrd="0" destOrd="0" presId="urn:microsoft.com/office/officeart/2005/8/layout/vList3"/>
    <dgm:cxn modelId="{12A3A2CF-A019-4517-BAED-EBAEB93DB656}" type="presParOf" srcId="{3F77A70D-6DD3-409E-8B78-B5BFFD6C9612}" destId="{3A9607A9-94A0-497D-89BF-B40C4848F72A}" srcOrd="0" destOrd="0" presId="urn:microsoft.com/office/officeart/2005/8/layout/vList3"/>
    <dgm:cxn modelId="{DFCB7810-1C69-41D0-8D1A-A572416CEF0E}" type="presParOf" srcId="{3F77A70D-6DD3-409E-8B78-B5BFFD6C9612}" destId="{8450B45A-F75B-4CC3-BD42-D80233462C5E}" srcOrd="1" destOrd="0" presId="urn:microsoft.com/office/officeart/2005/8/layout/vList3"/>
    <dgm:cxn modelId="{70FA62D4-A019-4B6D-9935-634187D79ECE}" type="presParOf" srcId="{B5A9C0DF-20C1-4A4A-B1B9-67940296207F}" destId="{16117E98-03EA-422E-9359-0FC7B8EE9C5E}" srcOrd="1" destOrd="0" presId="urn:microsoft.com/office/officeart/2005/8/layout/vList3"/>
    <dgm:cxn modelId="{A8C8E9F4-832D-4192-8AB7-91EEB5593C3F}" type="presParOf" srcId="{B5A9C0DF-20C1-4A4A-B1B9-67940296207F}" destId="{EBC1E864-158F-49BD-ACF2-FC205C0EB4AD}" srcOrd="2" destOrd="0" presId="urn:microsoft.com/office/officeart/2005/8/layout/vList3"/>
    <dgm:cxn modelId="{5772E145-5AF6-41A9-BBBC-84262B7B95F2}" type="presParOf" srcId="{EBC1E864-158F-49BD-ACF2-FC205C0EB4AD}" destId="{96B944AC-F921-4882-B40A-751D803F06FC}" srcOrd="0" destOrd="0" presId="urn:microsoft.com/office/officeart/2005/8/layout/vList3"/>
    <dgm:cxn modelId="{1C4159EB-E4E2-4715-9420-B7D3AD967DC5}" type="presParOf" srcId="{EBC1E864-158F-49BD-ACF2-FC205C0EB4AD}" destId="{9553A86A-F30B-4161-85DE-EE4A3697C28A}" srcOrd="1" destOrd="0" presId="urn:microsoft.com/office/officeart/2005/8/layout/vList3"/>
    <dgm:cxn modelId="{062ED096-6E7B-4901-94C3-2D6B22C8EDAE}" type="presParOf" srcId="{B5A9C0DF-20C1-4A4A-B1B9-67940296207F}" destId="{E177BD72-027A-41BF-AF46-7DB02AA68FA9}" srcOrd="3" destOrd="0" presId="urn:microsoft.com/office/officeart/2005/8/layout/vList3"/>
    <dgm:cxn modelId="{969BFFA0-0F35-4824-8016-0DD4CD6E8737}" type="presParOf" srcId="{B5A9C0DF-20C1-4A4A-B1B9-67940296207F}" destId="{EA14B714-0A89-47D0-9ABD-F3C7A841647A}" srcOrd="4" destOrd="0" presId="urn:microsoft.com/office/officeart/2005/8/layout/vList3"/>
    <dgm:cxn modelId="{38B69B8E-964B-46E6-BE03-EFF4D2681BD2}" type="presParOf" srcId="{EA14B714-0A89-47D0-9ABD-F3C7A841647A}" destId="{05B6A4D7-0805-45F3-AD3D-85C851FE3E1E}" srcOrd="0" destOrd="0" presId="urn:microsoft.com/office/officeart/2005/8/layout/vList3"/>
    <dgm:cxn modelId="{AC1A1292-73E9-474B-8A4C-5183FF614644}" type="presParOf" srcId="{EA14B714-0A89-47D0-9ABD-F3C7A841647A}" destId="{BC521362-55D5-4DC0-BE37-C8237F437851}" srcOrd="1" destOrd="0" presId="urn:microsoft.com/office/officeart/2005/8/layout/vList3"/>
    <dgm:cxn modelId="{7EDB1553-EBA7-4687-869A-8602D6D479A9}" type="presParOf" srcId="{B5A9C0DF-20C1-4A4A-B1B9-67940296207F}" destId="{0BF3D69D-FDD9-4437-A6FA-A0BCBCFC05D8}" srcOrd="5" destOrd="0" presId="urn:microsoft.com/office/officeart/2005/8/layout/vList3"/>
    <dgm:cxn modelId="{CBBA754F-F4F9-4AFA-9C54-B5F79245F42A}" type="presParOf" srcId="{B5A9C0DF-20C1-4A4A-B1B9-67940296207F}" destId="{77D274F7-2219-48DB-B471-083AE05FCF1B}" srcOrd="6" destOrd="0" presId="urn:microsoft.com/office/officeart/2005/8/layout/vList3"/>
    <dgm:cxn modelId="{46E7A8F7-C9D5-4080-B1E2-DA3BA7F882B4}" type="presParOf" srcId="{77D274F7-2219-48DB-B471-083AE05FCF1B}" destId="{1AB1EB17-CF8A-4177-8D74-80D5B7B5C17B}" srcOrd="0" destOrd="0" presId="urn:microsoft.com/office/officeart/2005/8/layout/vList3"/>
    <dgm:cxn modelId="{F9F6916B-E50C-4037-9554-A303F127EC44}" type="presParOf" srcId="{77D274F7-2219-48DB-B471-083AE05FCF1B}" destId="{3A30F323-E40F-4336-9E5D-9D038DE68B4D}" srcOrd="1" destOrd="0" presId="urn:microsoft.com/office/officeart/2005/8/layout/vList3"/>
    <dgm:cxn modelId="{A0EAC5CC-882D-490A-A867-7457BEBAA39C}" type="presParOf" srcId="{B5A9C0DF-20C1-4A4A-B1B9-67940296207F}" destId="{87BBE0C3-2984-4592-987A-20E6C7CD8D00}" srcOrd="7" destOrd="0" presId="urn:microsoft.com/office/officeart/2005/8/layout/vList3"/>
    <dgm:cxn modelId="{199C3C09-52E7-4D36-B100-6BEC5F868D05}" type="presParOf" srcId="{B5A9C0DF-20C1-4A4A-B1B9-67940296207F}" destId="{1C5127AC-FFFD-46C0-A12C-99484240273A}" srcOrd="8" destOrd="0" presId="urn:microsoft.com/office/officeart/2005/8/layout/vList3"/>
    <dgm:cxn modelId="{68B00927-E582-4628-9405-5322B5B3CA20}" type="presParOf" srcId="{1C5127AC-FFFD-46C0-A12C-99484240273A}" destId="{A2FF3C0C-6647-4EE0-8CA3-F30D07DAABAE}" srcOrd="0" destOrd="0" presId="urn:microsoft.com/office/officeart/2005/8/layout/vList3"/>
    <dgm:cxn modelId="{1714EBF5-FF6A-4D36-BBBC-04A3BCE6E7C0}" type="presParOf" srcId="{1C5127AC-FFFD-46C0-A12C-99484240273A}" destId="{B8C095A1-F268-4320-B008-24523968C6BE}"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9404B6-AF22-4451-A341-46AD792901B4}" type="doc">
      <dgm:prSet loTypeId="urn:microsoft.com/office/officeart/2008/layout/VerticalCurvedList" loCatId="list" qsTypeId="urn:microsoft.com/office/officeart/2005/8/quickstyle/3d2" qsCatId="3D" csTypeId="urn:microsoft.com/office/officeart/2005/8/colors/colorful1" csCatId="colorful" phldr="1"/>
      <dgm:spPr/>
      <dgm:t>
        <a:bodyPr/>
        <a:lstStyle/>
        <a:p>
          <a:endParaRPr lang="es-ES"/>
        </a:p>
      </dgm:t>
    </dgm:pt>
    <dgm:pt modelId="{C1CE948E-3D28-4772-A135-3FF508971BF6}">
      <dgm:prSet custT="1"/>
      <dgm:spPr/>
      <dgm:t>
        <a:bodyPr/>
        <a:lstStyle/>
        <a:p>
          <a:r>
            <a:rPr lang="en" sz="1800" b="1" dirty="0">
              <a:effectLst>
                <a:outerShdw blurRad="38100" dist="38100" dir="2700000" algn="tl">
                  <a:srgbClr val="000000">
                    <a:alpha val="43137"/>
                  </a:srgbClr>
                </a:outerShdw>
              </a:effectLst>
            </a:rPr>
            <a:t>He teaches us (Jn. 14:26)</a:t>
          </a:r>
          <a:endParaRPr lang="es-ES" sz="1800" dirty="0">
            <a:effectLst>
              <a:outerShdw blurRad="38100" dist="38100" dir="2700000" algn="tl">
                <a:srgbClr val="000000">
                  <a:alpha val="43137"/>
                </a:srgbClr>
              </a:outerShdw>
            </a:effectLst>
          </a:endParaRPr>
        </a:p>
      </dgm:t>
    </dgm:pt>
    <dgm:pt modelId="{F9DBBB1A-CA8F-4BFA-9458-D5F3AE3B98E1}" type="parTrans" cxnId="{3BA5827C-68EA-4527-8726-13FDA5DBE560}">
      <dgm:prSet/>
      <dgm:spPr/>
      <dgm:t>
        <a:bodyPr/>
        <a:lstStyle/>
        <a:p>
          <a:endParaRPr lang="es-ES" sz="1800">
            <a:effectLst>
              <a:outerShdw blurRad="38100" dist="38100" dir="2700000" algn="tl">
                <a:srgbClr val="000000">
                  <a:alpha val="43137"/>
                </a:srgbClr>
              </a:outerShdw>
            </a:effectLst>
          </a:endParaRPr>
        </a:p>
      </dgm:t>
    </dgm:pt>
    <dgm:pt modelId="{9E8440A7-C531-4203-899D-8FD0A532DAE4}" type="sibTrans" cxnId="{3BA5827C-68EA-4527-8726-13FDA5DBE560}">
      <dgm:prSet/>
      <dgm:spPr/>
      <dgm:t>
        <a:bodyPr/>
        <a:lstStyle/>
        <a:p>
          <a:endParaRPr lang="es-ES" sz="1800">
            <a:effectLst>
              <a:outerShdw blurRad="38100" dist="38100" dir="2700000" algn="tl">
                <a:srgbClr val="000000">
                  <a:alpha val="43137"/>
                </a:srgbClr>
              </a:outerShdw>
            </a:effectLst>
          </a:endParaRPr>
        </a:p>
      </dgm:t>
    </dgm:pt>
    <dgm:pt modelId="{EFAB337D-04F7-4E6D-A472-E7F6C0A3C66D}">
      <dgm:prSet custT="1"/>
      <dgm:spPr/>
      <dgm:t>
        <a:bodyPr/>
        <a:lstStyle/>
        <a:p>
          <a:r>
            <a:rPr lang="en" sz="1800" b="1" dirty="0">
              <a:effectLst>
                <a:outerShdw blurRad="38100" dist="38100" dir="2700000" algn="tl">
                  <a:srgbClr val="000000">
                    <a:alpha val="43137"/>
                  </a:srgbClr>
                </a:outerShdw>
              </a:effectLst>
            </a:rPr>
            <a:t>Bears witness to Jesus (Jn. 15:26)</a:t>
          </a:r>
          <a:endParaRPr lang="es-ES" sz="1800" dirty="0">
            <a:effectLst>
              <a:outerShdw blurRad="38100" dist="38100" dir="2700000" algn="tl">
                <a:srgbClr val="000000">
                  <a:alpha val="43137"/>
                </a:srgbClr>
              </a:outerShdw>
            </a:effectLst>
          </a:endParaRPr>
        </a:p>
      </dgm:t>
    </dgm:pt>
    <dgm:pt modelId="{20457EDF-5CF3-41B8-A08E-91AC9CE2A8BF}" type="parTrans" cxnId="{8C5CE1BB-031D-4692-B903-79A0879CC24E}">
      <dgm:prSet/>
      <dgm:spPr/>
      <dgm:t>
        <a:bodyPr/>
        <a:lstStyle/>
        <a:p>
          <a:endParaRPr lang="es-ES" sz="1800">
            <a:effectLst>
              <a:outerShdw blurRad="38100" dist="38100" dir="2700000" algn="tl">
                <a:srgbClr val="000000">
                  <a:alpha val="43137"/>
                </a:srgbClr>
              </a:outerShdw>
            </a:effectLst>
          </a:endParaRPr>
        </a:p>
      </dgm:t>
    </dgm:pt>
    <dgm:pt modelId="{F70BC82B-8821-422F-9D66-4E577C22BDE4}" type="sibTrans" cxnId="{8C5CE1BB-031D-4692-B903-79A0879CC24E}">
      <dgm:prSet/>
      <dgm:spPr/>
      <dgm:t>
        <a:bodyPr/>
        <a:lstStyle/>
        <a:p>
          <a:endParaRPr lang="es-ES" sz="1800">
            <a:effectLst>
              <a:outerShdw blurRad="38100" dist="38100" dir="2700000" algn="tl">
                <a:srgbClr val="000000">
                  <a:alpha val="43137"/>
                </a:srgbClr>
              </a:outerShdw>
            </a:effectLst>
          </a:endParaRPr>
        </a:p>
      </dgm:t>
    </dgm:pt>
    <dgm:pt modelId="{CDAB5AF5-7AFD-4DD5-B540-26C32CBDEF7D}">
      <dgm:prSet custT="1"/>
      <dgm:spPr>
        <a:gradFill rotWithShape="0">
          <a:gsLst>
            <a:gs pos="0">
              <a:srgbClr val="FFB205"/>
            </a:gs>
            <a:gs pos="51000">
              <a:srgbClr val="D6A800"/>
            </a:gs>
            <a:gs pos="100000">
              <a:srgbClr val="E2B200"/>
            </a:gs>
          </a:gsLst>
        </a:gradFill>
      </dgm:spPr>
      <dgm:t>
        <a:bodyPr/>
        <a:lstStyle/>
        <a:p>
          <a:r>
            <a:rPr lang="en" sz="1800" b="1" dirty="0">
              <a:effectLst>
                <a:outerShdw blurRad="38100" dist="38100" dir="2700000" algn="tl">
                  <a:srgbClr val="000000">
                    <a:alpha val="43137"/>
                  </a:srgbClr>
                </a:outerShdw>
              </a:effectLst>
            </a:rPr>
            <a:t>Convicts of sin, of righteousness and of judgment (Jn. 16:8-11)</a:t>
          </a:r>
          <a:endParaRPr lang="es-ES" sz="1800" dirty="0">
            <a:effectLst>
              <a:outerShdw blurRad="38100" dist="38100" dir="2700000" algn="tl">
                <a:srgbClr val="000000">
                  <a:alpha val="43137"/>
                </a:srgbClr>
              </a:outerShdw>
            </a:effectLst>
          </a:endParaRPr>
        </a:p>
      </dgm:t>
    </dgm:pt>
    <dgm:pt modelId="{8304A734-8817-41A5-BA16-790C45FE2C38}" type="parTrans" cxnId="{8CCE3B2E-7D8A-4A61-9077-5639120F57DE}">
      <dgm:prSet/>
      <dgm:spPr/>
      <dgm:t>
        <a:bodyPr/>
        <a:lstStyle/>
        <a:p>
          <a:endParaRPr lang="es-ES" sz="1800">
            <a:effectLst>
              <a:outerShdw blurRad="38100" dist="38100" dir="2700000" algn="tl">
                <a:srgbClr val="000000">
                  <a:alpha val="43137"/>
                </a:srgbClr>
              </a:outerShdw>
            </a:effectLst>
          </a:endParaRPr>
        </a:p>
      </dgm:t>
    </dgm:pt>
    <dgm:pt modelId="{A316E61F-516F-406C-9321-A1F0B334EBA2}" type="sibTrans" cxnId="{8CCE3B2E-7D8A-4A61-9077-5639120F57DE}">
      <dgm:prSet/>
      <dgm:spPr/>
      <dgm:t>
        <a:bodyPr/>
        <a:lstStyle/>
        <a:p>
          <a:endParaRPr lang="es-ES" sz="1800">
            <a:effectLst>
              <a:outerShdw blurRad="38100" dist="38100" dir="2700000" algn="tl">
                <a:srgbClr val="000000">
                  <a:alpha val="43137"/>
                </a:srgbClr>
              </a:outerShdw>
            </a:effectLst>
          </a:endParaRPr>
        </a:p>
      </dgm:t>
    </dgm:pt>
    <dgm:pt modelId="{7C6D691E-EADF-4FDF-BF13-297E1F669737}">
      <dgm:prSet custT="1"/>
      <dgm:spPr/>
      <dgm:t>
        <a:bodyPr/>
        <a:lstStyle/>
        <a:p>
          <a:r>
            <a:rPr lang="en" sz="1800" b="1" dirty="0">
              <a:effectLst>
                <a:outerShdw blurRad="38100" dist="38100" dir="2700000" algn="tl">
                  <a:srgbClr val="000000">
                    <a:alpha val="43137"/>
                  </a:srgbClr>
                </a:outerShdw>
              </a:effectLst>
            </a:rPr>
            <a:t>He guides us to the truth (Jn. 16:13)</a:t>
          </a:r>
          <a:endParaRPr lang="es-ES" sz="1800" dirty="0">
            <a:effectLst>
              <a:outerShdw blurRad="38100" dist="38100" dir="2700000" algn="tl">
                <a:srgbClr val="000000">
                  <a:alpha val="43137"/>
                </a:srgbClr>
              </a:outerShdw>
            </a:effectLst>
          </a:endParaRPr>
        </a:p>
      </dgm:t>
    </dgm:pt>
    <dgm:pt modelId="{183CF10E-F3B4-4DC1-ADD7-1516C980E0BA}" type="parTrans" cxnId="{8B7DFAD6-CAB3-414C-99B2-D3B00AB1D918}">
      <dgm:prSet/>
      <dgm:spPr/>
      <dgm:t>
        <a:bodyPr/>
        <a:lstStyle/>
        <a:p>
          <a:endParaRPr lang="es-ES" sz="1800">
            <a:effectLst>
              <a:outerShdw blurRad="38100" dist="38100" dir="2700000" algn="tl">
                <a:srgbClr val="000000">
                  <a:alpha val="43137"/>
                </a:srgbClr>
              </a:outerShdw>
            </a:effectLst>
          </a:endParaRPr>
        </a:p>
      </dgm:t>
    </dgm:pt>
    <dgm:pt modelId="{A551E0A6-8127-4765-B78B-C364EC77E4AA}" type="sibTrans" cxnId="{8B7DFAD6-CAB3-414C-99B2-D3B00AB1D918}">
      <dgm:prSet/>
      <dgm:spPr/>
      <dgm:t>
        <a:bodyPr/>
        <a:lstStyle/>
        <a:p>
          <a:endParaRPr lang="es-ES" sz="1800">
            <a:effectLst>
              <a:outerShdw blurRad="38100" dist="38100" dir="2700000" algn="tl">
                <a:srgbClr val="000000">
                  <a:alpha val="43137"/>
                </a:srgbClr>
              </a:outerShdw>
            </a:effectLst>
          </a:endParaRPr>
        </a:p>
      </dgm:t>
    </dgm:pt>
    <dgm:pt modelId="{D1B236B7-C74E-4C93-8AFA-D1912162F1A6}">
      <dgm:prSet custT="1"/>
      <dgm:spPr/>
      <dgm:t>
        <a:bodyPr/>
        <a:lstStyle/>
        <a:p>
          <a:r>
            <a:rPr lang="en" sz="1800" b="1" dirty="0">
              <a:effectLst>
                <a:outerShdw blurRad="38100" dist="38100" dir="2700000" algn="tl">
                  <a:srgbClr val="000000">
                    <a:alpha val="43137"/>
                  </a:srgbClr>
                </a:outerShdw>
              </a:effectLst>
            </a:rPr>
            <a:t>Glorify Jesus (Jn. 16:14)</a:t>
          </a:r>
          <a:endParaRPr lang="es-ES" sz="1800" dirty="0">
            <a:effectLst>
              <a:outerShdw blurRad="38100" dist="38100" dir="2700000" algn="tl">
                <a:srgbClr val="000000">
                  <a:alpha val="43137"/>
                </a:srgbClr>
              </a:outerShdw>
            </a:effectLst>
          </a:endParaRPr>
        </a:p>
      </dgm:t>
    </dgm:pt>
    <dgm:pt modelId="{0B1E3036-6421-4C5F-B6BF-6F5FDCDEE593}" type="parTrans" cxnId="{81537A01-D85C-483E-9212-B0FEA4022F3A}">
      <dgm:prSet/>
      <dgm:spPr/>
      <dgm:t>
        <a:bodyPr/>
        <a:lstStyle/>
        <a:p>
          <a:endParaRPr lang="es-ES" sz="1800">
            <a:effectLst>
              <a:outerShdw blurRad="38100" dist="38100" dir="2700000" algn="tl">
                <a:srgbClr val="000000">
                  <a:alpha val="43137"/>
                </a:srgbClr>
              </a:outerShdw>
            </a:effectLst>
          </a:endParaRPr>
        </a:p>
      </dgm:t>
    </dgm:pt>
    <dgm:pt modelId="{E89D4FC5-C893-4D61-A90D-D244B8D98EA4}" type="sibTrans" cxnId="{81537A01-D85C-483E-9212-B0FEA4022F3A}">
      <dgm:prSet/>
      <dgm:spPr/>
      <dgm:t>
        <a:bodyPr/>
        <a:lstStyle/>
        <a:p>
          <a:endParaRPr lang="es-ES" sz="1800">
            <a:effectLst>
              <a:outerShdw blurRad="38100" dist="38100" dir="2700000" algn="tl">
                <a:srgbClr val="000000">
                  <a:alpha val="43137"/>
                </a:srgbClr>
              </a:outerShdw>
            </a:effectLst>
          </a:endParaRPr>
        </a:p>
      </dgm:t>
    </dgm:pt>
    <dgm:pt modelId="{61D534A9-4B78-4BD5-9BC0-D38427C20BD2}" type="pres">
      <dgm:prSet presAssocID="{4C9404B6-AF22-4451-A341-46AD792901B4}" presName="Name0" presStyleCnt="0">
        <dgm:presLayoutVars>
          <dgm:chMax val="7"/>
          <dgm:chPref val="7"/>
          <dgm:dir/>
        </dgm:presLayoutVars>
      </dgm:prSet>
      <dgm:spPr/>
    </dgm:pt>
    <dgm:pt modelId="{3490BBFC-EA89-4AEF-AC1F-DD168DBD453C}" type="pres">
      <dgm:prSet presAssocID="{4C9404B6-AF22-4451-A341-46AD792901B4}" presName="Name1" presStyleCnt="0"/>
      <dgm:spPr/>
    </dgm:pt>
    <dgm:pt modelId="{45658F5A-FFC2-4283-8638-A7EA269616E9}" type="pres">
      <dgm:prSet presAssocID="{4C9404B6-AF22-4451-A341-46AD792901B4}" presName="cycle" presStyleCnt="0"/>
      <dgm:spPr/>
    </dgm:pt>
    <dgm:pt modelId="{AADE7A10-946C-4236-A05A-5581185EA031}" type="pres">
      <dgm:prSet presAssocID="{4C9404B6-AF22-4451-A341-46AD792901B4}" presName="srcNode" presStyleLbl="node1" presStyleIdx="0" presStyleCnt="5"/>
      <dgm:spPr/>
    </dgm:pt>
    <dgm:pt modelId="{8DA072B2-782D-45B4-9145-10E6DBF7E50B}" type="pres">
      <dgm:prSet presAssocID="{4C9404B6-AF22-4451-A341-46AD792901B4}" presName="conn" presStyleLbl="parChTrans1D2" presStyleIdx="0" presStyleCnt="1"/>
      <dgm:spPr/>
    </dgm:pt>
    <dgm:pt modelId="{E212DA6A-A6F3-4EB3-BA22-690A30705E48}" type="pres">
      <dgm:prSet presAssocID="{4C9404B6-AF22-4451-A341-46AD792901B4}" presName="extraNode" presStyleLbl="node1" presStyleIdx="0" presStyleCnt="5"/>
      <dgm:spPr/>
    </dgm:pt>
    <dgm:pt modelId="{EA87DCD2-FD39-42EA-BAA1-6AADCCC56E1E}" type="pres">
      <dgm:prSet presAssocID="{4C9404B6-AF22-4451-A341-46AD792901B4}" presName="dstNode" presStyleLbl="node1" presStyleIdx="0" presStyleCnt="5"/>
      <dgm:spPr/>
    </dgm:pt>
    <dgm:pt modelId="{0D0E0464-CC8C-47CD-A54C-FD848C2CE333}" type="pres">
      <dgm:prSet presAssocID="{C1CE948E-3D28-4772-A135-3FF508971BF6}" presName="text_1" presStyleLbl="node1" presStyleIdx="0" presStyleCnt="5" custScaleY="137367">
        <dgm:presLayoutVars>
          <dgm:bulletEnabled val="1"/>
        </dgm:presLayoutVars>
      </dgm:prSet>
      <dgm:spPr>
        <a:prstGeom prst="roundRect">
          <a:avLst/>
        </a:prstGeom>
      </dgm:spPr>
    </dgm:pt>
    <dgm:pt modelId="{2695D9AC-2475-485D-ADCB-31B93B0F3754}" type="pres">
      <dgm:prSet presAssocID="{C1CE948E-3D28-4772-A135-3FF508971BF6}" presName="accent_1" presStyleCnt="0"/>
      <dgm:spPr/>
    </dgm:pt>
    <dgm:pt modelId="{BF326E38-49E5-4975-A76C-25E734B31A45}" type="pres">
      <dgm:prSet presAssocID="{C1CE948E-3D28-4772-A135-3FF508971BF6}" presName="accentRepeatNode" presStyleLbl="solidFgAcc1" presStyleIdx="0" presStyleCnt="5"/>
      <dgm:spPr/>
    </dgm:pt>
    <dgm:pt modelId="{CAD33230-C1AD-4F69-961E-9E9A4D01B613}" type="pres">
      <dgm:prSet presAssocID="{EFAB337D-04F7-4E6D-A472-E7F6C0A3C66D}" presName="text_2" presStyleLbl="node1" presStyleIdx="1" presStyleCnt="5" custScaleY="137367">
        <dgm:presLayoutVars>
          <dgm:bulletEnabled val="1"/>
        </dgm:presLayoutVars>
      </dgm:prSet>
      <dgm:spPr>
        <a:prstGeom prst="roundRect">
          <a:avLst/>
        </a:prstGeom>
      </dgm:spPr>
    </dgm:pt>
    <dgm:pt modelId="{93DD33D3-4CA8-4BC0-A165-854EA1746D32}" type="pres">
      <dgm:prSet presAssocID="{EFAB337D-04F7-4E6D-A472-E7F6C0A3C66D}" presName="accent_2" presStyleCnt="0"/>
      <dgm:spPr/>
    </dgm:pt>
    <dgm:pt modelId="{0D2F02FF-0BFE-468C-8C89-46AD17BCE466}" type="pres">
      <dgm:prSet presAssocID="{EFAB337D-04F7-4E6D-A472-E7F6C0A3C66D}" presName="accentRepeatNode" presStyleLbl="solidFgAcc1" presStyleIdx="1" presStyleCnt="5"/>
      <dgm:spPr/>
    </dgm:pt>
    <dgm:pt modelId="{2CBC4B8E-D6F0-4322-9375-B809B5A94096}" type="pres">
      <dgm:prSet presAssocID="{CDAB5AF5-7AFD-4DD5-B540-26C32CBDEF7D}" presName="text_3" presStyleLbl="node1" presStyleIdx="2" presStyleCnt="5" custScaleY="137367">
        <dgm:presLayoutVars>
          <dgm:bulletEnabled val="1"/>
        </dgm:presLayoutVars>
      </dgm:prSet>
      <dgm:spPr>
        <a:prstGeom prst="roundRect">
          <a:avLst/>
        </a:prstGeom>
      </dgm:spPr>
    </dgm:pt>
    <dgm:pt modelId="{C4CF5963-79B5-4A2C-9A33-A23DB3EF7FAA}" type="pres">
      <dgm:prSet presAssocID="{CDAB5AF5-7AFD-4DD5-B540-26C32CBDEF7D}" presName="accent_3" presStyleCnt="0"/>
      <dgm:spPr/>
    </dgm:pt>
    <dgm:pt modelId="{FFE35791-97BD-4440-8AD1-990AFA635651}" type="pres">
      <dgm:prSet presAssocID="{CDAB5AF5-7AFD-4DD5-B540-26C32CBDEF7D}" presName="accentRepeatNode" presStyleLbl="solidFgAcc1" presStyleIdx="2" presStyleCnt="5"/>
      <dgm:spPr/>
    </dgm:pt>
    <dgm:pt modelId="{EF1085E2-BC0A-4BFA-BA4B-D6A0DA749672}" type="pres">
      <dgm:prSet presAssocID="{7C6D691E-EADF-4FDF-BF13-297E1F669737}" presName="text_4" presStyleLbl="node1" presStyleIdx="3" presStyleCnt="5" custScaleY="137367">
        <dgm:presLayoutVars>
          <dgm:bulletEnabled val="1"/>
        </dgm:presLayoutVars>
      </dgm:prSet>
      <dgm:spPr>
        <a:prstGeom prst="roundRect">
          <a:avLst/>
        </a:prstGeom>
      </dgm:spPr>
    </dgm:pt>
    <dgm:pt modelId="{278DD814-F1E6-4C57-B4E8-357E9558B207}" type="pres">
      <dgm:prSet presAssocID="{7C6D691E-EADF-4FDF-BF13-297E1F669737}" presName="accent_4" presStyleCnt="0"/>
      <dgm:spPr/>
    </dgm:pt>
    <dgm:pt modelId="{56914D01-0D2B-44BE-9C05-CCA45D3D1701}" type="pres">
      <dgm:prSet presAssocID="{7C6D691E-EADF-4FDF-BF13-297E1F669737}" presName="accentRepeatNode" presStyleLbl="solidFgAcc1" presStyleIdx="3" presStyleCnt="5"/>
      <dgm:spPr/>
    </dgm:pt>
    <dgm:pt modelId="{5176CD8C-118E-4B21-A297-38F6B5841289}" type="pres">
      <dgm:prSet presAssocID="{D1B236B7-C74E-4C93-8AFA-D1912162F1A6}" presName="text_5" presStyleLbl="node1" presStyleIdx="4" presStyleCnt="5" custScaleY="137367">
        <dgm:presLayoutVars>
          <dgm:bulletEnabled val="1"/>
        </dgm:presLayoutVars>
      </dgm:prSet>
      <dgm:spPr>
        <a:prstGeom prst="roundRect">
          <a:avLst/>
        </a:prstGeom>
      </dgm:spPr>
    </dgm:pt>
    <dgm:pt modelId="{350FBFEC-50D1-48FE-8DFC-805AA9B2835C}" type="pres">
      <dgm:prSet presAssocID="{D1B236B7-C74E-4C93-8AFA-D1912162F1A6}" presName="accent_5" presStyleCnt="0"/>
      <dgm:spPr/>
    </dgm:pt>
    <dgm:pt modelId="{30D47C10-0B9E-43A5-AB73-8F46A24B0FC1}" type="pres">
      <dgm:prSet presAssocID="{D1B236B7-C74E-4C93-8AFA-D1912162F1A6}" presName="accentRepeatNode" presStyleLbl="solidFgAcc1" presStyleIdx="4" presStyleCnt="5"/>
      <dgm:spPr/>
    </dgm:pt>
  </dgm:ptLst>
  <dgm:cxnLst>
    <dgm:cxn modelId="{81537A01-D85C-483E-9212-B0FEA4022F3A}" srcId="{4C9404B6-AF22-4451-A341-46AD792901B4}" destId="{D1B236B7-C74E-4C93-8AFA-D1912162F1A6}" srcOrd="4" destOrd="0" parTransId="{0B1E3036-6421-4C5F-B6BF-6F5FDCDEE593}" sibTransId="{E89D4FC5-C893-4D61-A90D-D244B8D98EA4}"/>
    <dgm:cxn modelId="{D7FCDA1F-877E-42B1-9B24-2616DBC336FB}" type="presOf" srcId="{7C6D691E-EADF-4FDF-BF13-297E1F669737}" destId="{EF1085E2-BC0A-4BFA-BA4B-D6A0DA749672}" srcOrd="0" destOrd="0" presId="urn:microsoft.com/office/officeart/2008/layout/VerticalCurvedList"/>
    <dgm:cxn modelId="{C0C76D26-3425-4825-9E15-B933930A543B}" type="presOf" srcId="{EFAB337D-04F7-4E6D-A472-E7F6C0A3C66D}" destId="{CAD33230-C1AD-4F69-961E-9E9A4D01B613}" srcOrd="0" destOrd="0" presId="urn:microsoft.com/office/officeart/2008/layout/VerticalCurvedList"/>
    <dgm:cxn modelId="{8CCE3B2E-7D8A-4A61-9077-5639120F57DE}" srcId="{4C9404B6-AF22-4451-A341-46AD792901B4}" destId="{CDAB5AF5-7AFD-4DD5-B540-26C32CBDEF7D}" srcOrd="2" destOrd="0" parTransId="{8304A734-8817-41A5-BA16-790C45FE2C38}" sibTransId="{A316E61F-516F-406C-9321-A1F0B334EBA2}"/>
    <dgm:cxn modelId="{0D78CD45-FC60-460F-A936-90B836EB71E7}" type="presOf" srcId="{C1CE948E-3D28-4772-A135-3FF508971BF6}" destId="{0D0E0464-CC8C-47CD-A54C-FD848C2CE333}" srcOrd="0" destOrd="0" presId="urn:microsoft.com/office/officeart/2008/layout/VerticalCurvedList"/>
    <dgm:cxn modelId="{5140396D-AB4E-4EFD-B785-0E1D5D12837D}" type="presOf" srcId="{CDAB5AF5-7AFD-4DD5-B540-26C32CBDEF7D}" destId="{2CBC4B8E-D6F0-4322-9375-B809B5A94096}" srcOrd="0" destOrd="0" presId="urn:microsoft.com/office/officeart/2008/layout/VerticalCurvedList"/>
    <dgm:cxn modelId="{C95BFC77-1A5A-4EE6-8A7D-844DCE757755}" type="presOf" srcId="{4C9404B6-AF22-4451-A341-46AD792901B4}" destId="{61D534A9-4B78-4BD5-9BC0-D38427C20BD2}" srcOrd="0" destOrd="0" presId="urn:microsoft.com/office/officeart/2008/layout/VerticalCurvedList"/>
    <dgm:cxn modelId="{3BA5827C-68EA-4527-8726-13FDA5DBE560}" srcId="{4C9404B6-AF22-4451-A341-46AD792901B4}" destId="{C1CE948E-3D28-4772-A135-3FF508971BF6}" srcOrd="0" destOrd="0" parTransId="{F9DBBB1A-CA8F-4BFA-9458-D5F3AE3B98E1}" sibTransId="{9E8440A7-C531-4203-899D-8FD0A532DAE4}"/>
    <dgm:cxn modelId="{175FCA7D-9D0E-4651-AB14-4F06D609D670}" type="presOf" srcId="{D1B236B7-C74E-4C93-8AFA-D1912162F1A6}" destId="{5176CD8C-118E-4B21-A297-38F6B5841289}" srcOrd="0" destOrd="0" presId="urn:microsoft.com/office/officeart/2008/layout/VerticalCurvedList"/>
    <dgm:cxn modelId="{8C5CE1BB-031D-4692-B903-79A0879CC24E}" srcId="{4C9404B6-AF22-4451-A341-46AD792901B4}" destId="{EFAB337D-04F7-4E6D-A472-E7F6C0A3C66D}" srcOrd="1" destOrd="0" parTransId="{20457EDF-5CF3-41B8-A08E-91AC9CE2A8BF}" sibTransId="{F70BC82B-8821-422F-9D66-4E577C22BDE4}"/>
    <dgm:cxn modelId="{0D1397C3-BBA5-4864-BE70-CF7B5FB68CF2}" type="presOf" srcId="{9E8440A7-C531-4203-899D-8FD0A532DAE4}" destId="{8DA072B2-782D-45B4-9145-10E6DBF7E50B}" srcOrd="0" destOrd="0" presId="urn:microsoft.com/office/officeart/2008/layout/VerticalCurvedList"/>
    <dgm:cxn modelId="{8B7DFAD6-CAB3-414C-99B2-D3B00AB1D918}" srcId="{4C9404B6-AF22-4451-A341-46AD792901B4}" destId="{7C6D691E-EADF-4FDF-BF13-297E1F669737}" srcOrd="3" destOrd="0" parTransId="{183CF10E-F3B4-4DC1-ADD7-1516C980E0BA}" sibTransId="{A551E0A6-8127-4765-B78B-C364EC77E4AA}"/>
    <dgm:cxn modelId="{55126060-EE7E-43E8-9EBA-F9BDC3B8E761}" type="presParOf" srcId="{61D534A9-4B78-4BD5-9BC0-D38427C20BD2}" destId="{3490BBFC-EA89-4AEF-AC1F-DD168DBD453C}" srcOrd="0" destOrd="0" presId="urn:microsoft.com/office/officeart/2008/layout/VerticalCurvedList"/>
    <dgm:cxn modelId="{EC2E9944-FE32-491A-A7F0-67F0A2AFF6DD}" type="presParOf" srcId="{3490BBFC-EA89-4AEF-AC1F-DD168DBD453C}" destId="{45658F5A-FFC2-4283-8638-A7EA269616E9}" srcOrd="0" destOrd="0" presId="urn:microsoft.com/office/officeart/2008/layout/VerticalCurvedList"/>
    <dgm:cxn modelId="{4DC34B5F-BA7F-4A51-912C-3E2477C43517}" type="presParOf" srcId="{45658F5A-FFC2-4283-8638-A7EA269616E9}" destId="{AADE7A10-946C-4236-A05A-5581185EA031}" srcOrd="0" destOrd="0" presId="urn:microsoft.com/office/officeart/2008/layout/VerticalCurvedList"/>
    <dgm:cxn modelId="{26B2635B-8F43-461D-A2AF-ADAF8CB54E7E}" type="presParOf" srcId="{45658F5A-FFC2-4283-8638-A7EA269616E9}" destId="{8DA072B2-782D-45B4-9145-10E6DBF7E50B}" srcOrd="1" destOrd="0" presId="urn:microsoft.com/office/officeart/2008/layout/VerticalCurvedList"/>
    <dgm:cxn modelId="{DCE5B9F2-F76C-4603-8D9C-3E71BA04ACAE}" type="presParOf" srcId="{45658F5A-FFC2-4283-8638-A7EA269616E9}" destId="{E212DA6A-A6F3-4EB3-BA22-690A30705E48}" srcOrd="2" destOrd="0" presId="urn:microsoft.com/office/officeart/2008/layout/VerticalCurvedList"/>
    <dgm:cxn modelId="{13077824-BF25-4AA5-9581-06A2A3AD35FA}" type="presParOf" srcId="{45658F5A-FFC2-4283-8638-A7EA269616E9}" destId="{EA87DCD2-FD39-42EA-BAA1-6AADCCC56E1E}" srcOrd="3" destOrd="0" presId="urn:microsoft.com/office/officeart/2008/layout/VerticalCurvedList"/>
    <dgm:cxn modelId="{DC2A1DFE-9CDE-45BE-ABB7-0DA0E896CF4E}" type="presParOf" srcId="{3490BBFC-EA89-4AEF-AC1F-DD168DBD453C}" destId="{0D0E0464-CC8C-47CD-A54C-FD848C2CE333}" srcOrd="1" destOrd="0" presId="urn:microsoft.com/office/officeart/2008/layout/VerticalCurvedList"/>
    <dgm:cxn modelId="{68E0841C-E2B2-4278-A53A-2E279B294BE7}" type="presParOf" srcId="{3490BBFC-EA89-4AEF-AC1F-DD168DBD453C}" destId="{2695D9AC-2475-485D-ADCB-31B93B0F3754}" srcOrd="2" destOrd="0" presId="urn:microsoft.com/office/officeart/2008/layout/VerticalCurvedList"/>
    <dgm:cxn modelId="{F464D1E3-3A21-474D-B844-D8A1D1D0A607}" type="presParOf" srcId="{2695D9AC-2475-485D-ADCB-31B93B0F3754}" destId="{BF326E38-49E5-4975-A76C-25E734B31A45}" srcOrd="0" destOrd="0" presId="urn:microsoft.com/office/officeart/2008/layout/VerticalCurvedList"/>
    <dgm:cxn modelId="{EEC076FB-7F2E-4478-85F9-54A8B39DCBC3}" type="presParOf" srcId="{3490BBFC-EA89-4AEF-AC1F-DD168DBD453C}" destId="{CAD33230-C1AD-4F69-961E-9E9A4D01B613}" srcOrd="3" destOrd="0" presId="urn:microsoft.com/office/officeart/2008/layout/VerticalCurvedList"/>
    <dgm:cxn modelId="{F147FCA9-A509-43A7-A82C-901F600ADF03}" type="presParOf" srcId="{3490BBFC-EA89-4AEF-AC1F-DD168DBD453C}" destId="{93DD33D3-4CA8-4BC0-A165-854EA1746D32}" srcOrd="4" destOrd="0" presId="urn:microsoft.com/office/officeart/2008/layout/VerticalCurvedList"/>
    <dgm:cxn modelId="{06141AD4-1E3C-4D32-9B78-F9C723747A74}" type="presParOf" srcId="{93DD33D3-4CA8-4BC0-A165-854EA1746D32}" destId="{0D2F02FF-0BFE-468C-8C89-46AD17BCE466}" srcOrd="0" destOrd="0" presId="urn:microsoft.com/office/officeart/2008/layout/VerticalCurvedList"/>
    <dgm:cxn modelId="{3B81AB43-23DE-4358-BAB7-1DDCAF1C9C76}" type="presParOf" srcId="{3490BBFC-EA89-4AEF-AC1F-DD168DBD453C}" destId="{2CBC4B8E-D6F0-4322-9375-B809B5A94096}" srcOrd="5" destOrd="0" presId="urn:microsoft.com/office/officeart/2008/layout/VerticalCurvedList"/>
    <dgm:cxn modelId="{0276A6B5-8BD9-44BF-ADA6-DAA975958D90}" type="presParOf" srcId="{3490BBFC-EA89-4AEF-AC1F-DD168DBD453C}" destId="{C4CF5963-79B5-4A2C-9A33-A23DB3EF7FAA}" srcOrd="6" destOrd="0" presId="urn:microsoft.com/office/officeart/2008/layout/VerticalCurvedList"/>
    <dgm:cxn modelId="{395C177E-0CBF-4039-9638-760E5070DA6E}" type="presParOf" srcId="{C4CF5963-79B5-4A2C-9A33-A23DB3EF7FAA}" destId="{FFE35791-97BD-4440-8AD1-990AFA635651}" srcOrd="0" destOrd="0" presId="urn:microsoft.com/office/officeart/2008/layout/VerticalCurvedList"/>
    <dgm:cxn modelId="{5110FAFB-7350-46EB-BFC6-E59DDDC017CB}" type="presParOf" srcId="{3490BBFC-EA89-4AEF-AC1F-DD168DBD453C}" destId="{EF1085E2-BC0A-4BFA-BA4B-D6A0DA749672}" srcOrd="7" destOrd="0" presId="urn:microsoft.com/office/officeart/2008/layout/VerticalCurvedList"/>
    <dgm:cxn modelId="{A7C4447F-2BE3-4023-9A63-61995895FB40}" type="presParOf" srcId="{3490BBFC-EA89-4AEF-AC1F-DD168DBD453C}" destId="{278DD814-F1E6-4C57-B4E8-357E9558B207}" srcOrd="8" destOrd="0" presId="urn:microsoft.com/office/officeart/2008/layout/VerticalCurvedList"/>
    <dgm:cxn modelId="{D352B59A-B87F-4421-871F-2831F261B089}" type="presParOf" srcId="{278DD814-F1E6-4C57-B4E8-357E9558B207}" destId="{56914D01-0D2B-44BE-9C05-CCA45D3D1701}" srcOrd="0" destOrd="0" presId="urn:microsoft.com/office/officeart/2008/layout/VerticalCurvedList"/>
    <dgm:cxn modelId="{228E0DD6-E74D-40D4-BE96-2AF24C11BB15}" type="presParOf" srcId="{3490BBFC-EA89-4AEF-AC1F-DD168DBD453C}" destId="{5176CD8C-118E-4B21-A297-38F6B5841289}" srcOrd="9" destOrd="0" presId="urn:microsoft.com/office/officeart/2008/layout/VerticalCurvedList"/>
    <dgm:cxn modelId="{45391AC4-FC35-4FE1-AB0A-ED20C68A8514}" type="presParOf" srcId="{3490BBFC-EA89-4AEF-AC1F-DD168DBD453C}" destId="{350FBFEC-50D1-48FE-8DFC-805AA9B2835C}" srcOrd="10" destOrd="0" presId="urn:microsoft.com/office/officeart/2008/layout/VerticalCurvedList"/>
    <dgm:cxn modelId="{EB7C83D2-BA7F-47C5-B3E7-C9F5C1675E70}" type="presParOf" srcId="{350FBFEC-50D1-48FE-8DFC-805AA9B2835C}" destId="{30D47C10-0B9E-43A5-AB73-8F46A24B0FC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4441336-542E-4769-9CD0-C9E878A73FF4}" type="doc">
      <dgm:prSet loTypeId="urn:microsoft.com/office/officeart/2005/8/layout/venn1" loCatId="relationship" qsTypeId="urn:microsoft.com/office/officeart/2005/8/quickstyle/3d3" qsCatId="3D" csTypeId="urn:microsoft.com/office/officeart/2005/8/colors/colorful3" csCatId="colorful" phldr="1"/>
      <dgm:spPr/>
      <dgm:t>
        <a:bodyPr/>
        <a:lstStyle/>
        <a:p>
          <a:endParaRPr lang="es-ES"/>
        </a:p>
      </dgm:t>
    </dgm:pt>
    <dgm:pt modelId="{20088834-E871-4530-8D8C-020656136DC2}">
      <dgm:prSet custT="1"/>
      <dgm:spPr>
        <a:solidFill>
          <a:srgbClr val="C99BA9"/>
        </a:solidFill>
      </dgm:spPr>
      <dgm:t>
        <a:bodyPr>
          <a:scene3d>
            <a:camera prst="orthographicFront"/>
            <a:lightRig rig="threePt" dir="t"/>
          </a:scene3d>
          <a:sp3d extrusionH="57150">
            <a:bevelT w="38100" h="38100"/>
          </a:sp3d>
        </a:bodyPr>
        <a:lstStyle/>
        <a:p>
          <a:r>
            <a:rPr lang="en" sz="2000" b="1" dirty="0">
              <a:solidFill>
                <a:srgbClr val="D43070"/>
              </a:solidFill>
            </a:rPr>
            <a:t>For our protection from the harassment of the world</a:t>
          </a:r>
        </a:p>
      </dgm:t>
    </dgm:pt>
    <dgm:pt modelId="{8E2954B1-B628-4ECE-B7A8-9EB3AC4ECE34}" type="parTrans" cxnId="{788C4C5A-965D-4298-ADB3-10A6593E5C72}">
      <dgm:prSet/>
      <dgm:spPr/>
      <dgm:t>
        <a:bodyPr/>
        <a:lstStyle/>
        <a:p>
          <a:endParaRPr lang="es-ES" sz="2000" b="1"/>
        </a:p>
      </dgm:t>
    </dgm:pt>
    <dgm:pt modelId="{89E1EA98-49BA-4AD5-8E60-7B97A8376CAA}" type="sibTrans" cxnId="{788C4C5A-965D-4298-ADB3-10A6593E5C72}">
      <dgm:prSet/>
      <dgm:spPr/>
      <dgm:t>
        <a:bodyPr/>
        <a:lstStyle/>
        <a:p>
          <a:endParaRPr lang="es-ES" sz="2000" b="1"/>
        </a:p>
      </dgm:t>
    </dgm:pt>
    <dgm:pt modelId="{8350F82F-C76A-4DCB-92DA-33CA370BB2F3}">
      <dgm:prSet custT="1"/>
      <dgm:spPr>
        <a:solidFill>
          <a:schemeClr val="bg1"/>
        </a:solidFill>
      </dgm:spPr>
      <dgm:t>
        <a:bodyPr>
          <a:scene3d>
            <a:camera prst="orthographicFront"/>
            <a:lightRig rig="threePt" dir="t"/>
          </a:scene3d>
          <a:sp3d extrusionH="57150">
            <a:bevelT w="38100" h="38100"/>
          </a:sp3d>
        </a:bodyPr>
        <a:lstStyle/>
        <a:p>
          <a:r>
            <a:rPr lang="en" sz="2000" b="1" dirty="0">
              <a:solidFill>
                <a:srgbClr val="5C1984"/>
              </a:solidFill>
            </a:rPr>
            <a:t>For our unity among ourselves and with God</a:t>
          </a:r>
        </a:p>
      </dgm:t>
    </dgm:pt>
    <dgm:pt modelId="{792FA470-BB1C-4CA5-9278-FE6DE7BC737B}" type="parTrans" cxnId="{2AB2AB7C-23F6-4A37-AFF3-E14E6B159AB7}">
      <dgm:prSet/>
      <dgm:spPr/>
      <dgm:t>
        <a:bodyPr/>
        <a:lstStyle/>
        <a:p>
          <a:endParaRPr lang="es-ES" sz="2000" b="1"/>
        </a:p>
      </dgm:t>
    </dgm:pt>
    <dgm:pt modelId="{A9F28279-6330-4AC6-AE4B-5F339F6F3F02}" type="sibTrans" cxnId="{2AB2AB7C-23F6-4A37-AFF3-E14E6B159AB7}">
      <dgm:prSet/>
      <dgm:spPr/>
      <dgm:t>
        <a:bodyPr/>
        <a:lstStyle/>
        <a:p>
          <a:endParaRPr lang="es-ES" sz="2000" b="1"/>
        </a:p>
      </dgm:t>
    </dgm:pt>
    <dgm:pt modelId="{C7111A39-1E5A-4F7D-8E16-66CABB63485E}">
      <dgm:prSet custT="1"/>
      <dgm:spPr/>
      <dgm:t>
        <a:bodyPr>
          <a:scene3d>
            <a:camera prst="orthographicFront"/>
            <a:lightRig rig="threePt" dir="t"/>
          </a:scene3d>
          <a:sp3d extrusionH="57150">
            <a:bevelT w="38100" h="38100"/>
          </a:sp3d>
        </a:bodyPr>
        <a:lstStyle/>
        <a:p>
          <a:r>
            <a:rPr lang="en" sz="2000" b="1" dirty="0">
              <a:solidFill>
                <a:srgbClr val="3269D8"/>
              </a:solidFill>
            </a:rPr>
            <a:t>For our sanctification</a:t>
          </a:r>
        </a:p>
      </dgm:t>
    </dgm:pt>
    <dgm:pt modelId="{6B80F11F-3AAF-456F-8A17-EDDBE410D297}" type="parTrans" cxnId="{DACCC33C-44C6-43C2-90F4-E2760E98BDD3}">
      <dgm:prSet/>
      <dgm:spPr/>
      <dgm:t>
        <a:bodyPr/>
        <a:lstStyle/>
        <a:p>
          <a:endParaRPr lang="es-ES" sz="2000" b="1"/>
        </a:p>
      </dgm:t>
    </dgm:pt>
    <dgm:pt modelId="{76856549-C50F-4E6C-8D29-CEEC9B5F0406}" type="sibTrans" cxnId="{DACCC33C-44C6-43C2-90F4-E2760E98BDD3}">
      <dgm:prSet/>
      <dgm:spPr/>
      <dgm:t>
        <a:bodyPr/>
        <a:lstStyle/>
        <a:p>
          <a:endParaRPr lang="es-ES" sz="2000" b="1"/>
        </a:p>
      </dgm:t>
    </dgm:pt>
    <dgm:pt modelId="{E1CCCBB1-DA57-4A23-8E55-08BCC6F9D137}">
      <dgm:prSet custT="1"/>
      <dgm:spPr/>
      <dgm:t>
        <a:bodyPr>
          <a:scene3d>
            <a:camera prst="orthographicFront"/>
            <a:lightRig rig="threePt" dir="t"/>
          </a:scene3d>
          <a:sp3d extrusionH="57150">
            <a:bevelT w="38100" h="38100"/>
          </a:sp3d>
        </a:bodyPr>
        <a:lstStyle/>
        <a:p>
          <a:r>
            <a:rPr lang="en" sz="2000" b="1" dirty="0">
              <a:solidFill>
                <a:srgbClr val="19936D"/>
              </a:solidFill>
            </a:rPr>
            <a:t>Because we are a testimony of God's love before the world</a:t>
          </a:r>
        </a:p>
      </dgm:t>
    </dgm:pt>
    <dgm:pt modelId="{8D4B2637-2DBD-43F9-B5CA-B56EE87B7101}" type="parTrans" cxnId="{E4450E72-3031-41CC-8C0D-195B9C9EB03A}">
      <dgm:prSet/>
      <dgm:spPr/>
      <dgm:t>
        <a:bodyPr/>
        <a:lstStyle/>
        <a:p>
          <a:endParaRPr lang="es-ES" sz="2000" b="1"/>
        </a:p>
      </dgm:t>
    </dgm:pt>
    <dgm:pt modelId="{C10EF511-019F-4C40-81C3-47195AAA6921}" type="sibTrans" cxnId="{E4450E72-3031-41CC-8C0D-195B9C9EB03A}">
      <dgm:prSet/>
      <dgm:spPr/>
      <dgm:t>
        <a:bodyPr/>
        <a:lstStyle/>
        <a:p>
          <a:endParaRPr lang="es-ES" sz="2000" b="1"/>
        </a:p>
      </dgm:t>
    </dgm:pt>
    <dgm:pt modelId="{640E0D10-11F6-4E94-AC11-3CB3E841F879}">
      <dgm:prSet custT="1"/>
      <dgm:spPr/>
      <dgm:t>
        <a:bodyPr>
          <a:scene3d>
            <a:camera prst="orthographicFront"/>
            <a:lightRig rig="threePt" dir="t"/>
          </a:scene3d>
          <a:sp3d extrusionH="57150">
            <a:bevelT w="38100" h="38100"/>
          </a:sp3d>
        </a:bodyPr>
        <a:lstStyle/>
        <a:p>
          <a:r>
            <a:rPr lang="en" sz="2000" b="1" dirty="0">
              <a:solidFill>
                <a:srgbClr val="4BB814"/>
              </a:solidFill>
            </a:rPr>
            <a:t>May we come to be with Him</a:t>
          </a:r>
        </a:p>
      </dgm:t>
    </dgm:pt>
    <dgm:pt modelId="{824808CB-0C6F-42E3-81D9-B82B3514EF39}" type="parTrans" cxnId="{9677EB4C-C5C6-4FE9-A1B6-8B7A41A7466A}">
      <dgm:prSet/>
      <dgm:spPr/>
      <dgm:t>
        <a:bodyPr/>
        <a:lstStyle/>
        <a:p>
          <a:endParaRPr lang="es-ES" sz="2000" b="1"/>
        </a:p>
      </dgm:t>
    </dgm:pt>
    <dgm:pt modelId="{B2E7C6E8-6666-482B-B1F8-6E23E42D85D1}" type="sibTrans" cxnId="{9677EB4C-C5C6-4FE9-A1B6-8B7A41A7466A}">
      <dgm:prSet/>
      <dgm:spPr/>
      <dgm:t>
        <a:bodyPr/>
        <a:lstStyle/>
        <a:p>
          <a:endParaRPr lang="es-ES" sz="2000" b="1"/>
        </a:p>
      </dgm:t>
    </dgm:pt>
    <dgm:pt modelId="{930FCD6C-9D38-4524-A524-293D590E6BF1}">
      <dgm:prSet custT="1"/>
      <dgm:spPr/>
      <dgm:t>
        <a:bodyPr>
          <a:scene3d>
            <a:camera prst="orthographicFront"/>
            <a:lightRig rig="threePt" dir="t"/>
          </a:scene3d>
          <a:sp3d extrusionH="57150">
            <a:bevelT w="38100" h="38100"/>
          </a:sp3d>
        </a:bodyPr>
        <a:lstStyle/>
        <a:p>
          <a:r>
            <a:rPr lang="en" sz="2000" b="1" dirty="0">
              <a:solidFill>
                <a:srgbClr val="695411"/>
              </a:solidFill>
            </a:rPr>
            <a:t>So that the love of God may dwell in us</a:t>
          </a:r>
        </a:p>
      </dgm:t>
    </dgm:pt>
    <dgm:pt modelId="{F3C1ABC9-2744-4A24-A438-D4D5E3D02A64}" type="parTrans" cxnId="{E9FB165B-92F1-46C4-95A0-EF15CC6E35D2}">
      <dgm:prSet/>
      <dgm:spPr/>
      <dgm:t>
        <a:bodyPr/>
        <a:lstStyle/>
        <a:p>
          <a:endParaRPr lang="es-ES" sz="2000" b="1"/>
        </a:p>
      </dgm:t>
    </dgm:pt>
    <dgm:pt modelId="{20AFC813-42CF-427E-950F-A2C57D9B7954}" type="sibTrans" cxnId="{E9FB165B-92F1-46C4-95A0-EF15CC6E35D2}">
      <dgm:prSet/>
      <dgm:spPr/>
      <dgm:t>
        <a:bodyPr/>
        <a:lstStyle/>
        <a:p>
          <a:endParaRPr lang="es-ES" sz="2000" b="1"/>
        </a:p>
      </dgm:t>
    </dgm:pt>
    <dgm:pt modelId="{BA21C7A3-1FF0-42F4-91C4-E7689BE2FDF1}" type="pres">
      <dgm:prSet presAssocID="{F4441336-542E-4769-9CD0-C9E878A73FF4}" presName="compositeShape" presStyleCnt="0">
        <dgm:presLayoutVars>
          <dgm:chMax val="7"/>
          <dgm:dir/>
          <dgm:resizeHandles val="exact"/>
        </dgm:presLayoutVars>
      </dgm:prSet>
      <dgm:spPr/>
    </dgm:pt>
    <dgm:pt modelId="{9A7207E6-64F1-47BE-9F46-04B818C1D6BF}" type="pres">
      <dgm:prSet presAssocID="{20088834-E871-4530-8D8C-020656136DC2}" presName="circ1" presStyleLbl="vennNode1" presStyleIdx="0" presStyleCnt="6"/>
      <dgm:spPr/>
    </dgm:pt>
    <dgm:pt modelId="{4B0338ED-1BE3-42A0-A73D-4556CFF0620B}" type="pres">
      <dgm:prSet presAssocID="{20088834-E871-4530-8D8C-020656136DC2}" presName="circ1Tx" presStyleLbl="revTx" presStyleIdx="0" presStyleCnt="0" custScaleX="132617" custLinFactNeighborY="-10818">
        <dgm:presLayoutVars>
          <dgm:chMax val="0"/>
          <dgm:chPref val="0"/>
          <dgm:bulletEnabled val="1"/>
        </dgm:presLayoutVars>
      </dgm:prSet>
      <dgm:spPr/>
    </dgm:pt>
    <dgm:pt modelId="{76048B58-013D-4C4E-97C6-749FE91229FC}" type="pres">
      <dgm:prSet presAssocID="{8350F82F-C76A-4DCB-92DA-33CA370BB2F3}" presName="circ2" presStyleLbl="vennNode1" presStyleIdx="1" presStyleCnt="6"/>
      <dgm:spPr/>
    </dgm:pt>
    <dgm:pt modelId="{D9122996-A04D-417F-9902-6446E3D96E5A}" type="pres">
      <dgm:prSet presAssocID="{8350F82F-C76A-4DCB-92DA-33CA370BB2F3}" presName="circ2Tx" presStyleLbl="revTx" presStyleIdx="0" presStyleCnt="0" custScaleY="132070">
        <dgm:presLayoutVars>
          <dgm:chMax val="0"/>
          <dgm:chPref val="0"/>
          <dgm:bulletEnabled val="1"/>
        </dgm:presLayoutVars>
      </dgm:prSet>
      <dgm:spPr/>
    </dgm:pt>
    <dgm:pt modelId="{A19131A1-B14C-46E7-937B-D00BCC6BAF48}" type="pres">
      <dgm:prSet presAssocID="{C7111A39-1E5A-4F7D-8E16-66CABB63485E}" presName="circ3" presStyleLbl="vennNode1" presStyleIdx="2" presStyleCnt="6"/>
      <dgm:spPr/>
    </dgm:pt>
    <dgm:pt modelId="{EAF8DCD7-C064-46CC-BE00-6610B0D08A9C}" type="pres">
      <dgm:prSet presAssocID="{C7111A39-1E5A-4F7D-8E16-66CABB63485E}" presName="circ3Tx" presStyleLbl="revTx" presStyleIdx="0" presStyleCnt="0">
        <dgm:presLayoutVars>
          <dgm:chMax val="0"/>
          <dgm:chPref val="0"/>
          <dgm:bulletEnabled val="1"/>
        </dgm:presLayoutVars>
      </dgm:prSet>
      <dgm:spPr/>
    </dgm:pt>
    <dgm:pt modelId="{D9EFC699-611E-44F7-A32F-82BFC2BDD7C3}" type="pres">
      <dgm:prSet presAssocID="{E1CCCBB1-DA57-4A23-8E55-08BCC6F9D137}" presName="circ4" presStyleLbl="vennNode1" presStyleIdx="3" presStyleCnt="6"/>
      <dgm:spPr/>
    </dgm:pt>
    <dgm:pt modelId="{78FF5F3B-F8EB-42D6-AC02-11FF07565789}" type="pres">
      <dgm:prSet presAssocID="{E1CCCBB1-DA57-4A23-8E55-08BCC6F9D137}" presName="circ4Tx" presStyleLbl="revTx" presStyleIdx="0" presStyleCnt="0" custScaleX="120833" custScaleY="126741" custLinFactNeighborY="16226">
        <dgm:presLayoutVars>
          <dgm:chMax val="0"/>
          <dgm:chPref val="0"/>
          <dgm:bulletEnabled val="1"/>
        </dgm:presLayoutVars>
      </dgm:prSet>
      <dgm:spPr/>
    </dgm:pt>
    <dgm:pt modelId="{150BAA9A-E313-4534-AE10-4D53079C0716}" type="pres">
      <dgm:prSet presAssocID="{640E0D10-11F6-4E94-AC11-3CB3E841F879}" presName="circ5" presStyleLbl="vennNode1" presStyleIdx="4" presStyleCnt="6"/>
      <dgm:spPr/>
    </dgm:pt>
    <dgm:pt modelId="{A0FE4003-6B3D-4510-8FE7-67BD2626F18B}" type="pres">
      <dgm:prSet presAssocID="{640E0D10-11F6-4E94-AC11-3CB3E841F879}" presName="circ5Tx" presStyleLbl="revTx" presStyleIdx="0" presStyleCnt="0">
        <dgm:presLayoutVars>
          <dgm:chMax val="0"/>
          <dgm:chPref val="0"/>
          <dgm:bulletEnabled val="1"/>
        </dgm:presLayoutVars>
      </dgm:prSet>
      <dgm:spPr/>
    </dgm:pt>
    <dgm:pt modelId="{FD0D6376-07E9-4D11-AC0E-D1C0E95B2411}" type="pres">
      <dgm:prSet presAssocID="{930FCD6C-9D38-4524-A524-293D590E6BF1}" presName="circ6" presStyleLbl="vennNode1" presStyleIdx="5" presStyleCnt="6"/>
      <dgm:spPr/>
    </dgm:pt>
    <dgm:pt modelId="{9AF4F879-3235-4401-BBDC-318DEF0B7677}" type="pres">
      <dgm:prSet presAssocID="{930FCD6C-9D38-4524-A524-293D590E6BF1}" presName="circ6Tx" presStyleLbl="revTx" presStyleIdx="0" presStyleCnt="0" custScaleY="122162">
        <dgm:presLayoutVars>
          <dgm:chMax val="0"/>
          <dgm:chPref val="0"/>
          <dgm:bulletEnabled val="1"/>
        </dgm:presLayoutVars>
      </dgm:prSet>
      <dgm:spPr/>
    </dgm:pt>
  </dgm:ptLst>
  <dgm:cxnLst>
    <dgm:cxn modelId="{29950110-E742-4C5B-8677-980C33D77476}" type="presOf" srcId="{F4441336-542E-4769-9CD0-C9E878A73FF4}" destId="{BA21C7A3-1FF0-42F4-91C4-E7689BE2FDF1}" srcOrd="0" destOrd="0" presId="urn:microsoft.com/office/officeart/2005/8/layout/venn1"/>
    <dgm:cxn modelId="{53926C38-3595-41C4-9AD5-D1B4FA8859B4}" type="presOf" srcId="{8350F82F-C76A-4DCB-92DA-33CA370BB2F3}" destId="{D9122996-A04D-417F-9902-6446E3D96E5A}" srcOrd="0" destOrd="0" presId="urn:microsoft.com/office/officeart/2005/8/layout/venn1"/>
    <dgm:cxn modelId="{DACCC33C-44C6-43C2-90F4-E2760E98BDD3}" srcId="{F4441336-542E-4769-9CD0-C9E878A73FF4}" destId="{C7111A39-1E5A-4F7D-8E16-66CABB63485E}" srcOrd="2" destOrd="0" parTransId="{6B80F11F-3AAF-456F-8A17-EDDBE410D297}" sibTransId="{76856549-C50F-4E6C-8D29-CEEC9B5F0406}"/>
    <dgm:cxn modelId="{E9FB165B-92F1-46C4-95A0-EF15CC6E35D2}" srcId="{F4441336-542E-4769-9CD0-C9E878A73FF4}" destId="{930FCD6C-9D38-4524-A524-293D590E6BF1}" srcOrd="5" destOrd="0" parTransId="{F3C1ABC9-2744-4A24-A438-D4D5E3D02A64}" sibTransId="{20AFC813-42CF-427E-950F-A2C57D9B7954}"/>
    <dgm:cxn modelId="{9677EB4C-C5C6-4FE9-A1B6-8B7A41A7466A}" srcId="{F4441336-542E-4769-9CD0-C9E878A73FF4}" destId="{640E0D10-11F6-4E94-AC11-3CB3E841F879}" srcOrd="4" destOrd="0" parTransId="{824808CB-0C6F-42E3-81D9-B82B3514EF39}" sibTransId="{B2E7C6E8-6666-482B-B1F8-6E23E42D85D1}"/>
    <dgm:cxn modelId="{E074716F-0186-4405-80E6-63D05A8056AC}" type="presOf" srcId="{640E0D10-11F6-4E94-AC11-3CB3E841F879}" destId="{A0FE4003-6B3D-4510-8FE7-67BD2626F18B}" srcOrd="0" destOrd="0" presId="urn:microsoft.com/office/officeart/2005/8/layout/venn1"/>
    <dgm:cxn modelId="{EA8BA16F-7AD5-4ACA-B6F8-F7D144624324}" type="presOf" srcId="{C7111A39-1E5A-4F7D-8E16-66CABB63485E}" destId="{EAF8DCD7-C064-46CC-BE00-6610B0D08A9C}" srcOrd="0" destOrd="0" presId="urn:microsoft.com/office/officeart/2005/8/layout/venn1"/>
    <dgm:cxn modelId="{E4450E72-3031-41CC-8C0D-195B9C9EB03A}" srcId="{F4441336-542E-4769-9CD0-C9E878A73FF4}" destId="{E1CCCBB1-DA57-4A23-8E55-08BCC6F9D137}" srcOrd="3" destOrd="0" parTransId="{8D4B2637-2DBD-43F9-B5CA-B56EE87B7101}" sibTransId="{C10EF511-019F-4C40-81C3-47195AAA6921}"/>
    <dgm:cxn modelId="{788C4C5A-965D-4298-ADB3-10A6593E5C72}" srcId="{F4441336-542E-4769-9CD0-C9E878A73FF4}" destId="{20088834-E871-4530-8D8C-020656136DC2}" srcOrd="0" destOrd="0" parTransId="{8E2954B1-B628-4ECE-B7A8-9EB3AC4ECE34}" sibTransId="{89E1EA98-49BA-4AD5-8E60-7B97A8376CAA}"/>
    <dgm:cxn modelId="{3F23AA7B-3BDA-492E-9E8D-F3A7E17385AB}" type="presOf" srcId="{E1CCCBB1-DA57-4A23-8E55-08BCC6F9D137}" destId="{78FF5F3B-F8EB-42D6-AC02-11FF07565789}" srcOrd="0" destOrd="0" presId="urn:microsoft.com/office/officeart/2005/8/layout/venn1"/>
    <dgm:cxn modelId="{2AB2AB7C-23F6-4A37-AFF3-E14E6B159AB7}" srcId="{F4441336-542E-4769-9CD0-C9E878A73FF4}" destId="{8350F82F-C76A-4DCB-92DA-33CA370BB2F3}" srcOrd="1" destOrd="0" parTransId="{792FA470-BB1C-4CA5-9278-FE6DE7BC737B}" sibTransId="{A9F28279-6330-4AC6-AE4B-5F339F6F3F02}"/>
    <dgm:cxn modelId="{F445D2EC-5797-484E-813D-9181370A2123}" type="presOf" srcId="{20088834-E871-4530-8D8C-020656136DC2}" destId="{4B0338ED-1BE3-42A0-A73D-4556CFF0620B}" srcOrd="0" destOrd="0" presId="urn:microsoft.com/office/officeart/2005/8/layout/venn1"/>
    <dgm:cxn modelId="{FC19E3FA-9B5D-49DB-A422-C595DCDD620A}" type="presOf" srcId="{930FCD6C-9D38-4524-A524-293D590E6BF1}" destId="{9AF4F879-3235-4401-BBDC-318DEF0B7677}" srcOrd="0" destOrd="0" presId="urn:microsoft.com/office/officeart/2005/8/layout/venn1"/>
    <dgm:cxn modelId="{8411E0CE-96D4-45D5-92A9-62BB565D4F52}" type="presParOf" srcId="{BA21C7A3-1FF0-42F4-91C4-E7689BE2FDF1}" destId="{9A7207E6-64F1-47BE-9F46-04B818C1D6BF}" srcOrd="0" destOrd="0" presId="urn:microsoft.com/office/officeart/2005/8/layout/venn1"/>
    <dgm:cxn modelId="{CA22BE73-B43E-40B6-AAAE-1E1578F1FE47}" type="presParOf" srcId="{BA21C7A3-1FF0-42F4-91C4-E7689BE2FDF1}" destId="{4B0338ED-1BE3-42A0-A73D-4556CFF0620B}" srcOrd="1" destOrd="0" presId="urn:microsoft.com/office/officeart/2005/8/layout/venn1"/>
    <dgm:cxn modelId="{3A99C361-A019-404D-BBFD-4506C2623117}" type="presParOf" srcId="{BA21C7A3-1FF0-42F4-91C4-E7689BE2FDF1}" destId="{76048B58-013D-4C4E-97C6-749FE91229FC}" srcOrd="2" destOrd="0" presId="urn:microsoft.com/office/officeart/2005/8/layout/venn1"/>
    <dgm:cxn modelId="{EA145E5D-D1E6-4AA3-9349-50F876445DF8}" type="presParOf" srcId="{BA21C7A3-1FF0-42F4-91C4-E7689BE2FDF1}" destId="{D9122996-A04D-417F-9902-6446E3D96E5A}" srcOrd="3" destOrd="0" presId="urn:microsoft.com/office/officeart/2005/8/layout/venn1"/>
    <dgm:cxn modelId="{8BFDD797-EF66-4705-8187-60DFF3437720}" type="presParOf" srcId="{BA21C7A3-1FF0-42F4-91C4-E7689BE2FDF1}" destId="{A19131A1-B14C-46E7-937B-D00BCC6BAF48}" srcOrd="4" destOrd="0" presId="urn:microsoft.com/office/officeart/2005/8/layout/venn1"/>
    <dgm:cxn modelId="{5530D46F-9855-4C0D-8107-D4FE96CBA676}" type="presParOf" srcId="{BA21C7A3-1FF0-42F4-91C4-E7689BE2FDF1}" destId="{EAF8DCD7-C064-46CC-BE00-6610B0D08A9C}" srcOrd="5" destOrd="0" presId="urn:microsoft.com/office/officeart/2005/8/layout/venn1"/>
    <dgm:cxn modelId="{71123C1B-ACB3-4D3D-B443-6432BFEBBC94}" type="presParOf" srcId="{BA21C7A3-1FF0-42F4-91C4-E7689BE2FDF1}" destId="{D9EFC699-611E-44F7-A32F-82BFC2BDD7C3}" srcOrd="6" destOrd="0" presId="urn:microsoft.com/office/officeart/2005/8/layout/venn1"/>
    <dgm:cxn modelId="{4ECB1B7C-0EDB-4F55-BE95-A9A777A0E282}" type="presParOf" srcId="{BA21C7A3-1FF0-42F4-91C4-E7689BE2FDF1}" destId="{78FF5F3B-F8EB-42D6-AC02-11FF07565789}" srcOrd="7" destOrd="0" presId="urn:microsoft.com/office/officeart/2005/8/layout/venn1"/>
    <dgm:cxn modelId="{E962F413-7409-4F3A-91FA-324C06F54322}" type="presParOf" srcId="{BA21C7A3-1FF0-42F4-91C4-E7689BE2FDF1}" destId="{150BAA9A-E313-4534-AE10-4D53079C0716}" srcOrd="8" destOrd="0" presId="urn:microsoft.com/office/officeart/2005/8/layout/venn1"/>
    <dgm:cxn modelId="{621350FA-6034-4A81-999A-0B37362A55E1}" type="presParOf" srcId="{BA21C7A3-1FF0-42F4-91C4-E7689BE2FDF1}" destId="{A0FE4003-6B3D-4510-8FE7-67BD2626F18B}" srcOrd="9" destOrd="0" presId="urn:microsoft.com/office/officeart/2005/8/layout/venn1"/>
    <dgm:cxn modelId="{20B77AA0-1C46-4520-87E5-98761F4D97AC}" type="presParOf" srcId="{BA21C7A3-1FF0-42F4-91C4-E7689BE2FDF1}" destId="{FD0D6376-07E9-4D11-AC0E-D1C0E95B2411}" srcOrd="10" destOrd="0" presId="urn:microsoft.com/office/officeart/2005/8/layout/venn1"/>
    <dgm:cxn modelId="{3B5D6E25-B7EC-457A-919D-CE6785E647F8}" type="presParOf" srcId="{BA21C7A3-1FF0-42F4-91C4-E7689BE2FDF1}" destId="{9AF4F879-3235-4401-BBDC-318DEF0B7677}" srcOrd="11"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90D8F1-926B-4F2C-B433-FC3492CE7AC1}">
      <dsp:nvSpPr>
        <dsp:cNvPr id="0" name=""/>
        <dsp:cNvSpPr/>
      </dsp:nvSpPr>
      <dsp:spPr>
        <a:xfrm>
          <a:off x="2942" y="122990"/>
          <a:ext cx="1471221" cy="1471221"/>
        </a:xfrm>
        <a:prstGeom prst="rect">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w="38100" cap="flat" cmpd="sng" algn="ctr">
          <a:solidFill>
            <a:srgbClr val="FF0066"/>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7CEE4F46-1F69-49A9-99F4-295967BF9D4C}">
      <dsp:nvSpPr>
        <dsp:cNvPr id="0" name=""/>
        <dsp:cNvSpPr/>
      </dsp:nvSpPr>
      <dsp:spPr>
        <a:xfrm>
          <a:off x="2942" y="122990"/>
          <a:ext cx="147" cy="2942442"/>
        </a:xfrm>
        <a:prstGeom prst="line">
          <a:avLst/>
        </a:prstGeom>
        <a:noFill/>
        <a:ln w="38100" cap="flat" cmpd="sng" algn="ctr">
          <a:solidFill>
            <a:srgbClr val="FF0066"/>
          </a:solidFill>
          <a:prstDash val="solid"/>
          <a:miter lim="800000"/>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sp>
    <dsp:sp modelId="{2CB314B2-1939-4F00-B053-61254FDC46A9}">
      <dsp:nvSpPr>
        <dsp:cNvPr id="0" name=""/>
        <dsp:cNvSpPr/>
      </dsp:nvSpPr>
      <dsp:spPr>
        <a:xfrm>
          <a:off x="2942" y="1594212"/>
          <a:ext cx="1471221" cy="14712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 sz="1800" b="1" kern="1200" dirty="0"/>
            <a:t>He sent the Son to die   for us                   (Jn. 3:16; 6:57)</a:t>
          </a:r>
          <a:endParaRPr lang="es-ES" sz="1800" kern="1200" dirty="0"/>
        </a:p>
      </dsp:txBody>
      <dsp:txXfrm>
        <a:off x="2942" y="1594212"/>
        <a:ext cx="1471221" cy="1471221"/>
      </dsp:txXfrm>
    </dsp:sp>
    <dsp:sp modelId="{A8DCA9C9-CC99-4C46-9376-7CC939CD47F5}">
      <dsp:nvSpPr>
        <dsp:cNvPr id="0" name=""/>
        <dsp:cNvSpPr/>
      </dsp:nvSpPr>
      <dsp:spPr>
        <a:xfrm>
          <a:off x="1474843" y="122990"/>
          <a:ext cx="1471221" cy="1471221"/>
        </a:xfrm>
        <a:prstGeom prst="rect">
          <a:avLst/>
        </a:prstGeom>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w="38100" cap="flat" cmpd="sng" algn="ctr">
          <a:solidFill>
            <a:srgbClr val="6300FF"/>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30C08326-AA93-46F4-9965-9F16064C1945}">
      <dsp:nvSpPr>
        <dsp:cNvPr id="0" name=""/>
        <dsp:cNvSpPr/>
      </dsp:nvSpPr>
      <dsp:spPr>
        <a:xfrm>
          <a:off x="1474843" y="122990"/>
          <a:ext cx="147" cy="2942442"/>
        </a:xfrm>
        <a:prstGeom prst="line">
          <a:avLst/>
        </a:prstGeom>
        <a:noFill/>
        <a:ln w="38100" cap="flat" cmpd="sng" algn="ctr">
          <a:solidFill>
            <a:srgbClr val="6300FF"/>
          </a:solidFill>
          <a:prstDash val="solid"/>
          <a:miter lim="800000"/>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sp>
    <dsp:sp modelId="{15E71BB8-4618-45E1-B855-9EAEF5158F3D}">
      <dsp:nvSpPr>
        <dsp:cNvPr id="0" name=""/>
        <dsp:cNvSpPr/>
      </dsp:nvSpPr>
      <dsp:spPr>
        <a:xfrm>
          <a:off x="1474843" y="1594212"/>
          <a:ext cx="1471221" cy="14712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 sz="1800" b="1" kern="1200"/>
            <a:t>He assumes the role of Judge, and delegates it to the Son (Jn. 5:22)</a:t>
          </a:r>
          <a:endParaRPr lang="es-ES" sz="1800" kern="1200"/>
        </a:p>
      </dsp:txBody>
      <dsp:txXfrm>
        <a:off x="1474843" y="1594212"/>
        <a:ext cx="1471221" cy="1471221"/>
      </dsp:txXfrm>
    </dsp:sp>
    <dsp:sp modelId="{8C4E1C19-6895-4DA8-AFC9-F10CCB779E8E}">
      <dsp:nvSpPr>
        <dsp:cNvPr id="0" name=""/>
        <dsp:cNvSpPr/>
      </dsp:nvSpPr>
      <dsp:spPr>
        <a:xfrm>
          <a:off x="2946743" y="122990"/>
          <a:ext cx="1471221" cy="1471221"/>
        </a:xfrm>
        <a:prstGeom prst="rect">
          <a:avLst/>
        </a:prstGeom>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w="38100" cap="flat" cmpd="sng" algn="ctr">
          <a:solidFill>
            <a:srgbClr val="00D2FF"/>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E297DBC6-A5A4-4427-9CF6-2C0E93F639CC}">
      <dsp:nvSpPr>
        <dsp:cNvPr id="0" name=""/>
        <dsp:cNvSpPr/>
      </dsp:nvSpPr>
      <dsp:spPr>
        <a:xfrm>
          <a:off x="2946743" y="122990"/>
          <a:ext cx="147" cy="2942442"/>
        </a:xfrm>
        <a:prstGeom prst="line">
          <a:avLst/>
        </a:prstGeom>
        <a:noFill/>
        <a:ln w="38100" cap="flat" cmpd="sng" algn="ctr">
          <a:solidFill>
            <a:srgbClr val="00D2FF"/>
          </a:solidFill>
          <a:prstDash val="solid"/>
          <a:miter lim="800000"/>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sp>
    <dsp:sp modelId="{5CBEBCB4-7B38-460F-8BB1-1852C63B587D}">
      <dsp:nvSpPr>
        <dsp:cNvPr id="0" name=""/>
        <dsp:cNvSpPr/>
      </dsp:nvSpPr>
      <dsp:spPr>
        <a:xfrm>
          <a:off x="2946743" y="1594212"/>
          <a:ext cx="1471221" cy="14712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 sz="1800" b="1" kern="1200" dirty="0"/>
            <a:t>He directed the ministry of Jesus </a:t>
          </a:r>
          <a:br>
            <a:rPr lang="es-ES" sz="1800" b="1" kern="1200" dirty="0"/>
          </a:br>
          <a:r>
            <a:rPr lang="en" sz="1800" b="1" kern="1200" dirty="0"/>
            <a:t>(Jn. 6:32; 14:10, 24)</a:t>
          </a:r>
          <a:endParaRPr lang="es-ES" sz="1800" kern="1200" dirty="0"/>
        </a:p>
      </dsp:txBody>
      <dsp:txXfrm>
        <a:off x="2946743" y="1594212"/>
        <a:ext cx="1471221" cy="1471221"/>
      </dsp:txXfrm>
    </dsp:sp>
    <dsp:sp modelId="{47387145-1948-439A-93C8-C74EAC8587D6}">
      <dsp:nvSpPr>
        <dsp:cNvPr id="0" name=""/>
        <dsp:cNvSpPr/>
      </dsp:nvSpPr>
      <dsp:spPr>
        <a:xfrm>
          <a:off x="4418644" y="122990"/>
          <a:ext cx="1471221" cy="1471221"/>
        </a:xfrm>
        <a:prstGeom prst="rect">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w="38100" cap="flat" cmpd="sng" algn="ctr">
          <a:solidFill>
            <a:srgbClr val="09FF00"/>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614BD3B3-AFDB-4B32-9FC0-F5D97AE44B2F}">
      <dsp:nvSpPr>
        <dsp:cNvPr id="0" name=""/>
        <dsp:cNvSpPr/>
      </dsp:nvSpPr>
      <dsp:spPr>
        <a:xfrm>
          <a:off x="4418644" y="122990"/>
          <a:ext cx="147" cy="2942442"/>
        </a:xfrm>
        <a:prstGeom prst="line">
          <a:avLst/>
        </a:prstGeom>
        <a:noFill/>
        <a:ln w="38100" cap="flat" cmpd="sng" algn="ctr">
          <a:solidFill>
            <a:srgbClr val="09FF00"/>
          </a:solidFill>
          <a:prstDash val="solid"/>
          <a:miter lim="800000"/>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sp>
    <dsp:sp modelId="{F147DFDC-B09D-4DFD-BCD2-63283E1811A2}">
      <dsp:nvSpPr>
        <dsp:cNvPr id="0" name=""/>
        <dsp:cNvSpPr/>
      </dsp:nvSpPr>
      <dsp:spPr>
        <a:xfrm>
          <a:off x="4418644" y="1594212"/>
          <a:ext cx="1471221" cy="14712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 sz="1800" b="1" kern="1200" dirty="0"/>
            <a:t>He is ultimately responsible for our teaching      (Jn. 6:45)</a:t>
          </a:r>
          <a:endParaRPr lang="es-ES" sz="1800" kern="1200" dirty="0"/>
        </a:p>
      </dsp:txBody>
      <dsp:txXfrm>
        <a:off x="4418644" y="1594212"/>
        <a:ext cx="1471221" cy="1471221"/>
      </dsp:txXfrm>
    </dsp:sp>
    <dsp:sp modelId="{5BF36250-1BCC-430C-88F0-378D26BD6B1B}">
      <dsp:nvSpPr>
        <dsp:cNvPr id="0" name=""/>
        <dsp:cNvSpPr/>
      </dsp:nvSpPr>
      <dsp:spPr>
        <a:xfrm>
          <a:off x="5890545" y="122990"/>
          <a:ext cx="1471221" cy="1471221"/>
        </a:xfrm>
        <a:prstGeom prst="rect">
          <a:avLst/>
        </a:prstGeom>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a:ln w="38100" cap="flat" cmpd="sng" algn="ctr">
          <a:solidFill>
            <a:srgbClr val="FFC000"/>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3732870C-652B-4BFF-8EAC-F054B2C7301A}">
      <dsp:nvSpPr>
        <dsp:cNvPr id="0" name=""/>
        <dsp:cNvSpPr/>
      </dsp:nvSpPr>
      <dsp:spPr>
        <a:xfrm>
          <a:off x="5890545" y="122990"/>
          <a:ext cx="147" cy="2942442"/>
        </a:xfrm>
        <a:prstGeom prst="line">
          <a:avLst/>
        </a:prstGeom>
        <a:noFill/>
        <a:ln w="38100" cap="flat" cmpd="sng" algn="ctr">
          <a:solidFill>
            <a:srgbClr val="FFC000"/>
          </a:solidFill>
          <a:prstDash val="solid"/>
          <a:miter lim="800000"/>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sp>
    <dsp:sp modelId="{690572AB-9E9A-4A6D-866A-469E38AD7ABA}">
      <dsp:nvSpPr>
        <dsp:cNvPr id="0" name=""/>
        <dsp:cNvSpPr/>
      </dsp:nvSpPr>
      <dsp:spPr>
        <a:xfrm>
          <a:off x="5890545" y="1594212"/>
          <a:ext cx="1471221" cy="14712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 sz="1800" b="1" kern="1200" dirty="0"/>
            <a:t>He receives our prayers and answers them             </a:t>
          </a:r>
          <a:r>
            <a:rPr lang="en" sz="1800" b="1" kern="1200"/>
            <a:t>(Jn. </a:t>
          </a:r>
          <a:r>
            <a:rPr lang="en" sz="1800" b="1" kern="1200" dirty="0"/>
            <a:t>16:23)</a:t>
          </a:r>
          <a:endParaRPr lang="es-ES" sz="1800" kern="1200" dirty="0"/>
        </a:p>
      </dsp:txBody>
      <dsp:txXfrm>
        <a:off x="5890545" y="1594212"/>
        <a:ext cx="1471221" cy="14712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50B45A-F75B-4CC3-BD42-D80233462C5E}">
      <dsp:nvSpPr>
        <dsp:cNvPr id="0" name=""/>
        <dsp:cNvSpPr/>
      </dsp:nvSpPr>
      <dsp:spPr>
        <a:xfrm rot="10800000">
          <a:off x="402028" y="916"/>
          <a:ext cx="6665521" cy="312600"/>
        </a:xfrm>
        <a:prstGeom prst="homePlate">
          <a:avLst/>
        </a:prstGeom>
        <a:solidFill>
          <a:schemeClr val="accent5"/>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7848"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a:solidFill>
                <a:schemeClr val="bg1"/>
              </a:solidFill>
              <a:effectLst>
                <a:outerShdw blurRad="38100" dist="38100" dir="2700000" algn="tl">
                  <a:srgbClr val="000000">
                    <a:alpha val="43137"/>
                  </a:srgbClr>
                </a:outerShdw>
              </a:effectLst>
            </a:rPr>
            <a:t>All his teachings came from the Father</a:t>
          </a:r>
          <a:endParaRPr lang="es-ES" sz="2000" kern="1200">
            <a:solidFill>
              <a:schemeClr val="bg1"/>
            </a:solidFill>
            <a:effectLst>
              <a:outerShdw blurRad="38100" dist="38100" dir="2700000" algn="tl">
                <a:srgbClr val="000000">
                  <a:alpha val="43137"/>
                </a:srgbClr>
              </a:outerShdw>
            </a:effectLst>
          </a:endParaRPr>
        </a:p>
      </dsp:txBody>
      <dsp:txXfrm rot="10800000">
        <a:off x="480178" y="916"/>
        <a:ext cx="6587371" cy="312600"/>
      </dsp:txXfrm>
    </dsp:sp>
    <dsp:sp modelId="{3A9607A9-94A0-497D-89BF-B40C4848F72A}">
      <dsp:nvSpPr>
        <dsp:cNvPr id="0" name=""/>
        <dsp:cNvSpPr/>
      </dsp:nvSpPr>
      <dsp:spPr>
        <a:xfrm>
          <a:off x="0" y="916"/>
          <a:ext cx="647489" cy="312600"/>
        </a:xfrm>
        <a:prstGeom prst="homePlate">
          <a:avLst/>
        </a:prstGeom>
        <a:solidFill>
          <a:srgbClr val="FFAFFF"/>
        </a:solidFill>
        <a:ln>
          <a:noFill/>
        </a:ln>
        <a:effectLst>
          <a:outerShdw blurRad="57150" dist="19050" dir="5400000" algn="ctr" rotWithShape="0">
            <a:srgbClr val="000000">
              <a:alpha val="63000"/>
            </a:srgbClr>
          </a:outerShdw>
        </a:effectLst>
        <a:scene3d>
          <a:camera prst="orthographicFront"/>
          <a:lightRig rig="threePt" dir="t"/>
        </a:scene3d>
        <a:sp3d>
          <a:bevelT prst="slope"/>
        </a:sp3d>
      </dsp:spPr>
      <dsp:style>
        <a:lnRef idx="0">
          <a:scrgbClr r="0" g="0" b="0"/>
        </a:lnRef>
        <a:fillRef idx="1">
          <a:scrgbClr r="0" g="0" b="0"/>
        </a:fillRef>
        <a:effectRef idx="3">
          <a:scrgbClr r="0" g="0" b="0"/>
        </a:effectRef>
        <a:fontRef idx="minor"/>
      </dsp:style>
    </dsp:sp>
    <dsp:sp modelId="{9553A86A-F30B-4161-85DE-EE4A3697C28A}">
      <dsp:nvSpPr>
        <dsp:cNvPr id="0" name=""/>
        <dsp:cNvSpPr/>
      </dsp:nvSpPr>
      <dsp:spPr>
        <a:xfrm rot="10800000">
          <a:off x="402028" y="391667"/>
          <a:ext cx="6665521" cy="312600"/>
        </a:xfrm>
        <a:prstGeom prst="homePlate">
          <a:avLst/>
        </a:prstGeom>
        <a:solidFill>
          <a:srgbClr val="C0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7848"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a:solidFill>
                <a:schemeClr val="bg1"/>
              </a:solidFill>
              <a:effectLst>
                <a:outerShdw blurRad="38100" dist="38100" dir="2700000" algn="tl">
                  <a:srgbClr val="000000">
                    <a:alpha val="43137"/>
                  </a:srgbClr>
                </a:outerShdw>
              </a:effectLst>
            </a:rPr>
            <a:t>Everything he said he heard from the Father</a:t>
          </a:r>
          <a:endParaRPr lang="es-ES" sz="2000" kern="1200">
            <a:solidFill>
              <a:schemeClr val="bg1"/>
            </a:solidFill>
            <a:effectLst>
              <a:outerShdw blurRad="38100" dist="38100" dir="2700000" algn="tl">
                <a:srgbClr val="000000">
                  <a:alpha val="43137"/>
                </a:srgbClr>
              </a:outerShdw>
            </a:effectLst>
          </a:endParaRPr>
        </a:p>
      </dsp:txBody>
      <dsp:txXfrm rot="10800000">
        <a:off x="480178" y="391667"/>
        <a:ext cx="6587371" cy="312600"/>
      </dsp:txXfrm>
    </dsp:sp>
    <dsp:sp modelId="{96B944AC-F921-4882-B40A-751D803F06FC}">
      <dsp:nvSpPr>
        <dsp:cNvPr id="0" name=""/>
        <dsp:cNvSpPr/>
      </dsp:nvSpPr>
      <dsp:spPr>
        <a:xfrm>
          <a:off x="0" y="391667"/>
          <a:ext cx="647489" cy="312600"/>
        </a:xfrm>
        <a:prstGeom prst="homePlate">
          <a:avLst/>
        </a:prstGeom>
        <a:solidFill>
          <a:srgbClr val="FFC9C9"/>
        </a:solidFill>
        <a:ln>
          <a:noFill/>
        </a:ln>
        <a:effectLst>
          <a:outerShdw blurRad="57150" dist="19050" dir="5400000" algn="ctr" rotWithShape="0">
            <a:srgbClr val="000000">
              <a:alpha val="63000"/>
            </a:srgbClr>
          </a:outerShdw>
        </a:effectLst>
        <a:scene3d>
          <a:camera prst="orthographicFront"/>
          <a:lightRig rig="threePt" dir="t"/>
        </a:scene3d>
        <a:sp3d>
          <a:bevelT prst="slope"/>
        </a:sp3d>
      </dsp:spPr>
      <dsp:style>
        <a:lnRef idx="0">
          <a:scrgbClr r="0" g="0" b="0"/>
        </a:lnRef>
        <a:fillRef idx="1">
          <a:scrgbClr r="0" g="0" b="0"/>
        </a:fillRef>
        <a:effectRef idx="3">
          <a:scrgbClr r="0" g="0" b="0"/>
        </a:effectRef>
        <a:fontRef idx="minor"/>
      </dsp:style>
    </dsp:sp>
    <dsp:sp modelId="{BC521362-55D5-4DC0-BE37-C8237F437851}">
      <dsp:nvSpPr>
        <dsp:cNvPr id="0" name=""/>
        <dsp:cNvSpPr/>
      </dsp:nvSpPr>
      <dsp:spPr>
        <a:xfrm rot="10800000">
          <a:off x="402028" y="782417"/>
          <a:ext cx="6665521" cy="312600"/>
        </a:xfrm>
        <a:prstGeom prst="homePlate">
          <a:avLst/>
        </a:prstGeom>
        <a:solidFill>
          <a:srgbClr val="059D99"/>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7848"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a:solidFill>
                <a:schemeClr val="bg1"/>
              </a:solidFill>
              <a:effectLst>
                <a:outerShdw blurRad="38100" dist="38100" dir="2700000" algn="tl">
                  <a:srgbClr val="000000">
                    <a:alpha val="43137"/>
                  </a:srgbClr>
                </a:outerShdw>
              </a:effectLst>
            </a:rPr>
            <a:t>Believing in Him is the same as believing in the Father</a:t>
          </a:r>
          <a:endParaRPr lang="es-ES" sz="2000" kern="1200">
            <a:solidFill>
              <a:schemeClr val="bg1"/>
            </a:solidFill>
            <a:effectLst>
              <a:outerShdw blurRad="38100" dist="38100" dir="2700000" algn="tl">
                <a:srgbClr val="000000">
                  <a:alpha val="43137"/>
                </a:srgbClr>
              </a:outerShdw>
            </a:effectLst>
          </a:endParaRPr>
        </a:p>
      </dsp:txBody>
      <dsp:txXfrm rot="10800000">
        <a:off x="480178" y="782417"/>
        <a:ext cx="6587371" cy="312600"/>
      </dsp:txXfrm>
    </dsp:sp>
    <dsp:sp modelId="{05B6A4D7-0805-45F3-AD3D-85C851FE3E1E}">
      <dsp:nvSpPr>
        <dsp:cNvPr id="0" name=""/>
        <dsp:cNvSpPr/>
      </dsp:nvSpPr>
      <dsp:spPr>
        <a:xfrm>
          <a:off x="0" y="782417"/>
          <a:ext cx="647489" cy="312600"/>
        </a:xfrm>
        <a:prstGeom prst="homePlate">
          <a:avLst/>
        </a:prstGeom>
        <a:solidFill>
          <a:srgbClr val="B2FCFA"/>
        </a:solidFill>
        <a:ln>
          <a:noFill/>
        </a:ln>
        <a:effectLst>
          <a:outerShdw blurRad="57150" dist="19050" dir="5400000" algn="ctr" rotWithShape="0">
            <a:srgbClr val="000000">
              <a:alpha val="63000"/>
            </a:srgbClr>
          </a:outerShdw>
        </a:effectLst>
        <a:scene3d>
          <a:camera prst="orthographicFront"/>
          <a:lightRig rig="threePt" dir="t"/>
        </a:scene3d>
        <a:sp3d>
          <a:bevelT prst="slope"/>
        </a:sp3d>
      </dsp:spPr>
      <dsp:style>
        <a:lnRef idx="0">
          <a:scrgbClr r="0" g="0" b="0"/>
        </a:lnRef>
        <a:fillRef idx="1">
          <a:scrgbClr r="0" g="0" b="0"/>
        </a:fillRef>
        <a:effectRef idx="3">
          <a:scrgbClr r="0" g="0" b="0"/>
        </a:effectRef>
        <a:fontRef idx="minor"/>
      </dsp:style>
    </dsp:sp>
    <dsp:sp modelId="{3A30F323-E40F-4336-9E5D-9D038DE68B4D}">
      <dsp:nvSpPr>
        <dsp:cNvPr id="0" name=""/>
        <dsp:cNvSpPr/>
      </dsp:nvSpPr>
      <dsp:spPr>
        <a:xfrm rot="10800000">
          <a:off x="402028" y="1173168"/>
          <a:ext cx="6665521" cy="312600"/>
        </a:xfrm>
        <a:prstGeom prst="homePlate">
          <a:avLst/>
        </a:prstGeom>
        <a:solidFill>
          <a:srgbClr val="4F01F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7848"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a:solidFill>
                <a:schemeClr val="bg1"/>
              </a:solidFill>
              <a:effectLst>
                <a:outerShdw blurRad="38100" dist="38100" dir="2700000" algn="tl">
                  <a:srgbClr val="000000">
                    <a:alpha val="43137"/>
                  </a:srgbClr>
                </a:outerShdw>
              </a:effectLst>
            </a:rPr>
            <a:t>His miraculous works came from the Father</a:t>
          </a:r>
          <a:endParaRPr lang="es-ES" sz="2000" kern="1200">
            <a:solidFill>
              <a:schemeClr val="bg1"/>
            </a:solidFill>
            <a:effectLst>
              <a:outerShdw blurRad="38100" dist="38100" dir="2700000" algn="tl">
                <a:srgbClr val="000000">
                  <a:alpha val="43137"/>
                </a:srgbClr>
              </a:outerShdw>
            </a:effectLst>
          </a:endParaRPr>
        </a:p>
      </dsp:txBody>
      <dsp:txXfrm rot="10800000">
        <a:off x="480178" y="1173168"/>
        <a:ext cx="6587371" cy="312600"/>
      </dsp:txXfrm>
    </dsp:sp>
    <dsp:sp modelId="{1AB1EB17-CF8A-4177-8D74-80D5B7B5C17B}">
      <dsp:nvSpPr>
        <dsp:cNvPr id="0" name=""/>
        <dsp:cNvSpPr/>
      </dsp:nvSpPr>
      <dsp:spPr>
        <a:xfrm>
          <a:off x="0" y="1173168"/>
          <a:ext cx="647489" cy="312600"/>
        </a:xfrm>
        <a:prstGeom prst="homePlate">
          <a:avLst/>
        </a:prstGeom>
        <a:solidFill>
          <a:srgbClr val="D1BDFF"/>
        </a:solidFill>
        <a:ln>
          <a:noFill/>
        </a:ln>
        <a:effectLst>
          <a:outerShdw blurRad="57150" dist="19050" dir="5400000" algn="ctr" rotWithShape="0">
            <a:srgbClr val="000000">
              <a:alpha val="63000"/>
            </a:srgbClr>
          </a:outerShdw>
        </a:effectLst>
        <a:scene3d>
          <a:camera prst="orthographicFront"/>
          <a:lightRig rig="threePt" dir="t"/>
        </a:scene3d>
        <a:sp3d>
          <a:bevelT prst="slope"/>
        </a:sp3d>
      </dsp:spPr>
      <dsp:style>
        <a:lnRef idx="0">
          <a:scrgbClr r="0" g="0" b="0"/>
        </a:lnRef>
        <a:fillRef idx="1">
          <a:scrgbClr r="0" g="0" b="0"/>
        </a:fillRef>
        <a:effectRef idx="3">
          <a:scrgbClr r="0" g="0" b="0"/>
        </a:effectRef>
        <a:fontRef idx="minor"/>
      </dsp:style>
    </dsp:sp>
    <dsp:sp modelId="{B8C095A1-F268-4320-B008-24523968C6BE}">
      <dsp:nvSpPr>
        <dsp:cNvPr id="0" name=""/>
        <dsp:cNvSpPr/>
      </dsp:nvSpPr>
      <dsp:spPr>
        <a:xfrm rot="10800000">
          <a:off x="402028" y="1563918"/>
          <a:ext cx="6665521" cy="312600"/>
        </a:xfrm>
        <a:prstGeom prst="homePlate">
          <a:avLst/>
        </a:prstGeom>
        <a:solidFill>
          <a:schemeClr val="accent3">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7848"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a:solidFill>
                <a:schemeClr val="bg1"/>
              </a:solidFill>
              <a:effectLst>
                <a:outerShdw blurRad="38100" dist="38100" dir="2700000" algn="tl">
                  <a:srgbClr val="000000">
                    <a:alpha val="43137"/>
                  </a:srgbClr>
                </a:outerShdw>
              </a:effectLst>
            </a:rPr>
            <a:t>He was closely linked to the Father</a:t>
          </a:r>
          <a:endParaRPr lang="es-ES" sz="2000" kern="1200">
            <a:solidFill>
              <a:schemeClr val="bg1"/>
            </a:solidFill>
            <a:effectLst>
              <a:outerShdw blurRad="38100" dist="38100" dir="2700000" algn="tl">
                <a:srgbClr val="000000">
                  <a:alpha val="43137"/>
                </a:srgbClr>
              </a:outerShdw>
            </a:effectLst>
          </a:endParaRPr>
        </a:p>
      </dsp:txBody>
      <dsp:txXfrm rot="10800000">
        <a:off x="480178" y="1563918"/>
        <a:ext cx="6587371" cy="312600"/>
      </dsp:txXfrm>
    </dsp:sp>
    <dsp:sp modelId="{A2FF3C0C-6647-4EE0-8CA3-F30D07DAABAE}">
      <dsp:nvSpPr>
        <dsp:cNvPr id="0" name=""/>
        <dsp:cNvSpPr/>
      </dsp:nvSpPr>
      <dsp:spPr>
        <a:xfrm>
          <a:off x="0" y="1563918"/>
          <a:ext cx="647489" cy="312600"/>
        </a:xfrm>
        <a:prstGeom prst="homePlate">
          <a:avLst/>
        </a:prstGeom>
        <a:solidFill>
          <a:srgbClr val="FFB7D4"/>
        </a:solidFill>
        <a:ln>
          <a:noFill/>
        </a:ln>
        <a:effectLst>
          <a:outerShdw blurRad="57150" dist="19050" dir="5400000" algn="ctr" rotWithShape="0">
            <a:srgbClr val="000000">
              <a:alpha val="63000"/>
            </a:srgbClr>
          </a:outerShdw>
        </a:effectLst>
        <a:scene3d>
          <a:camera prst="orthographicFront"/>
          <a:lightRig rig="threePt" dir="t"/>
        </a:scene3d>
        <a:sp3d>
          <a:bevelT prst="slope"/>
        </a:sp3d>
      </dsp:spPr>
      <dsp:style>
        <a:lnRef idx="0">
          <a:scrgbClr r="0" g="0" b="0"/>
        </a:lnRef>
        <a:fillRef idx="1">
          <a:scrgbClr r="0" g="0" b="0"/>
        </a:fillRef>
        <a:effectRef idx="3">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A072B2-782D-45B4-9145-10E6DBF7E50B}">
      <dsp:nvSpPr>
        <dsp:cNvPr id="0" name=""/>
        <dsp:cNvSpPr/>
      </dsp:nvSpPr>
      <dsp:spPr>
        <a:xfrm>
          <a:off x="-2203851" y="-340991"/>
          <a:ext cx="2633093" cy="2633093"/>
        </a:xfrm>
        <a:prstGeom prst="blockArc">
          <a:avLst>
            <a:gd name="adj1" fmla="val 18900000"/>
            <a:gd name="adj2" fmla="val 2700000"/>
            <a:gd name="adj3" fmla="val 820"/>
          </a:avLst>
        </a:prstGeom>
        <a:noFill/>
        <a:ln w="190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D0E0464-CC8C-47CD-A54C-FD848C2CE333}">
      <dsp:nvSpPr>
        <dsp:cNvPr id="0" name=""/>
        <dsp:cNvSpPr/>
      </dsp:nvSpPr>
      <dsp:spPr>
        <a:xfrm>
          <a:off x="189294" y="76323"/>
          <a:ext cx="7009990" cy="33513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3649" tIns="45720" rIns="45720" bIns="45720" numCol="1" spcCol="1270" anchor="ctr" anchorCtr="0">
          <a:noAutofit/>
        </a:bodyPr>
        <a:lstStyle/>
        <a:p>
          <a:pPr marL="0" lvl="0" indent="0" algn="l"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He teaches us (Jn. 14:26)</a:t>
          </a:r>
          <a:endParaRPr lang="es-ES" sz="1800" kern="1200" dirty="0">
            <a:effectLst>
              <a:outerShdw blurRad="38100" dist="38100" dir="2700000" algn="tl">
                <a:srgbClr val="000000">
                  <a:alpha val="43137"/>
                </a:srgbClr>
              </a:outerShdw>
            </a:effectLst>
          </a:endParaRPr>
        </a:p>
      </dsp:txBody>
      <dsp:txXfrm>
        <a:off x="205654" y="92683"/>
        <a:ext cx="6977270" cy="302410"/>
      </dsp:txXfrm>
    </dsp:sp>
    <dsp:sp modelId="{BF326E38-49E5-4975-A76C-25E734B31A45}">
      <dsp:nvSpPr>
        <dsp:cNvPr id="0" name=""/>
        <dsp:cNvSpPr/>
      </dsp:nvSpPr>
      <dsp:spPr>
        <a:xfrm>
          <a:off x="36815" y="91409"/>
          <a:ext cx="304958" cy="304958"/>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CAD33230-C1AD-4F69-961E-9E9A4D01B613}">
      <dsp:nvSpPr>
        <dsp:cNvPr id="0" name=""/>
        <dsp:cNvSpPr/>
      </dsp:nvSpPr>
      <dsp:spPr>
        <a:xfrm>
          <a:off x="364114" y="442157"/>
          <a:ext cx="6835171" cy="33513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3649" tIns="45720" rIns="45720" bIns="45720" numCol="1" spcCol="1270" anchor="ctr" anchorCtr="0">
          <a:noAutofit/>
        </a:bodyPr>
        <a:lstStyle/>
        <a:p>
          <a:pPr marL="0" lvl="0" indent="0" algn="l"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Bears witness to Jesus (Jn. 15:26)</a:t>
          </a:r>
          <a:endParaRPr lang="es-ES" sz="1800" kern="1200" dirty="0">
            <a:effectLst>
              <a:outerShdw blurRad="38100" dist="38100" dir="2700000" algn="tl">
                <a:srgbClr val="000000">
                  <a:alpha val="43137"/>
                </a:srgbClr>
              </a:outerShdw>
            </a:effectLst>
          </a:endParaRPr>
        </a:p>
      </dsp:txBody>
      <dsp:txXfrm>
        <a:off x="380474" y="458517"/>
        <a:ext cx="6802451" cy="302410"/>
      </dsp:txXfrm>
    </dsp:sp>
    <dsp:sp modelId="{0D2F02FF-0BFE-468C-8C89-46AD17BCE466}">
      <dsp:nvSpPr>
        <dsp:cNvPr id="0" name=""/>
        <dsp:cNvSpPr/>
      </dsp:nvSpPr>
      <dsp:spPr>
        <a:xfrm>
          <a:off x="211634" y="457242"/>
          <a:ext cx="304958" cy="304958"/>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2CBC4B8E-D6F0-4322-9375-B809B5A94096}">
      <dsp:nvSpPr>
        <dsp:cNvPr id="0" name=""/>
        <dsp:cNvSpPr/>
      </dsp:nvSpPr>
      <dsp:spPr>
        <a:xfrm>
          <a:off x="417769" y="807990"/>
          <a:ext cx="6781515" cy="335130"/>
        </a:xfrm>
        <a:prstGeom prst="roundRect">
          <a:avLst/>
        </a:prstGeom>
        <a:gradFill rotWithShape="0">
          <a:gsLst>
            <a:gs pos="0">
              <a:srgbClr val="FFB205"/>
            </a:gs>
            <a:gs pos="51000">
              <a:srgbClr val="D6A800"/>
            </a:gs>
            <a:gs pos="100000">
              <a:srgbClr val="E2B200"/>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3649" tIns="45720" rIns="45720" bIns="45720" numCol="1" spcCol="1270" anchor="ctr" anchorCtr="0">
          <a:noAutofit/>
        </a:bodyPr>
        <a:lstStyle/>
        <a:p>
          <a:pPr marL="0" lvl="0" indent="0" algn="l"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Convicts of sin, of righteousness and of judgment (Jn. 16:8-11)</a:t>
          </a:r>
          <a:endParaRPr lang="es-ES" sz="1800" kern="1200" dirty="0">
            <a:effectLst>
              <a:outerShdw blurRad="38100" dist="38100" dir="2700000" algn="tl">
                <a:srgbClr val="000000">
                  <a:alpha val="43137"/>
                </a:srgbClr>
              </a:outerShdw>
            </a:effectLst>
          </a:endParaRPr>
        </a:p>
      </dsp:txBody>
      <dsp:txXfrm>
        <a:off x="434129" y="824350"/>
        <a:ext cx="6748795" cy="302410"/>
      </dsp:txXfrm>
    </dsp:sp>
    <dsp:sp modelId="{FFE35791-97BD-4440-8AD1-990AFA635651}">
      <dsp:nvSpPr>
        <dsp:cNvPr id="0" name=""/>
        <dsp:cNvSpPr/>
      </dsp:nvSpPr>
      <dsp:spPr>
        <a:xfrm>
          <a:off x="265290" y="823076"/>
          <a:ext cx="304958" cy="304958"/>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EF1085E2-BC0A-4BFA-BA4B-D6A0DA749672}">
      <dsp:nvSpPr>
        <dsp:cNvPr id="0" name=""/>
        <dsp:cNvSpPr/>
      </dsp:nvSpPr>
      <dsp:spPr>
        <a:xfrm>
          <a:off x="364114" y="1173823"/>
          <a:ext cx="6835171" cy="33513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3649" tIns="45720" rIns="45720" bIns="45720" numCol="1" spcCol="1270" anchor="ctr" anchorCtr="0">
          <a:noAutofit/>
        </a:bodyPr>
        <a:lstStyle/>
        <a:p>
          <a:pPr marL="0" lvl="0" indent="0" algn="l"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He guides us to the truth (Jn. 16:13)</a:t>
          </a:r>
          <a:endParaRPr lang="es-ES" sz="1800" kern="1200" dirty="0">
            <a:effectLst>
              <a:outerShdw blurRad="38100" dist="38100" dir="2700000" algn="tl">
                <a:srgbClr val="000000">
                  <a:alpha val="43137"/>
                </a:srgbClr>
              </a:outerShdw>
            </a:effectLst>
          </a:endParaRPr>
        </a:p>
      </dsp:txBody>
      <dsp:txXfrm>
        <a:off x="380474" y="1190183"/>
        <a:ext cx="6802451" cy="302410"/>
      </dsp:txXfrm>
    </dsp:sp>
    <dsp:sp modelId="{56914D01-0D2B-44BE-9C05-CCA45D3D1701}">
      <dsp:nvSpPr>
        <dsp:cNvPr id="0" name=""/>
        <dsp:cNvSpPr/>
      </dsp:nvSpPr>
      <dsp:spPr>
        <a:xfrm>
          <a:off x="211634" y="1188909"/>
          <a:ext cx="304958" cy="304958"/>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5176CD8C-118E-4B21-A297-38F6B5841289}">
      <dsp:nvSpPr>
        <dsp:cNvPr id="0" name=""/>
        <dsp:cNvSpPr/>
      </dsp:nvSpPr>
      <dsp:spPr>
        <a:xfrm>
          <a:off x="189294" y="1539657"/>
          <a:ext cx="7009990" cy="33513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3649" tIns="45720" rIns="45720" bIns="45720" numCol="1" spcCol="1270" anchor="ctr" anchorCtr="0">
          <a:noAutofit/>
        </a:bodyPr>
        <a:lstStyle/>
        <a:p>
          <a:pPr marL="0" lvl="0" indent="0" algn="l"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Glorify Jesus (Jn. 16:14)</a:t>
          </a:r>
          <a:endParaRPr lang="es-ES" sz="1800" kern="1200" dirty="0">
            <a:effectLst>
              <a:outerShdw blurRad="38100" dist="38100" dir="2700000" algn="tl">
                <a:srgbClr val="000000">
                  <a:alpha val="43137"/>
                </a:srgbClr>
              </a:outerShdw>
            </a:effectLst>
          </a:endParaRPr>
        </a:p>
      </dsp:txBody>
      <dsp:txXfrm>
        <a:off x="205654" y="1556017"/>
        <a:ext cx="6977270" cy="302410"/>
      </dsp:txXfrm>
    </dsp:sp>
    <dsp:sp modelId="{30D47C10-0B9E-43A5-AB73-8F46A24B0FC1}">
      <dsp:nvSpPr>
        <dsp:cNvPr id="0" name=""/>
        <dsp:cNvSpPr/>
      </dsp:nvSpPr>
      <dsp:spPr>
        <a:xfrm>
          <a:off x="36815" y="1554742"/>
          <a:ext cx="304958" cy="304958"/>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7207E6-64F1-47BE-9F46-04B818C1D6BF}">
      <dsp:nvSpPr>
        <dsp:cNvPr id="0" name=""/>
        <dsp:cNvSpPr/>
      </dsp:nvSpPr>
      <dsp:spPr>
        <a:xfrm>
          <a:off x="2160244" y="1472419"/>
          <a:ext cx="1364365" cy="1364365"/>
        </a:xfrm>
        <a:prstGeom prst="ellipse">
          <a:avLst/>
        </a:prstGeom>
        <a:solidFill>
          <a:schemeClr val="accent3">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4B0338ED-1BE3-42A0-A73D-4556CFF0620B}">
      <dsp:nvSpPr>
        <dsp:cNvPr id="0" name=""/>
        <dsp:cNvSpPr/>
      </dsp:nvSpPr>
      <dsp:spPr>
        <a:xfrm>
          <a:off x="1711564" y="353508"/>
          <a:ext cx="2261725" cy="929042"/>
        </a:xfrm>
        <a:prstGeom prst="rect">
          <a:avLst/>
        </a:prstGeom>
        <a:noFill/>
        <a:ln w="12700" cap="flat" cmpd="sng" algn="ctr">
          <a:noFill/>
          <a:prstDash val="solid"/>
          <a:miter lim="800000"/>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scene3d>
            <a:camera prst="orthographicFront"/>
            <a:lightRig rig="threePt" dir="t"/>
          </a:scene3d>
          <a:sp3d extrusionH="57150">
            <a:bevelT w="38100" h="38100"/>
          </a:sp3d>
        </a:bodyPr>
        <a:lstStyle/>
        <a:p>
          <a:pPr marL="0" lvl="0" indent="0" algn="ctr" defTabSz="889000">
            <a:lnSpc>
              <a:spcPct val="90000"/>
            </a:lnSpc>
            <a:spcBef>
              <a:spcPct val="0"/>
            </a:spcBef>
            <a:spcAft>
              <a:spcPct val="35000"/>
            </a:spcAft>
            <a:buNone/>
          </a:pPr>
          <a:r>
            <a:rPr lang="en" sz="2000" b="1" kern="1200" dirty="0">
              <a:solidFill>
                <a:srgbClr val="D43070"/>
              </a:solidFill>
            </a:rPr>
            <a:t>For our protection from the harassment of the world</a:t>
          </a:r>
        </a:p>
      </dsp:txBody>
      <dsp:txXfrm>
        <a:off x="1711564" y="353508"/>
        <a:ext cx="2261725" cy="929042"/>
      </dsp:txXfrm>
    </dsp:sp>
    <dsp:sp modelId="{76048B58-013D-4C4E-97C6-749FE91229FC}">
      <dsp:nvSpPr>
        <dsp:cNvPr id="0" name=""/>
        <dsp:cNvSpPr/>
      </dsp:nvSpPr>
      <dsp:spPr>
        <a:xfrm>
          <a:off x="2603095" y="1728127"/>
          <a:ext cx="1364365" cy="1364365"/>
        </a:xfrm>
        <a:prstGeom prst="ellipse">
          <a:avLst/>
        </a:prstGeom>
        <a:solidFill>
          <a:schemeClr val="accent3">
            <a:alpha val="50000"/>
            <a:hueOff val="-3489878"/>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D9122996-A04D-417F-9902-6446E3D96E5A}">
      <dsp:nvSpPr>
        <dsp:cNvPr id="0" name=""/>
        <dsp:cNvSpPr/>
      </dsp:nvSpPr>
      <dsp:spPr>
        <a:xfrm>
          <a:off x="4068650" y="1175654"/>
          <a:ext cx="1616204" cy="1343842"/>
        </a:xfrm>
        <a:prstGeom prst="rect">
          <a:avLst/>
        </a:prstGeom>
        <a:noFill/>
        <a:ln w="12700" cap="flat" cmpd="sng" algn="ctr">
          <a:noFill/>
          <a:prstDash val="solid"/>
          <a:miter lim="800000"/>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scene3d>
            <a:camera prst="orthographicFront"/>
            <a:lightRig rig="threePt" dir="t"/>
          </a:scene3d>
          <a:sp3d extrusionH="57150">
            <a:bevelT w="38100" h="38100"/>
          </a:sp3d>
        </a:bodyPr>
        <a:lstStyle/>
        <a:p>
          <a:pPr marL="0" lvl="0" indent="0" algn="ctr" defTabSz="889000">
            <a:lnSpc>
              <a:spcPct val="90000"/>
            </a:lnSpc>
            <a:spcBef>
              <a:spcPct val="0"/>
            </a:spcBef>
            <a:spcAft>
              <a:spcPct val="35000"/>
            </a:spcAft>
            <a:buNone/>
          </a:pPr>
          <a:r>
            <a:rPr lang="en" sz="2000" b="1" kern="1200" dirty="0">
              <a:solidFill>
                <a:srgbClr val="5C1984"/>
              </a:solidFill>
            </a:rPr>
            <a:t>For our unity among ourselves and with God</a:t>
          </a:r>
        </a:p>
      </dsp:txBody>
      <dsp:txXfrm>
        <a:off x="4068650" y="1175654"/>
        <a:ext cx="1616204" cy="1343842"/>
      </dsp:txXfrm>
    </dsp:sp>
    <dsp:sp modelId="{A19131A1-B14C-46E7-937B-D00BCC6BAF48}">
      <dsp:nvSpPr>
        <dsp:cNvPr id="0" name=""/>
        <dsp:cNvSpPr/>
      </dsp:nvSpPr>
      <dsp:spPr>
        <a:xfrm>
          <a:off x="2603095" y="2239543"/>
          <a:ext cx="1364365" cy="1364365"/>
        </a:xfrm>
        <a:prstGeom prst="ellipse">
          <a:avLst/>
        </a:prstGeom>
        <a:solidFill>
          <a:schemeClr val="accent3">
            <a:alpha val="50000"/>
            <a:hueOff val="-6979757"/>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EAF8DCD7-C064-46CC-BE00-6610B0D08A9C}">
      <dsp:nvSpPr>
        <dsp:cNvPr id="0" name=""/>
        <dsp:cNvSpPr/>
      </dsp:nvSpPr>
      <dsp:spPr>
        <a:xfrm>
          <a:off x="4068650" y="2856250"/>
          <a:ext cx="1616204" cy="1136971"/>
        </a:xfrm>
        <a:prstGeom prst="rect">
          <a:avLst/>
        </a:prstGeom>
        <a:noFill/>
        <a:ln w="12700" cap="flat" cmpd="sng" algn="ctr">
          <a:noFill/>
          <a:prstDash val="solid"/>
          <a:miter lim="800000"/>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scene3d>
            <a:camera prst="orthographicFront"/>
            <a:lightRig rig="threePt" dir="t"/>
          </a:scene3d>
          <a:sp3d extrusionH="57150">
            <a:bevelT w="38100" h="38100"/>
          </a:sp3d>
        </a:bodyPr>
        <a:lstStyle/>
        <a:p>
          <a:pPr marL="0" lvl="0" indent="0" algn="ctr" defTabSz="889000">
            <a:lnSpc>
              <a:spcPct val="90000"/>
            </a:lnSpc>
            <a:spcBef>
              <a:spcPct val="0"/>
            </a:spcBef>
            <a:spcAft>
              <a:spcPct val="35000"/>
            </a:spcAft>
            <a:buNone/>
          </a:pPr>
          <a:r>
            <a:rPr lang="en" sz="2000" b="1" kern="1200" dirty="0">
              <a:solidFill>
                <a:srgbClr val="3269D8"/>
              </a:solidFill>
            </a:rPr>
            <a:t>For our sanctification</a:t>
          </a:r>
        </a:p>
      </dsp:txBody>
      <dsp:txXfrm>
        <a:off x="4068650" y="2856250"/>
        <a:ext cx="1616204" cy="1136971"/>
      </dsp:txXfrm>
    </dsp:sp>
    <dsp:sp modelId="{D9EFC699-611E-44F7-A32F-82BFC2BDD7C3}">
      <dsp:nvSpPr>
        <dsp:cNvPr id="0" name=""/>
        <dsp:cNvSpPr/>
      </dsp:nvSpPr>
      <dsp:spPr>
        <a:xfrm>
          <a:off x="2160244" y="2495693"/>
          <a:ext cx="1364365" cy="1364365"/>
        </a:xfrm>
        <a:prstGeom prst="ellipse">
          <a:avLst/>
        </a:prstGeom>
        <a:solidFill>
          <a:schemeClr val="accent3">
            <a:alpha val="50000"/>
            <a:hueOff val="-10469635"/>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78FF5F3B-F8EB-42D6-AC02-11FF07565789}">
      <dsp:nvSpPr>
        <dsp:cNvPr id="0" name=""/>
        <dsp:cNvSpPr/>
      </dsp:nvSpPr>
      <dsp:spPr>
        <a:xfrm>
          <a:off x="1812050" y="3975510"/>
          <a:ext cx="2060754" cy="1177477"/>
        </a:xfrm>
        <a:prstGeom prst="rect">
          <a:avLst/>
        </a:prstGeom>
        <a:noFill/>
        <a:ln w="12700" cap="flat" cmpd="sng" algn="ctr">
          <a:noFill/>
          <a:prstDash val="solid"/>
          <a:miter lim="800000"/>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scene3d>
            <a:camera prst="orthographicFront"/>
            <a:lightRig rig="threePt" dir="t"/>
          </a:scene3d>
          <a:sp3d extrusionH="57150">
            <a:bevelT w="38100" h="38100"/>
          </a:sp3d>
        </a:bodyPr>
        <a:lstStyle/>
        <a:p>
          <a:pPr marL="0" lvl="0" indent="0" algn="ctr" defTabSz="889000">
            <a:lnSpc>
              <a:spcPct val="90000"/>
            </a:lnSpc>
            <a:spcBef>
              <a:spcPct val="0"/>
            </a:spcBef>
            <a:spcAft>
              <a:spcPct val="35000"/>
            </a:spcAft>
            <a:buNone/>
          </a:pPr>
          <a:r>
            <a:rPr lang="en" sz="2000" b="1" kern="1200" dirty="0">
              <a:solidFill>
                <a:srgbClr val="19936D"/>
              </a:solidFill>
            </a:rPr>
            <a:t>Because we are a testimony of God's love before the world</a:t>
          </a:r>
        </a:p>
      </dsp:txBody>
      <dsp:txXfrm>
        <a:off x="1812050" y="3975510"/>
        <a:ext cx="2060754" cy="1177477"/>
      </dsp:txXfrm>
    </dsp:sp>
    <dsp:sp modelId="{150BAA9A-E313-4534-AE10-4D53079C0716}">
      <dsp:nvSpPr>
        <dsp:cNvPr id="0" name=""/>
        <dsp:cNvSpPr/>
      </dsp:nvSpPr>
      <dsp:spPr>
        <a:xfrm>
          <a:off x="1717394" y="2239543"/>
          <a:ext cx="1364365" cy="1364365"/>
        </a:xfrm>
        <a:prstGeom prst="ellipse">
          <a:avLst/>
        </a:prstGeom>
        <a:solidFill>
          <a:schemeClr val="accent3">
            <a:alpha val="50000"/>
            <a:hueOff val="-13959513"/>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A0FE4003-6B3D-4510-8FE7-67BD2626F18B}">
      <dsp:nvSpPr>
        <dsp:cNvPr id="0" name=""/>
        <dsp:cNvSpPr/>
      </dsp:nvSpPr>
      <dsp:spPr>
        <a:xfrm>
          <a:off x="0" y="2856250"/>
          <a:ext cx="1616204" cy="1136971"/>
        </a:xfrm>
        <a:prstGeom prst="rect">
          <a:avLst/>
        </a:prstGeom>
        <a:noFill/>
        <a:ln w="12700" cap="flat" cmpd="sng" algn="ctr">
          <a:noFill/>
          <a:prstDash val="solid"/>
          <a:miter lim="800000"/>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scene3d>
            <a:camera prst="orthographicFront"/>
            <a:lightRig rig="threePt" dir="t"/>
          </a:scene3d>
          <a:sp3d extrusionH="57150">
            <a:bevelT w="38100" h="38100"/>
          </a:sp3d>
        </a:bodyPr>
        <a:lstStyle/>
        <a:p>
          <a:pPr marL="0" lvl="0" indent="0" algn="ctr" defTabSz="889000">
            <a:lnSpc>
              <a:spcPct val="90000"/>
            </a:lnSpc>
            <a:spcBef>
              <a:spcPct val="0"/>
            </a:spcBef>
            <a:spcAft>
              <a:spcPct val="35000"/>
            </a:spcAft>
            <a:buNone/>
          </a:pPr>
          <a:r>
            <a:rPr lang="en" sz="2000" b="1" kern="1200" dirty="0">
              <a:solidFill>
                <a:srgbClr val="4BB814"/>
              </a:solidFill>
            </a:rPr>
            <a:t>May we come to be with Him</a:t>
          </a:r>
        </a:p>
      </dsp:txBody>
      <dsp:txXfrm>
        <a:off x="0" y="2856250"/>
        <a:ext cx="1616204" cy="1136971"/>
      </dsp:txXfrm>
    </dsp:sp>
    <dsp:sp modelId="{FD0D6376-07E9-4D11-AC0E-D1C0E95B2411}">
      <dsp:nvSpPr>
        <dsp:cNvPr id="0" name=""/>
        <dsp:cNvSpPr/>
      </dsp:nvSpPr>
      <dsp:spPr>
        <a:xfrm>
          <a:off x="1717394" y="1728127"/>
          <a:ext cx="1364365" cy="1364365"/>
        </a:xfrm>
        <a:prstGeom prst="ellipse">
          <a:avLst/>
        </a:prstGeom>
        <a:solidFill>
          <a:schemeClr val="accent3">
            <a:alpha val="50000"/>
            <a:hueOff val="-17449391"/>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9AF4F879-3235-4401-BBDC-318DEF0B7677}">
      <dsp:nvSpPr>
        <dsp:cNvPr id="0" name=""/>
        <dsp:cNvSpPr/>
      </dsp:nvSpPr>
      <dsp:spPr>
        <a:xfrm>
          <a:off x="0" y="1212826"/>
          <a:ext cx="1616204" cy="1388946"/>
        </a:xfrm>
        <a:prstGeom prst="rect">
          <a:avLst/>
        </a:prstGeom>
        <a:noFill/>
        <a:ln w="12700" cap="flat" cmpd="sng" algn="ctr">
          <a:noFill/>
          <a:prstDash val="solid"/>
          <a:miter lim="800000"/>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scene3d>
            <a:camera prst="orthographicFront"/>
            <a:lightRig rig="threePt" dir="t"/>
          </a:scene3d>
          <a:sp3d extrusionH="57150">
            <a:bevelT w="38100" h="38100"/>
          </a:sp3d>
        </a:bodyPr>
        <a:lstStyle/>
        <a:p>
          <a:pPr marL="0" lvl="0" indent="0" algn="ctr" defTabSz="889000">
            <a:lnSpc>
              <a:spcPct val="90000"/>
            </a:lnSpc>
            <a:spcBef>
              <a:spcPct val="0"/>
            </a:spcBef>
            <a:spcAft>
              <a:spcPct val="35000"/>
            </a:spcAft>
            <a:buNone/>
          </a:pPr>
          <a:r>
            <a:rPr lang="en" sz="2000" b="1" kern="1200" dirty="0">
              <a:solidFill>
                <a:srgbClr val="695411"/>
              </a:solidFill>
            </a:rPr>
            <a:t>So that the love of God may dwell in us</a:t>
          </a:r>
        </a:p>
      </dsp:txBody>
      <dsp:txXfrm>
        <a:off x="0" y="1212826"/>
        <a:ext cx="1616204" cy="1388946"/>
      </dsp:txXfrm>
    </dsp:sp>
  </dsp:spTree>
</dsp:drawing>
</file>

<file path=ppt/diagrams/layout1.xml><?xml version="1.0" encoding="utf-8"?>
<dgm:layoutDef xmlns:dgm="http://schemas.openxmlformats.org/drawingml/2006/diagram" xmlns:a="http://schemas.openxmlformats.org/drawingml/2006/main" uniqueId="urn:microsoft.com/office/officeart/2008/layout/PictureLineup">
  <dgm:title val=""/>
  <dgm:desc val=""/>
  <dgm:catLst>
    <dgm:cat type="picture" pri="19000"/>
    <dgm:cat type="pictureconvert" pri="19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3" destOrd="0"/>
        <dgm:cxn modelId="42" srcId="30" destId="41" srcOrd="0" destOrd="0"/>
      </dgm:cxnLst>
      <dgm:bg/>
      <dgm:whole/>
    </dgm:dataModel>
  </dgm:clrData>
  <dgm:layoutNode name="Name0">
    <dgm:varLst>
      <dgm:chMax/>
      <dgm:chPref/>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op="equ" val="65"/>
      <dgm:constr type="primFontSz" for="des" forName="Parent" refType="primFontSz" refFor="des" refForName="Parent" op="lte"/>
      <dgm:constr type="w" for="ch" forName="composite" refType="w"/>
      <dgm:constr type="h" for="ch" forName="composite" refType="h"/>
      <dgm:constr type="sp" refType="w" refFor="ch" refForName="composite" op="equ" fact="0"/>
      <dgm:constr type="w" for="ch" forName="sibTrans" refType="w" refFor="ch" refForName="composite" op="equ" fact="0.0001"/>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h" fact="0.5"/>
              <dgm:constr type="h" for="ch" forName="Image" refType="w"/>
              <dgm:constr type="l" for="ch" forName="Accent" refType="w" fact="0"/>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if>
          <dgm:else name="Name6">
            <dgm:constrLst>
              <dgm:constr type="l" for="ch" forName="Image" refType="w" fact="0"/>
              <dgm:constr type="t" for="ch" forName="Image" refType="h" fact="0"/>
              <dgm:constr type="w" for="ch" forName="Image" refType="h" fact="0.5"/>
              <dgm:constr type="h" for="ch" forName="Image" refType="w"/>
              <dgm:constr type="r" for="ch" forName="Accent" refType="w"/>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else>
        </dgm:choose>
        <dgm:layoutNode name="Image" styleLbl="alignNode1">
          <dgm:alg type="sp"/>
          <dgm:shape xmlns:r="http://schemas.openxmlformats.org/officeDocument/2006/relationships" type="rect" r:blip="" blipPhldr="1">
            <dgm:adjLst/>
          </dgm:shape>
          <dgm:presOf/>
        </dgm:layoutNode>
        <dgm:layoutNode name="Accent" styleLbl="parChTrans1D1">
          <dgm:alg type="sp"/>
          <dgm:shape xmlns:r="http://schemas.openxmlformats.org/officeDocument/2006/relationships" type="line" r:blip="">
            <dgm:adjLst/>
          </dgm:shape>
          <dgm:presOf/>
        </dgm:layoutNode>
        <dgm:layoutNode name="Paren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E2BCCD-3486-06B5-0FE8-B715B585E7B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D380C30-6D99-B77B-8B06-FD661B8D1F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866BD7B4-E7F1-304C-F9DE-23351967A56C}"/>
              </a:ext>
            </a:extLst>
          </p:cNvPr>
          <p:cNvSpPr>
            <a:spLocks noGrp="1"/>
          </p:cNvSpPr>
          <p:nvPr>
            <p:ph type="dt" sz="half" idx="10"/>
          </p:nvPr>
        </p:nvSpPr>
        <p:spPr/>
        <p:txBody>
          <a:bodyPr/>
          <a:lstStyle/>
          <a:p>
            <a:fld id="{B50F2582-B720-4E3B-8414-E81C1EC7B004}" type="datetimeFigureOut">
              <a:rPr lang="es-ES" smtClean="0"/>
              <a:t>03/12/2024</a:t>
            </a:fld>
            <a:endParaRPr lang="es-ES"/>
          </a:p>
        </p:txBody>
      </p:sp>
      <p:sp>
        <p:nvSpPr>
          <p:cNvPr id="5" name="Marcador de pie de página 4">
            <a:extLst>
              <a:ext uri="{FF2B5EF4-FFF2-40B4-BE49-F238E27FC236}">
                <a16:creationId xmlns:a16="http://schemas.microsoft.com/office/drawing/2014/main" id="{BEA0AE46-D9F7-A3FF-8F2C-268866B4808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D55CE09-0C0E-34E1-AA8A-284BE061A0EC}"/>
              </a:ext>
            </a:extLst>
          </p:cNvPr>
          <p:cNvSpPr>
            <a:spLocks noGrp="1"/>
          </p:cNvSpPr>
          <p:nvPr>
            <p:ph type="sldNum" sz="quarter" idx="12"/>
          </p:nvPr>
        </p:nvSpPr>
        <p:spPr/>
        <p:txBody>
          <a:bodyPr/>
          <a:lstStyle/>
          <a:p>
            <a:fld id="{6226B4EA-6E90-404F-A69F-EF853887328A}" type="slidenum">
              <a:rPr lang="es-ES" smtClean="0"/>
              <a:t>‹Nº›</a:t>
            </a:fld>
            <a:endParaRPr lang="es-ES"/>
          </a:p>
        </p:txBody>
      </p:sp>
    </p:spTree>
    <p:extLst>
      <p:ext uri="{BB962C8B-B14F-4D97-AF65-F5344CB8AC3E}">
        <p14:creationId xmlns:p14="http://schemas.microsoft.com/office/powerpoint/2010/main" val="3757721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8F6769-17DA-1856-1FA9-25CA13D97A60}"/>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ABAFB2C-3C8B-57C6-AE78-3616554E0FF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BF7CC4-ECAF-1B4B-CB45-86D982FE81C0}"/>
              </a:ext>
            </a:extLst>
          </p:cNvPr>
          <p:cNvSpPr>
            <a:spLocks noGrp="1"/>
          </p:cNvSpPr>
          <p:nvPr>
            <p:ph type="dt" sz="half" idx="10"/>
          </p:nvPr>
        </p:nvSpPr>
        <p:spPr/>
        <p:txBody>
          <a:bodyPr/>
          <a:lstStyle/>
          <a:p>
            <a:fld id="{B50F2582-B720-4E3B-8414-E81C1EC7B004}" type="datetimeFigureOut">
              <a:rPr lang="es-ES" smtClean="0"/>
              <a:t>03/12/2024</a:t>
            </a:fld>
            <a:endParaRPr lang="es-ES"/>
          </a:p>
        </p:txBody>
      </p:sp>
      <p:sp>
        <p:nvSpPr>
          <p:cNvPr id="5" name="Marcador de pie de página 4">
            <a:extLst>
              <a:ext uri="{FF2B5EF4-FFF2-40B4-BE49-F238E27FC236}">
                <a16:creationId xmlns:a16="http://schemas.microsoft.com/office/drawing/2014/main" id="{8D342A6A-9F5E-F6F0-E3A3-18A216FE0A3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D3D7927-6AE0-0DE0-399D-2CDD0C51A3BE}"/>
              </a:ext>
            </a:extLst>
          </p:cNvPr>
          <p:cNvSpPr>
            <a:spLocks noGrp="1"/>
          </p:cNvSpPr>
          <p:nvPr>
            <p:ph type="sldNum" sz="quarter" idx="12"/>
          </p:nvPr>
        </p:nvSpPr>
        <p:spPr/>
        <p:txBody>
          <a:bodyPr/>
          <a:lstStyle/>
          <a:p>
            <a:fld id="{6226B4EA-6E90-404F-A69F-EF853887328A}" type="slidenum">
              <a:rPr lang="es-ES" smtClean="0"/>
              <a:t>‹Nº›</a:t>
            </a:fld>
            <a:endParaRPr lang="es-ES"/>
          </a:p>
        </p:txBody>
      </p:sp>
    </p:spTree>
    <p:extLst>
      <p:ext uri="{BB962C8B-B14F-4D97-AF65-F5344CB8AC3E}">
        <p14:creationId xmlns:p14="http://schemas.microsoft.com/office/powerpoint/2010/main" val="2230476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7FD1078-C5EF-644F-4E7A-1C98545F9BC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22D7D57-5209-9218-8D3A-1D6EA823C0B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D620DC8-AFFE-DA7F-C327-D0C6F19C8592}"/>
              </a:ext>
            </a:extLst>
          </p:cNvPr>
          <p:cNvSpPr>
            <a:spLocks noGrp="1"/>
          </p:cNvSpPr>
          <p:nvPr>
            <p:ph type="dt" sz="half" idx="10"/>
          </p:nvPr>
        </p:nvSpPr>
        <p:spPr/>
        <p:txBody>
          <a:bodyPr/>
          <a:lstStyle/>
          <a:p>
            <a:fld id="{B50F2582-B720-4E3B-8414-E81C1EC7B004}" type="datetimeFigureOut">
              <a:rPr lang="es-ES" smtClean="0"/>
              <a:t>03/12/2024</a:t>
            </a:fld>
            <a:endParaRPr lang="es-ES"/>
          </a:p>
        </p:txBody>
      </p:sp>
      <p:sp>
        <p:nvSpPr>
          <p:cNvPr id="5" name="Marcador de pie de página 4">
            <a:extLst>
              <a:ext uri="{FF2B5EF4-FFF2-40B4-BE49-F238E27FC236}">
                <a16:creationId xmlns:a16="http://schemas.microsoft.com/office/drawing/2014/main" id="{AB9EA926-4CFE-B253-6E52-4CB56A9B970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C8B82FD-714E-26E9-26FA-17AF777730E3}"/>
              </a:ext>
            </a:extLst>
          </p:cNvPr>
          <p:cNvSpPr>
            <a:spLocks noGrp="1"/>
          </p:cNvSpPr>
          <p:nvPr>
            <p:ph type="sldNum" sz="quarter" idx="12"/>
          </p:nvPr>
        </p:nvSpPr>
        <p:spPr/>
        <p:txBody>
          <a:bodyPr/>
          <a:lstStyle/>
          <a:p>
            <a:fld id="{6226B4EA-6E90-404F-A69F-EF853887328A}" type="slidenum">
              <a:rPr lang="es-ES" smtClean="0"/>
              <a:t>‹Nº›</a:t>
            </a:fld>
            <a:endParaRPr lang="es-ES"/>
          </a:p>
        </p:txBody>
      </p:sp>
    </p:spTree>
    <p:extLst>
      <p:ext uri="{BB962C8B-B14F-4D97-AF65-F5344CB8AC3E}">
        <p14:creationId xmlns:p14="http://schemas.microsoft.com/office/powerpoint/2010/main" val="1585985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9DB6E2-0B26-7F91-99B3-14319D4A3F2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120289C2-5EDC-1080-0069-46063398FC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1A09790-F330-4F9A-ED75-8F10D1FD96E3}"/>
              </a:ext>
            </a:extLst>
          </p:cNvPr>
          <p:cNvSpPr>
            <a:spLocks noGrp="1"/>
          </p:cNvSpPr>
          <p:nvPr>
            <p:ph type="dt" sz="half" idx="10"/>
          </p:nvPr>
        </p:nvSpPr>
        <p:spPr/>
        <p:txBody>
          <a:bodyPr/>
          <a:lstStyle/>
          <a:p>
            <a:fld id="{36F461E6-AF54-4A7F-9D54-DDE9EEDCA0E1}" type="datetimeFigureOut">
              <a:rPr lang="es-ES" smtClean="0"/>
              <a:t>03/12/2024</a:t>
            </a:fld>
            <a:endParaRPr lang="es-ES"/>
          </a:p>
        </p:txBody>
      </p:sp>
      <p:sp>
        <p:nvSpPr>
          <p:cNvPr id="5" name="Marcador de pie de página 4">
            <a:extLst>
              <a:ext uri="{FF2B5EF4-FFF2-40B4-BE49-F238E27FC236}">
                <a16:creationId xmlns:a16="http://schemas.microsoft.com/office/drawing/2014/main" id="{8ABD6CE3-4DAF-98F1-F08A-DD9C2BA92BE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8C76211-6474-FA10-6CB5-7B7E247FC9F9}"/>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926653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0E5328-6996-2C09-E9CF-5904A45A9C1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F5863FD-6EAD-3553-7B11-179964601A1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BC60CF5-2945-6C2F-64B4-571EFCFDBC4D}"/>
              </a:ext>
            </a:extLst>
          </p:cNvPr>
          <p:cNvSpPr>
            <a:spLocks noGrp="1"/>
          </p:cNvSpPr>
          <p:nvPr>
            <p:ph type="dt" sz="half" idx="10"/>
          </p:nvPr>
        </p:nvSpPr>
        <p:spPr/>
        <p:txBody>
          <a:bodyPr/>
          <a:lstStyle/>
          <a:p>
            <a:fld id="{36F461E6-AF54-4A7F-9D54-DDE9EEDCA0E1}" type="datetimeFigureOut">
              <a:rPr lang="es-ES" smtClean="0"/>
              <a:t>03/12/2024</a:t>
            </a:fld>
            <a:endParaRPr lang="es-ES"/>
          </a:p>
        </p:txBody>
      </p:sp>
      <p:sp>
        <p:nvSpPr>
          <p:cNvPr id="5" name="Marcador de pie de página 4">
            <a:extLst>
              <a:ext uri="{FF2B5EF4-FFF2-40B4-BE49-F238E27FC236}">
                <a16:creationId xmlns:a16="http://schemas.microsoft.com/office/drawing/2014/main" id="{20564E4A-248C-02B1-BDD1-09B4A076AA3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8DE2169-B42B-CDA8-6C9C-61FF4ADD5BAB}"/>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1836467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0433B6-A6C8-C324-B89E-3E37B687FAC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2188BF6A-610F-B500-B775-A0324F1E6DD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34D7D9C-3CF4-510F-5252-596BF9F70A1D}"/>
              </a:ext>
            </a:extLst>
          </p:cNvPr>
          <p:cNvSpPr>
            <a:spLocks noGrp="1"/>
          </p:cNvSpPr>
          <p:nvPr>
            <p:ph type="dt" sz="half" idx="10"/>
          </p:nvPr>
        </p:nvSpPr>
        <p:spPr/>
        <p:txBody>
          <a:bodyPr/>
          <a:lstStyle/>
          <a:p>
            <a:fld id="{36F461E6-AF54-4A7F-9D54-DDE9EEDCA0E1}" type="datetimeFigureOut">
              <a:rPr lang="es-ES" smtClean="0"/>
              <a:t>03/12/2024</a:t>
            </a:fld>
            <a:endParaRPr lang="es-ES"/>
          </a:p>
        </p:txBody>
      </p:sp>
      <p:sp>
        <p:nvSpPr>
          <p:cNvPr id="5" name="Marcador de pie de página 4">
            <a:extLst>
              <a:ext uri="{FF2B5EF4-FFF2-40B4-BE49-F238E27FC236}">
                <a16:creationId xmlns:a16="http://schemas.microsoft.com/office/drawing/2014/main" id="{E4C459EA-F63B-FF6F-55B6-306BBDC1DB3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4182C41-CEE4-97CC-B875-F2A7998140AC}"/>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2171884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66D856-E3CF-76CB-6098-AAE2E48F558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17EED61-10D5-2D60-57F8-9CE5BAB2ABB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ECCD04F-425C-D5E4-A197-C3F7A2521A9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E4EABA2B-812E-7369-8CD4-90BB346FCD9B}"/>
              </a:ext>
            </a:extLst>
          </p:cNvPr>
          <p:cNvSpPr>
            <a:spLocks noGrp="1"/>
          </p:cNvSpPr>
          <p:nvPr>
            <p:ph type="dt" sz="half" idx="10"/>
          </p:nvPr>
        </p:nvSpPr>
        <p:spPr/>
        <p:txBody>
          <a:bodyPr/>
          <a:lstStyle/>
          <a:p>
            <a:fld id="{36F461E6-AF54-4A7F-9D54-DDE9EEDCA0E1}" type="datetimeFigureOut">
              <a:rPr lang="es-ES" smtClean="0"/>
              <a:t>03/12/2024</a:t>
            </a:fld>
            <a:endParaRPr lang="es-ES"/>
          </a:p>
        </p:txBody>
      </p:sp>
      <p:sp>
        <p:nvSpPr>
          <p:cNvPr id="6" name="Marcador de pie de página 5">
            <a:extLst>
              <a:ext uri="{FF2B5EF4-FFF2-40B4-BE49-F238E27FC236}">
                <a16:creationId xmlns:a16="http://schemas.microsoft.com/office/drawing/2014/main" id="{17F0D250-C765-37EB-28D0-ADCB2EC1CB3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A7D2AFB-FF36-BF4C-D6CA-0E81FD5A4811}"/>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182719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6A9A02-70B5-56BC-B7EF-66DEC3618F3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5A89297-0246-0A58-D268-2ED52417B2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D649F7F-8B82-0E4D-7E15-2CB3BB1FDF4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51031C99-7672-96D3-4054-6DDEAF45ED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0771969-79DF-27DC-F93B-915CFB0187C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9B0F3913-8C46-F356-E276-3EEAA3D14E01}"/>
              </a:ext>
            </a:extLst>
          </p:cNvPr>
          <p:cNvSpPr>
            <a:spLocks noGrp="1"/>
          </p:cNvSpPr>
          <p:nvPr>
            <p:ph type="dt" sz="half" idx="10"/>
          </p:nvPr>
        </p:nvSpPr>
        <p:spPr/>
        <p:txBody>
          <a:bodyPr/>
          <a:lstStyle/>
          <a:p>
            <a:fld id="{36F461E6-AF54-4A7F-9D54-DDE9EEDCA0E1}" type="datetimeFigureOut">
              <a:rPr lang="es-ES" smtClean="0"/>
              <a:t>03/12/2024</a:t>
            </a:fld>
            <a:endParaRPr lang="es-ES"/>
          </a:p>
        </p:txBody>
      </p:sp>
      <p:sp>
        <p:nvSpPr>
          <p:cNvPr id="8" name="Marcador de pie de página 7">
            <a:extLst>
              <a:ext uri="{FF2B5EF4-FFF2-40B4-BE49-F238E27FC236}">
                <a16:creationId xmlns:a16="http://schemas.microsoft.com/office/drawing/2014/main" id="{A98DF903-B620-0FEE-6EE9-9FDFDCE52A9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8316F1BF-46DB-4041-B93B-2AA1AEA50C6D}"/>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2014846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F3EBCC-1694-9F10-1F7D-9DFE3A575B3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729ECD3-83B9-6DD4-E9F8-38A75485FBF0}"/>
              </a:ext>
            </a:extLst>
          </p:cNvPr>
          <p:cNvSpPr>
            <a:spLocks noGrp="1"/>
          </p:cNvSpPr>
          <p:nvPr>
            <p:ph type="dt" sz="half" idx="10"/>
          </p:nvPr>
        </p:nvSpPr>
        <p:spPr/>
        <p:txBody>
          <a:bodyPr/>
          <a:lstStyle/>
          <a:p>
            <a:fld id="{36F461E6-AF54-4A7F-9D54-DDE9EEDCA0E1}" type="datetimeFigureOut">
              <a:rPr lang="es-ES" smtClean="0"/>
              <a:t>03/12/2024</a:t>
            </a:fld>
            <a:endParaRPr lang="es-ES"/>
          </a:p>
        </p:txBody>
      </p:sp>
      <p:sp>
        <p:nvSpPr>
          <p:cNvPr id="4" name="Marcador de pie de página 3">
            <a:extLst>
              <a:ext uri="{FF2B5EF4-FFF2-40B4-BE49-F238E27FC236}">
                <a16:creationId xmlns:a16="http://schemas.microsoft.com/office/drawing/2014/main" id="{3C755326-71F3-B971-3A1C-157E1EE3D636}"/>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5A82B67-918A-1222-D9E5-01C536D7E4B1}"/>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1151197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1FAFC69-B48B-9E2C-C7F6-DDC8E6196571}"/>
              </a:ext>
            </a:extLst>
          </p:cNvPr>
          <p:cNvSpPr>
            <a:spLocks noGrp="1"/>
          </p:cNvSpPr>
          <p:nvPr>
            <p:ph type="dt" sz="half" idx="10"/>
          </p:nvPr>
        </p:nvSpPr>
        <p:spPr/>
        <p:txBody>
          <a:bodyPr/>
          <a:lstStyle/>
          <a:p>
            <a:fld id="{36F461E6-AF54-4A7F-9D54-DDE9EEDCA0E1}" type="datetimeFigureOut">
              <a:rPr lang="es-ES" smtClean="0"/>
              <a:t>03/12/2024</a:t>
            </a:fld>
            <a:endParaRPr lang="es-ES"/>
          </a:p>
        </p:txBody>
      </p:sp>
      <p:sp>
        <p:nvSpPr>
          <p:cNvPr id="3" name="Marcador de pie de página 2">
            <a:extLst>
              <a:ext uri="{FF2B5EF4-FFF2-40B4-BE49-F238E27FC236}">
                <a16:creationId xmlns:a16="http://schemas.microsoft.com/office/drawing/2014/main" id="{DB7C6F86-BABA-7D52-A11C-A020443148D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5B6C35EF-9A54-7AB4-2CE6-D3CB8390A087}"/>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2879574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29FC30-6514-1713-3965-BA27E0ECE06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A2B2E3F-FF8C-680F-319A-3B11013722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1A709A0-F187-C156-2301-0F39892E21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D429C32-C711-BBAC-B24D-DA403287B5EE}"/>
              </a:ext>
            </a:extLst>
          </p:cNvPr>
          <p:cNvSpPr>
            <a:spLocks noGrp="1"/>
          </p:cNvSpPr>
          <p:nvPr>
            <p:ph type="dt" sz="half" idx="10"/>
          </p:nvPr>
        </p:nvSpPr>
        <p:spPr/>
        <p:txBody>
          <a:bodyPr/>
          <a:lstStyle/>
          <a:p>
            <a:fld id="{36F461E6-AF54-4A7F-9D54-DDE9EEDCA0E1}" type="datetimeFigureOut">
              <a:rPr lang="es-ES" smtClean="0"/>
              <a:t>03/12/2024</a:t>
            </a:fld>
            <a:endParaRPr lang="es-ES"/>
          </a:p>
        </p:txBody>
      </p:sp>
      <p:sp>
        <p:nvSpPr>
          <p:cNvPr id="6" name="Marcador de pie de página 5">
            <a:extLst>
              <a:ext uri="{FF2B5EF4-FFF2-40B4-BE49-F238E27FC236}">
                <a16:creationId xmlns:a16="http://schemas.microsoft.com/office/drawing/2014/main" id="{5C2894B5-65E0-DF05-52D6-F5C053B07DC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3663D4-08B1-EC16-7F32-FE3CEF0E664C}"/>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4055543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455217-07F1-F8CB-F049-860DF416689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1991281-E754-917A-116F-AAA64584030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1CB4A8E-E5E7-5879-8986-851B014A3D05}"/>
              </a:ext>
            </a:extLst>
          </p:cNvPr>
          <p:cNvSpPr>
            <a:spLocks noGrp="1"/>
          </p:cNvSpPr>
          <p:nvPr>
            <p:ph type="dt" sz="half" idx="10"/>
          </p:nvPr>
        </p:nvSpPr>
        <p:spPr/>
        <p:txBody>
          <a:bodyPr/>
          <a:lstStyle/>
          <a:p>
            <a:fld id="{B50F2582-B720-4E3B-8414-E81C1EC7B004}" type="datetimeFigureOut">
              <a:rPr lang="es-ES" smtClean="0"/>
              <a:t>03/12/2024</a:t>
            </a:fld>
            <a:endParaRPr lang="es-ES"/>
          </a:p>
        </p:txBody>
      </p:sp>
      <p:sp>
        <p:nvSpPr>
          <p:cNvPr id="5" name="Marcador de pie de página 4">
            <a:extLst>
              <a:ext uri="{FF2B5EF4-FFF2-40B4-BE49-F238E27FC236}">
                <a16:creationId xmlns:a16="http://schemas.microsoft.com/office/drawing/2014/main" id="{CE0581DB-F878-44D3-AB83-F23C83170C5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B8666EC-8FAE-B7C5-73D5-7851A5A5C309}"/>
              </a:ext>
            </a:extLst>
          </p:cNvPr>
          <p:cNvSpPr>
            <a:spLocks noGrp="1"/>
          </p:cNvSpPr>
          <p:nvPr>
            <p:ph type="sldNum" sz="quarter" idx="12"/>
          </p:nvPr>
        </p:nvSpPr>
        <p:spPr/>
        <p:txBody>
          <a:bodyPr/>
          <a:lstStyle/>
          <a:p>
            <a:fld id="{6226B4EA-6E90-404F-A69F-EF853887328A}" type="slidenum">
              <a:rPr lang="es-ES" smtClean="0"/>
              <a:t>‹Nº›</a:t>
            </a:fld>
            <a:endParaRPr lang="es-ES"/>
          </a:p>
        </p:txBody>
      </p:sp>
    </p:spTree>
    <p:extLst>
      <p:ext uri="{BB962C8B-B14F-4D97-AF65-F5344CB8AC3E}">
        <p14:creationId xmlns:p14="http://schemas.microsoft.com/office/powerpoint/2010/main" val="1090849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89728F-26A5-265C-2DE6-7C671142157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8DD0DA3B-6163-5EE7-040A-448714A689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A04E71D-9FC6-8170-77C7-3E95059ACE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BE6F50C-0E3A-B0E4-3D7A-DED4E85E65B9}"/>
              </a:ext>
            </a:extLst>
          </p:cNvPr>
          <p:cNvSpPr>
            <a:spLocks noGrp="1"/>
          </p:cNvSpPr>
          <p:nvPr>
            <p:ph type="dt" sz="half" idx="10"/>
          </p:nvPr>
        </p:nvSpPr>
        <p:spPr/>
        <p:txBody>
          <a:bodyPr/>
          <a:lstStyle/>
          <a:p>
            <a:fld id="{36F461E6-AF54-4A7F-9D54-DDE9EEDCA0E1}" type="datetimeFigureOut">
              <a:rPr lang="es-ES" smtClean="0"/>
              <a:t>03/12/2024</a:t>
            </a:fld>
            <a:endParaRPr lang="es-ES"/>
          </a:p>
        </p:txBody>
      </p:sp>
      <p:sp>
        <p:nvSpPr>
          <p:cNvPr id="6" name="Marcador de pie de página 5">
            <a:extLst>
              <a:ext uri="{FF2B5EF4-FFF2-40B4-BE49-F238E27FC236}">
                <a16:creationId xmlns:a16="http://schemas.microsoft.com/office/drawing/2014/main" id="{DAED8532-7EE1-26EF-1FA7-E265E096D7B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252F77E-604E-F621-5901-924D3A28FCB9}"/>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463611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38691F-42EB-8D07-6FCB-ED3A92622D7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9F0A5A1-688A-1DC7-9F1B-51C846E7DBE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1D5F082-3A70-A3D2-53E5-588125D7FB8E}"/>
              </a:ext>
            </a:extLst>
          </p:cNvPr>
          <p:cNvSpPr>
            <a:spLocks noGrp="1"/>
          </p:cNvSpPr>
          <p:nvPr>
            <p:ph type="dt" sz="half" idx="10"/>
          </p:nvPr>
        </p:nvSpPr>
        <p:spPr/>
        <p:txBody>
          <a:bodyPr/>
          <a:lstStyle/>
          <a:p>
            <a:fld id="{36F461E6-AF54-4A7F-9D54-DDE9EEDCA0E1}" type="datetimeFigureOut">
              <a:rPr lang="es-ES" smtClean="0"/>
              <a:t>03/12/2024</a:t>
            </a:fld>
            <a:endParaRPr lang="es-ES"/>
          </a:p>
        </p:txBody>
      </p:sp>
      <p:sp>
        <p:nvSpPr>
          <p:cNvPr id="5" name="Marcador de pie de página 4">
            <a:extLst>
              <a:ext uri="{FF2B5EF4-FFF2-40B4-BE49-F238E27FC236}">
                <a16:creationId xmlns:a16="http://schemas.microsoft.com/office/drawing/2014/main" id="{7FE61F00-94BB-35BC-6344-DCC661D918F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AD947D6-7147-4751-303D-D0F7664229FA}"/>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4192654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7EF9C9C-E0E7-2E18-7755-5D165AC7BB0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5A5E790-1661-E814-F11A-D3CBF297021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85C781E-171B-8057-6ED5-7D5EA265559E}"/>
              </a:ext>
            </a:extLst>
          </p:cNvPr>
          <p:cNvSpPr>
            <a:spLocks noGrp="1"/>
          </p:cNvSpPr>
          <p:nvPr>
            <p:ph type="dt" sz="half" idx="10"/>
          </p:nvPr>
        </p:nvSpPr>
        <p:spPr/>
        <p:txBody>
          <a:bodyPr/>
          <a:lstStyle/>
          <a:p>
            <a:fld id="{36F461E6-AF54-4A7F-9D54-DDE9EEDCA0E1}" type="datetimeFigureOut">
              <a:rPr lang="es-ES" smtClean="0"/>
              <a:t>03/12/2024</a:t>
            </a:fld>
            <a:endParaRPr lang="es-ES"/>
          </a:p>
        </p:txBody>
      </p:sp>
      <p:sp>
        <p:nvSpPr>
          <p:cNvPr id="5" name="Marcador de pie de página 4">
            <a:extLst>
              <a:ext uri="{FF2B5EF4-FFF2-40B4-BE49-F238E27FC236}">
                <a16:creationId xmlns:a16="http://schemas.microsoft.com/office/drawing/2014/main" id="{5D72A5AD-3FED-5722-A5F7-52FA9E06FD0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56890D0-C878-6CD0-57B1-3BC01648D831}"/>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3425846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668C86-B1D7-7F87-803F-7AFA82026C2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F0499052-4675-CE28-CD4B-4107A35ED30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3B4D86A-59FB-3CDC-FA75-C5350DFF1EB5}"/>
              </a:ext>
            </a:extLst>
          </p:cNvPr>
          <p:cNvSpPr>
            <a:spLocks noGrp="1"/>
          </p:cNvSpPr>
          <p:nvPr>
            <p:ph type="dt" sz="half" idx="10"/>
          </p:nvPr>
        </p:nvSpPr>
        <p:spPr/>
        <p:txBody>
          <a:bodyPr/>
          <a:lstStyle/>
          <a:p>
            <a:fld id="{B50F2582-B720-4E3B-8414-E81C1EC7B004}" type="datetimeFigureOut">
              <a:rPr lang="es-ES" smtClean="0"/>
              <a:t>03/12/2024</a:t>
            </a:fld>
            <a:endParaRPr lang="es-ES"/>
          </a:p>
        </p:txBody>
      </p:sp>
      <p:sp>
        <p:nvSpPr>
          <p:cNvPr id="5" name="Marcador de pie de página 4">
            <a:extLst>
              <a:ext uri="{FF2B5EF4-FFF2-40B4-BE49-F238E27FC236}">
                <a16:creationId xmlns:a16="http://schemas.microsoft.com/office/drawing/2014/main" id="{164AA0EF-0141-AC2B-7B2F-6D4C0C05A8A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69DD1F6-3006-795A-59D1-77E6BEF470DD}"/>
              </a:ext>
            </a:extLst>
          </p:cNvPr>
          <p:cNvSpPr>
            <a:spLocks noGrp="1"/>
          </p:cNvSpPr>
          <p:nvPr>
            <p:ph type="sldNum" sz="quarter" idx="12"/>
          </p:nvPr>
        </p:nvSpPr>
        <p:spPr/>
        <p:txBody>
          <a:bodyPr/>
          <a:lstStyle/>
          <a:p>
            <a:fld id="{6226B4EA-6E90-404F-A69F-EF853887328A}" type="slidenum">
              <a:rPr lang="es-ES" smtClean="0"/>
              <a:t>‹Nº›</a:t>
            </a:fld>
            <a:endParaRPr lang="es-ES"/>
          </a:p>
        </p:txBody>
      </p:sp>
    </p:spTree>
    <p:extLst>
      <p:ext uri="{BB962C8B-B14F-4D97-AF65-F5344CB8AC3E}">
        <p14:creationId xmlns:p14="http://schemas.microsoft.com/office/powerpoint/2010/main" val="4287254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FE90A6-7018-0BA6-339B-28639A6C75C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C11563C-A0E0-7A8C-5117-A3E1F940A10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FF63A42-D46A-C179-70CE-E965C0C1C95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6A447889-77EC-A8A0-6DC6-1FFF79493504}"/>
              </a:ext>
            </a:extLst>
          </p:cNvPr>
          <p:cNvSpPr>
            <a:spLocks noGrp="1"/>
          </p:cNvSpPr>
          <p:nvPr>
            <p:ph type="dt" sz="half" idx="10"/>
          </p:nvPr>
        </p:nvSpPr>
        <p:spPr/>
        <p:txBody>
          <a:bodyPr/>
          <a:lstStyle/>
          <a:p>
            <a:fld id="{B50F2582-B720-4E3B-8414-E81C1EC7B004}" type="datetimeFigureOut">
              <a:rPr lang="es-ES" smtClean="0"/>
              <a:t>03/12/2024</a:t>
            </a:fld>
            <a:endParaRPr lang="es-ES"/>
          </a:p>
        </p:txBody>
      </p:sp>
      <p:sp>
        <p:nvSpPr>
          <p:cNvPr id="6" name="Marcador de pie de página 5">
            <a:extLst>
              <a:ext uri="{FF2B5EF4-FFF2-40B4-BE49-F238E27FC236}">
                <a16:creationId xmlns:a16="http://schemas.microsoft.com/office/drawing/2014/main" id="{D9AC3461-F5EB-B479-1941-576F0C12228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E72AE13-27B8-E0A2-F564-1B96408AC795}"/>
              </a:ext>
            </a:extLst>
          </p:cNvPr>
          <p:cNvSpPr>
            <a:spLocks noGrp="1"/>
          </p:cNvSpPr>
          <p:nvPr>
            <p:ph type="sldNum" sz="quarter" idx="12"/>
          </p:nvPr>
        </p:nvSpPr>
        <p:spPr/>
        <p:txBody>
          <a:bodyPr/>
          <a:lstStyle/>
          <a:p>
            <a:fld id="{6226B4EA-6E90-404F-A69F-EF853887328A}" type="slidenum">
              <a:rPr lang="es-ES" smtClean="0"/>
              <a:t>‹Nº›</a:t>
            </a:fld>
            <a:endParaRPr lang="es-ES"/>
          </a:p>
        </p:txBody>
      </p:sp>
    </p:spTree>
    <p:extLst>
      <p:ext uri="{BB962C8B-B14F-4D97-AF65-F5344CB8AC3E}">
        <p14:creationId xmlns:p14="http://schemas.microsoft.com/office/powerpoint/2010/main" val="2577562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22BF11-1544-20EF-4166-5F19E69BC492}"/>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4846910-EF52-7C5D-7BBD-26975520DE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10F1BC6-9725-F6C0-5586-57E815E400A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EDAC8B0-13DA-60CA-E08D-C11656AB07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B1224D1-2E87-FE88-1529-B2398B3CFB7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C875C880-F109-8368-CF73-C61BE357D579}"/>
              </a:ext>
            </a:extLst>
          </p:cNvPr>
          <p:cNvSpPr>
            <a:spLocks noGrp="1"/>
          </p:cNvSpPr>
          <p:nvPr>
            <p:ph type="dt" sz="half" idx="10"/>
          </p:nvPr>
        </p:nvSpPr>
        <p:spPr/>
        <p:txBody>
          <a:bodyPr/>
          <a:lstStyle/>
          <a:p>
            <a:fld id="{B50F2582-B720-4E3B-8414-E81C1EC7B004}" type="datetimeFigureOut">
              <a:rPr lang="es-ES" smtClean="0"/>
              <a:t>03/12/2024</a:t>
            </a:fld>
            <a:endParaRPr lang="es-ES"/>
          </a:p>
        </p:txBody>
      </p:sp>
      <p:sp>
        <p:nvSpPr>
          <p:cNvPr id="8" name="Marcador de pie de página 7">
            <a:extLst>
              <a:ext uri="{FF2B5EF4-FFF2-40B4-BE49-F238E27FC236}">
                <a16:creationId xmlns:a16="http://schemas.microsoft.com/office/drawing/2014/main" id="{A282FD65-4561-AC71-1948-F9C7EE784A48}"/>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C6511E9-B8B3-7834-CDCC-C5BDE70C25DA}"/>
              </a:ext>
            </a:extLst>
          </p:cNvPr>
          <p:cNvSpPr>
            <a:spLocks noGrp="1"/>
          </p:cNvSpPr>
          <p:nvPr>
            <p:ph type="sldNum" sz="quarter" idx="12"/>
          </p:nvPr>
        </p:nvSpPr>
        <p:spPr/>
        <p:txBody>
          <a:bodyPr/>
          <a:lstStyle/>
          <a:p>
            <a:fld id="{6226B4EA-6E90-404F-A69F-EF853887328A}" type="slidenum">
              <a:rPr lang="es-ES" smtClean="0"/>
              <a:t>‹Nº›</a:t>
            </a:fld>
            <a:endParaRPr lang="es-ES"/>
          </a:p>
        </p:txBody>
      </p:sp>
    </p:spTree>
    <p:extLst>
      <p:ext uri="{BB962C8B-B14F-4D97-AF65-F5344CB8AC3E}">
        <p14:creationId xmlns:p14="http://schemas.microsoft.com/office/powerpoint/2010/main" val="4125824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443636-C315-27AE-35A3-E53FCA10F2A9}"/>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7BC6E969-2636-3B67-02F3-8415BA05FD15}"/>
              </a:ext>
            </a:extLst>
          </p:cNvPr>
          <p:cNvSpPr>
            <a:spLocks noGrp="1"/>
          </p:cNvSpPr>
          <p:nvPr>
            <p:ph type="dt" sz="half" idx="10"/>
          </p:nvPr>
        </p:nvSpPr>
        <p:spPr/>
        <p:txBody>
          <a:bodyPr/>
          <a:lstStyle/>
          <a:p>
            <a:fld id="{B50F2582-B720-4E3B-8414-E81C1EC7B004}" type="datetimeFigureOut">
              <a:rPr lang="es-ES" smtClean="0"/>
              <a:t>03/12/2024</a:t>
            </a:fld>
            <a:endParaRPr lang="es-ES"/>
          </a:p>
        </p:txBody>
      </p:sp>
      <p:sp>
        <p:nvSpPr>
          <p:cNvPr id="4" name="Marcador de pie de página 3">
            <a:extLst>
              <a:ext uri="{FF2B5EF4-FFF2-40B4-BE49-F238E27FC236}">
                <a16:creationId xmlns:a16="http://schemas.microsoft.com/office/drawing/2014/main" id="{231D17D1-ADD4-3F91-8CB0-A94A9C754C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EA63F4D8-BC8D-C528-F103-2013004BD3CF}"/>
              </a:ext>
            </a:extLst>
          </p:cNvPr>
          <p:cNvSpPr>
            <a:spLocks noGrp="1"/>
          </p:cNvSpPr>
          <p:nvPr>
            <p:ph type="sldNum" sz="quarter" idx="12"/>
          </p:nvPr>
        </p:nvSpPr>
        <p:spPr/>
        <p:txBody>
          <a:bodyPr/>
          <a:lstStyle/>
          <a:p>
            <a:fld id="{6226B4EA-6E90-404F-A69F-EF853887328A}" type="slidenum">
              <a:rPr lang="es-ES" smtClean="0"/>
              <a:t>‹Nº›</a:t>
            </a:fld>
            <a:endParaRPr lang="es-ES"/>
          </a:p>
        </p:txBody>
      </p:sp>
    </p:spTree>
    <p:extLst>
      <p:ext uri="{BB962C8B-B14F-4D97-AF65-F5344CB8AC3E}">
        <p14:creationId xmlns:p14="http://schemas.microsoft.com/office/powerpoint/2010/main" val="2000536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C25D542-C040-2556-AB17-B20683191274}"/>
              </a:ext>
            </a:extLst>
          </p:cNvPr>
          <p:cNvSpPr>
            <a:spLocks noGrp="1"/>
          </p:cNvSpPr>
          <p:nvPr>
            <p:ph type="dt" sz="half" idx="10"/>
          </p:nvPr>
        </p:nvSpPr>
        <p:spPr/>
        <p:txBody>
          <a:bodyPr/>
          <a:lstStyle/>
          <a:p>
            <a:fld id="{B50F2582-B720-4E3B-8414-E81C1EC7B004}" type="datetimeFigureOut">
              <a:rPr lang="es-ES" smtClean="0"/>
              <a:t>03/12/2024</a:t>
            </a:fld>
            <a:endParaRPr lang="es-ES"/>
          </a:p>
        </p:txBody>
      </p:sp>
      <p:sp>
        <p:nvSpPr>
          <p:cNvPr id="3" name="Marcador de pie de página 2">
            <a:extLst>
              <a:ext uri="{FF2B5EF4-FFF2-40B4-BE49-F238E27FC236}">
                <a16:creationId xmlns:a16="http://schemas.microsoft.com/office/drawing/2014/main" id="{4BE8C705-FC06-A8B1-D983-591DA5E5BDC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358D5C6F-2C29-834C-DF38-5820AE177579}"/>
              </a:ext>
            </a:extLst>
          </p:cNvPr>
          <p:cNvSpPr>
            <a:spLocks noGrp="1"/>
          </p:cNvSpPr>
          <p:nvPr>
            <p:ph type="sldNum" sz="quarter" idx="12"/>
          </p:nvPr>
        </p:nvSpPr>
        <p:spPr/>
        <p:txBody>
          <a:bodyPr/>
          <a:lstStyle/>
          <a:p>
            <a:fld id="{6226B4EA-6E90-404F-A69F-EF853887328A}" type="slidenum">
              <a:rPr lang="es-ES" smtClean="0"/>
              <a:t>‹Nº›</a:t>
            </a:fld>
            <a:endParaRPr lang="es-ES"/>
          </a:p>
        </p:txBody>
      </p:sp>
    </p:spTree>
    <p:extLst>
      <p:ext uri="{BB962C8B-B14F-4D97-AF65-F5344CB8AC3E}">
        <p14:creationId xmlns:p14="http://schemas.microsoft.com/office/powerpoint/2010/main" val="2734905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ED4C85-EB9A-D9A3-2FD7-63DBC14DD5E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A7CCCB2-6B68-C248-5962-FB41F37C2D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39B703F-E31F-A03D-3513-D66C7B1A5B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A742E33-0082-A50C-E075-68CF7B94A3D0}"/>
              </a:ext>
            </a:extLst>
          </p:cNvPr>
          <p:cNvSpPr>
            <a:spLocks noGrp="1"/>
          </p:cNvSpPr>
          <p:nvPr>
            <p:ph type="dt" sz="half" idx="10"/>
          </p:nvPr>
        </p:nvSpPr>
        <p:spPr/>
        <p:txBody>
          <a:bodyPr/>
          <a:lstStyle/>
          <a:p>
            <a:fld id="{B50F2582-B720-4E3B-8414-E81C1EC7B004}" type="datetimeFigureOut">
              <a:rPr lang="es-ES" smtClean="0"/>
              <a:t>03/12/2024</a:t>
            </a:fld>
            <a:endParaRPr lang="es-ES"/>
          </a:p>
        </p:txBody>
      </p:sp>
      <p:sp>
        <p:nvSpPr>
          <p:cNvPr id="6" name="Marcador de pie de página 5">
            <a:extLst>
              <a:ext uri="{FF2B5EF4-FFF2-40B4-BE49-F238E27FC236}">
                <a16:creationId xmlns:a16="http://schemas.microsoft.com/office/drawing/2014/main" id="{77716E39-0087-22C5-A00E-BC86EBA8D31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C6E697C-B4A5-0E58-D888-65F10BA12E08}"/>
              </a:ext>
            </a:extLst>
          </p:cNvPr>
          <p:cNvSpPr>
            <a:spLocks noGrp="1"/>
          </p:cNvSpPr>
          <p:nvPr>
            <p:ph type="sldNum" sz="quarter" idx="12"/>
          </p:nvPr>
        </p:nvSpPr>
        <p:spPr/>
        <p:txBody>
          <a:bodyPr/>
          <a:lstStyle/>
          <a:p>
            <a:fld id="{6226B4EA-6E90-404F-A69F-EF853887328A}" type="slidenum">
              <a:rPr lang="es-ES" smtClean="0"/>
              <a:t>‹Nº›</a:t>
            </a:fld>
            <a:endParaRPr lang="es-ES"/>
          </a:p>
        </p:txBody>
      </p:sp>
    </p:spTree>
    <p:extLst>
      <p:ext uri="{BB962C8B-B14F-4D97-AF65-F5344CB8AC3E}">
        <p14:creationId xmlns:p14="http://schemas.microsoft.com/office/powerpoint/2010/main" val="1180267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7488EA-6004-D538-788A-179A3298733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7F71E14-AC87-541C-359C-623135D738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88C19E13-F26F-4E8A-14F0-216D6A7FC0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5380E78-0480-9C05-0209-9FE6EEAB3F5C}"/>
              </a:ext>
            </a:extLst>
          </p:cNvPr>
          <p:cNvSpPr>
            <a:spLocks noGrp="1"/>
          </p:cNvSpPr>
          <p:nvPr>
            <p:ph type="dt" sz="half" idx="10"/>
          </p:nvPr>
        </p:nvSpPr>
        <p:spPr/>
        <p:txBody>
          <a:bodyPr/>
          <a:lstStyle/>
          <a:p>
            <a:fld id="{B50F2582-B720-4E3B-8414-E81C1EC7B004}" type="datetimeFigureOut">
              <a:rPr lang="es-ES" smtClean="0"/>
              <a:t>03/12/2024</a:t>
            </a:fld>
            <a:endParaRPr lang="es-ES"/>
          </a:p>
        </p:txBody>
      </p:sp>
      <p:sp>
        <p:nvSpPr>
          <p:cNvPr id="6" name="Marcador de pie de página 5">
            <a:extLst>
              <a:ext uri="{FF2B5EF4-FFF2-40B4-BE49-F238E27FC236}">
                <a16:creationId xmlns:a16="http://schemas.microsoft.com/office/drawing/2014/main" id="{66981C51-83EE-B319-0C56-68F19DA8CE1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F92796C-CA2F-287A-86B0-D9EF9723E8A2}"/>
              </a:ext>
            </a:extLst>
          </p:cNvPr>
          <p:cNvSpPr>
            <a:spLocks noGrp="1"/>
          </p:cNvSpPr>
          <p:nvPr>
            <p:ph type="sldNum" sz="quarter" idx="12"/>
          </p:nvPr>
        </p:nvSpPr>
        <p:spPr/>
        <p:txBody>
          <a:bodyPr/>
          <a:lstStyle/>
          <a:p>
            <a:fld id="{6226B4EA-6E90-404F-A69F-EF853887328A}" type="slidenum">
              <a:rPr lang="es-ES" smtClean="0"/>
              <a:t>‹Nº›</a:t>
            </a:fld>
            <a:endParaRPr lang="es-ES"/>
          </a:p>
        </p:txBody>
      </p:sp>
    </p:spTree>
    <p:extLst>
      <p:ext uri="{BB962C8B-B14F-4D97-AF65-F5344CB8AC3E}">
        <p14:creationId xmlns:p14="http://schemas.microsoft.com/office/powerpoint/2010/main" val="3902723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1C10E8C-42C7-8FC1-E104-3B8B4C8B0E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EC32630-5B8E-F984-A006-A928DA5AAD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B1D1EF3-A984-D83D-79A3-D3AE13E7E9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50F2582-B720-4E3B-8414-E81C1EC7B004}" type="datetimeFigureOut">
              <a:rPr lang="es-ES" smtClean="0"/>
              <a:t>03/12/2024</a:t>
            </a:fld>
            <a:endParaRPr lang="es-ES"/>
          </a:p>
        </p:txBody>
      </p:sp>
      <p:sp>
        <p:nvSpPr>
          <p:cNvPr id="5" name="Marcador de pie de página 4">
            <a:extLst>
              <a:ext uri="{FF2B5EF4-FFF2-40B4-BE49-F238E27FC236}">
                <a16:creationId xmlns:a16="http://schemas.microsoft.com/office/drawing/2014/main" id="{6C0236DC-5503-B71E-8C95-FFA2A45B6B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10A66755-B25D-9D88-2269-5D840313F1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226B4EA-6E90-404F-A69F-EF853887328A}" type="slidenum">
              <a:rPr lang="es-ES" smtClean="0"/>
              <a:t>‹Nº›</a:t>
            </a:fld>
            <a:endParaRPr lang="es-ES"/>
          </a:p>
        </p:txBody>
      </p:sp>
    </p:spTree>
    <p:extLst>
      <p:ext uri="{BB962C8B-B14F-4D97-AF65-F5344CB8AC3E}">
        <p14:creationId xmlns:p14="http://schemas.microsoft.com/office/powerpoint/2010/main" val="484914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6D5C432-C2A0-0728-471B-5F5DFE90A4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793BAEA-DA16-B978-6B21-BF2E5F347D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0BBE64E-29AB-4E39-F7F2-E66F43D223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6F461E6-AF54-4A7F-9D54-DDE9EEDCA0E1}" type="datetimeFigureOut">
              <a:rPr lang="es-ES" smtClean="0"/>
              <a:t>03/12/2024</a:t>
            </a:fld>
            <a:endParaRPr lang="es-ES"/>
          </a:p>
        </p:txBody>
      </p:sp>
      <p:sp>
        <p:nvSpPr>
          <p:cNvPr id="5" name="Marcador de pie de página 4">
            <a:extLst>
              <a:ext uri="{FF2B5EF4-FFF2-40B4-BE49-F238E27FC236}">
                <a16:creationId xmlns:a16="http://schemas.microsoft.com/office/drawing/2014/main" id="{EAFEDAB5-1FE7-A19C-78FE-81673AEDC5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E15D6B64-E29E-BB00-2FA6-4D10045A7E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D8E228C-D171-4979-B9B8-8456422D2DDF}" type="slidenum">
              <a:rPr lang="es-ES" smtClean="0"/>
              <a:t>‹Nº›</a:t>
            </a:fld>
            <a:endParaRPr lang="es-ES"/>
          </a:p>
        </p:txBody>
      </p:sp>
    </p:spTree>
    <p:extLst>
      <p:ext uri="{BB962C8B-B14F-4D97-AF65-F5344CB8AC3E}">
        <p14:creationId xmlns:p14="http://schemas.microsoft.com/office/powerpoint/2010/main" val="10435281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5.jpeg"/><Relationship Id="rId7" Type="http://schemas.openxmlformats.org/officeDocument/2006/relationships/diagramColors" Target="../diagrams/colors4.xml"/><Relationship Id="rId12" Type="http://schemas.openxmlformats.org/officeDocument/2006/relationships/image" Target="../media/image49.png"/><Relationship Id="rId2" Type="http://schemas.openxmlformats.org/officeDocument/2006/relationships/image" Target="../media/image44.jpeg"/><Relationship Id="rId1" Type="http://schemas.openxmlformats.org/officeDocument/2006/relationships/slideLayout" Target="../slideLayouts/slideLayout7.xml"/><Relationship Id="rId6" Type="http://schemas.openxmlformats.org/officeDocument/2006/relationships/diagramQuickStyle" Target="../diagrams/quickStyle4.xml"/><Relationship Id="rId11" Type="http://schemas.openxmlformats.org/officeDocument/2006/relationships/image" Target="../media/image48.png"/><Relationship Id="rId5" Type="http://schemas.openxmlformats.org/officeDocument/2006/relationships/diagramLayout" Target="../diagrams/layout4.xml"/><Relationship Id="rId10" Type="http://schemas.openxmlformats.org/officeDocument/2006/relationships/image" Target="../media/image47.png"/><Relationship Id="rId4" Type="http://schemas.openxmlformats.org/officeDocument/2006/relationships/diagramData" Target="../diagrams/data4.xml"/><Relationship Id="rId9" Type="http://schemas.openxmlformats.org/officeDocument/2006/relationships/image" Target="../media/image46.png"/></Relationships>
</file>

<file path=ppt/slides/_rels/slide1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image" Target="../media/image3.jpe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jpeg"/><Relationship Id="rId15" Type="http://schemas.openxmlformats.org/officeDocument/2006/relationships/image" Target="../media/image15.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5.jpeg"/><Relationship Id="rId9" Type="http://schemas.microsoft.com/office/2007/relationships/hdphoto" Target="../media/hdphoto1.wdp"/><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g"/></Relationships>
</file>

<file path=ppt/slides/_rels/slide7.xml.rels><?xml version="1.0" encoding="UTF-8" standalone="yes"?>
<Relationships xmlns="http://schemas.openxmlformats.org/package/2006/relationships"><Relationship Id="rId8" Type="http://schemas.openxmlformats.org/officeDocument/2006/relationships/image" Target="../media/image34.jpg"/><Relationship Id="rId13" Type="http://schemas.openxmlformats.org/officeDocument/2006/relationships/image" Target="../media/image39.jpe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37.png"/><Relationship Id="rId5" Type="http://schemas.openxmlformats.org/officeDocument/2006/relationships/diagramQuickStyle" Target="../diagrams/quickStyle2.xml"/><Relationship Id="rId10" Type="http://schemas.openxmlformats.org/officeDocument/2006/relationships/image" Target="../media/image36.jpg"/><Relationship Id="rId4" Type="http://schemas.openxmlformats.org/officeDocument/2006/relationships/diagramLayout" Target="../diagrams/layout2.xml"/><Relationship Id="rId9" Type="http://schemas.openxmlformats.org/officeDocument/2006/relationships/image" Target="../media/image35.jpg"/></Relationships>
</file>

<file path=ppt/slides/_rels/slide8.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BF58F46-6FB7-8793-5C1F-CE93AE45C01B}"/>
            </a:ext>
          </a:extLst>
        </p:cNvPr>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03AF1C04-3FEF-41BD-BB84-2F263765B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E56E71F1-5A87-4A96-B42F-2DFA1B766B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12" name="Color Cover">
              <a:extLst>
                <a:ext uri="{FF2B5EF4-FFF2-40B4-BE49-F238E27FC236}">
                  <a16:creationId xmlns:a16="http://schemas.microsoft.com/office/drawing/2014/main" id="{CF5215DD-02E8-49F2-8F73-D509B6A02B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lor Cover">
              <a:extLst>
                <a:ext uri="{FF2B5EF4-FFF2-40B4-BE49-F238E27FC236}">
                  <a16:creationId xmlns:a16="http://schemas.microsoft.com/office/drawing/2014/main" id="{8E743EB7-3A15-4D51-A603-1F3C290AAD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C733FE3C-12C4-4FA2-A795-87D2F6776A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16" name="Color">
              <a:extLst>
                <a:ext uri="{FF2B5EF4-FFF2-40B4-BE49-F238E27FC236}">
                  <a16:creationId xmlns:a16="http://schemas.microsoft.com/office/drawing/2014/main" id="{66F1E4BF-D491-4254-81A6-5119D1672E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olor">
              <a:extLst>
                <a:ext uri="{FF2B5EF4-FFF2-40B4-BE49-F238E27FC236}">
                  <a16:creationId xmlns:a16="http://schemas.microsoft.com/office/drawing/2014/main" id="{98C6C0CF-E3BD-4627-9DDF-246EAF2D4C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Imagen 2" descr="Dibujo de una persona&#10;&#10;Descripción generada automáticamente con confianza baja">
            <a:extLst>
              <a:ext uri="{FF2B5EF4-FFF2-40B4-BE49-F238E27FC236}">
                <a16:creationId xmlns:a16="http://schemas.microsoft.com/office/drawing/2014/main" id="{9F451338-4788-420C-8CDC-A9787E35215C}"/>
              </a:ext>
            </a:extLst>
          </p:cNvPr>
          <p:cNvPicPr>
            <a:picLocks noGrp="1" noRot="1" noChangeAspect="1" noMove="1" noResize="1" noEditPoints="1" noAdjustHandles="1" noChangeArrowheads="1" noChangeShapeType="1" noCrop="1"/>
          </p:cNvPicPr>
          <p:nvPr/>
        </p:nvPicPr>
        <p:blipFill rotWithShape="1">
          <a:blip r:embed="rId2" cstate="hqprint">
            <a:extLst>
              <a:ext uri="{28A0092B-C50C-407E-A947-70E740481C1C}">
                <a14:useLocalDpi xmlns:a14="http://schemas.microsoft.com/office/drawing/2010/main"/>
              </a:ext>
            </a:extLst>
          </a:blip>
          <a:srcRect/>
          <a:stretch/>
        </p:blipFill>
        <p:spPr>
          <a:xfrm>
            <a:off x="3786146" y="841663"/>
            <a:ext cx="7462816" cy="5185923"/>
          </a:xfrm>
          <a:prstGeom prst="rect">
            <a:avLst/>
          </a:prstGeom>
          <a:effectLst>
            <a:innerShdw blurRad="114300">
              <a:prstClr val="black"/>
            </a:innerShdw>
          </a:effectLst>
        </p:spPr>
      </p:pic>
      <p:grpSp>
        <p:nvGrpSpPr>
          <p:cNvPr id="19" name="Group 18">
            <a:extLst>
              <a:ext uri="{FF2B5EF4-FFF2-40B4-BE49-F238E27FC236}">
                <a16:creationId xmlns:a16="http://schemas.microsoft.com/office/drawing/2014/main" id="{0C2B5F12-8A82-4A59-9400-3164CBF47F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52" cy="6858000"/>
            <a:chOff x="0" y="0"/>
            <a:chExt cx="12188952" cy="6858000"/>
          </a:xfrm>
        </p:grpSpPr>
        <p:sp>
          <p:nvSpPr>
            <p:cNvPr id="20" name="Freeform: Shape 19">
              <a:extLst>
                <a:ext uri="{FF2B5EF4-FFF2-40B4-BE49-F238E27FC236}">
                  <a16:creationId xmlns:a16="http://schemas.microsoft.com/office/drawing/2014/main" id="{574BC7CB-EC69-421D-B286-57CAFE86DC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2D86EA2-D090-4E0C-B153-3ECE913115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4AC29764-D054-4F76-9FE5-49811EDB6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9BB18B-7B57-4D1E-B87E-D2A7214F7C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C0A98EF1-1185-4EFF-A3C0-25DEBE8CD9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CDA8723-DE3F-48D0-8822-0269EE207A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B072E5-03AC-4D0A-A767-43EFB55BED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CuadroTexto 5">
            <a:extLst>
              <a:ext uri="{FF2B5EF4-FFF2-40B4-BE49-F238E27FC236}">
                <a16:creationId xmlns:a16="http://schemas.microsoft.com/office/drawing/2014/main" id="{8DCD2100-DA12-E29D-F618-3F48DF7987F4}"/>
              </a:ext>
            </a:extLst>
          </p:cNvPr>
          <p:cNvSpPr txBox="1"/>
          <p:nvPr/>
        </p:nvSpPr>
        <p:spPr>
          <a:xfrm>
            <a:off x="7517554" y="6399223"/>
            <a:ext cx="4130682" cy="338554"/>
          </a:xfrm>
          <a:prstGeom prst="rect">
            <a:avLst/>
          </a:prstGeom>
          <a:noFill/>
        </p:spPr>
        <p:txBody>
          <a:bodyPr wrap="none" rtlCol="0">
            <a:spAutoFit/>
          </a:bodyPr>
          <a:lstStyle/>
          <a:p>
            <a:pPr algn="r"/>
            <a:r>
              <a:rPr lang="en" sz="1600" b="1" dirty="0">
                <a:solidFill>
                  <a:srgbClr val="592151"/>
                </a:solidFill>
              </a:rPr>
              <a:t>Lesson 11 for December 14, 2024</a:t>
            </a:r>
          </a:p>
        </p:txBody>
      </p:sp>
      <p:sp>
        <p:nvSpPr>
          <p:cNvPr id="7" name="CuadroTexto 6">
            <a:extLst>
              <a:ext uri="{FF2B5EF4-FFF2-40B4-BE49-F238E27FC236}">
                <a16:creationId xmlns:a16="http://schemas.microsoft.com/office/drawing/2014/main" id="{4419D6A9-0D5B-D38A-EA8A-61E60D65500D}"/>
              </a:ext>
            </a:extLst>
          </p:cNvPr>
          <p:cNvSpPr txBox="1"/>
          <p:nvPr/>
        </p:nvSpPr>
        <p:spPr>
          <a:xfrm>
            <a:off x="805008" y="1317099"/>
            <a:ext cx="2744031" cy="3785652"/>
          </a:xfrm>
          <a:prstGeom prst="rect">
            <a:avLst/>
          </a:prstGeom>
          <a:noFill/>
        </p:spPr>
        <p:txBody>
          <a:bodyPr wrap="square" rtlCol="0">
            <a:spAutoFit/>
          </a:bodyPr>
          <a:lstStyle/>
          <a:p>
            <a:pPr algn="ctr"/>
            <a:r>
              <a:rPr lang="en" sz="4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THE FATHER, THE SON AND THE SPIRIT</a:t>
            </a:r>
          </a:p>
        </p:txBody>
      </p:sp>
    </p:spTree>
    <p:extLst>
      <p:ext uri="{BB962C8B-B14F-4D97-AF65-F5344CB8AC3E}">
        <p14:creationId xmlns:p14="http://schemas.microsoft.com/office/powerpoint/2010/main" val="4226897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E44A120-CD41-1EC4-3A3E-4792E30C5FFA}"/>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03F197A-D397-78DD-A329-A8CA5162E635}"/>
              </a:ext>
            </a:extLst>
          </p:cNvPr>
          <p:cNvSpPr txBox="1"/>
          <p:nvPr/>
        </p:nvSpPr>
        <p:spPr>
          <a:xfrm>
            <a:off x="644769" y="421661"/>
            <a:ext cx="10902462" cy="2713427"/>
          </a:xfrm>
          <a:prstGeom prst="rect">
            <a:avLst/>
          </a:prstGeom>
          <a:noFill/>
        </p:spPr>
        <p:txBody>
          <a:bodyPr wrap="square">
            <a:prstTxWarp prst="textTriangleInverted">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7200" b="1" dirty="0">
                <a:ln/>
                <a:solidFill>
                  <a:srgbClr val="FFFF00"/>
                </a:solidFill>
                <a:effectLst>
                  <a:outerShdw blurRad="60007" dist="200025" dir="15000000" sy="30000" kx="-1800000" algn="bl" rotWithShape="0">
                    <a:prstClr val="black">
                      <a:alpha val="32000"/>
                    </a:prstClr>
                  </a:outerShdw>
                </a:effectLst>
              </a:rPr>
              <a:t>JESUS AND US</a:t>
            </a:r>
          </a:p>
        </p:txBody>
      </p:sp>
    </p:spTree>
    <p:extLst>
      <p:ext uri="{BB962C8B-B14F-4D97-AF65-F5344CB8AC3E}">
        <p14:creationId xmlns:p14="http://schemas.microsoft.com/office/powerpoint/2010/main" val="21328369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47DF906-0332-98A5-16A9-177F9C8E6F82}"/>
            </a:ext>
          </a:extLst>
        </p:cNvPr>
        <p:cNvGrpSpPr/>
        <p:nvPr/>
      </p:nvGrpSpPr>
      <p:grpSpPr>
        <a:xfrm>
          <a:off x="0" y="0"/>
          <a:ext cx="0" cy="0"/>
          <a:chOff x="0" y="0"/>
          <a:chExt cx="0" cy="0"/>
        </a:xfrm>
      </p:grpSpPr>
      <p:pic>
        <p:nvPicPr>
          <p:cNvPr id="13" name="Imagen 12">
            <a:extLst>
              <a:ext uri="{FF2B5EF4-FFF2-40B4-BE49-F238E27FC236}">
                <a16:creationId xmlns:a16="http://schemas.microsoft.com/office/drawing/2014/main" id="{7D88F396-7228-5FA5-243A-9D850709CB61}"/>
              </a:ext>
            </a:extLst>
          </p:cNvPr>
          <p:cNvPicPr>
            <a:picLocks noGrp="1" noRot="1" noChangeAspect="1" noMove="1" noResize="1" noEditPoints="1" noAdjustHandles="1" noChangeArrowheads="1" noChangeShapeType="1" noCrop="1"/>
          </p:cNvPicPr>
          <p:nvPr/>
        </p:nvPicPr>
        <p:blipFill rotWithShape="1">
          <a:blip r:embed="rId3" cstate="hqprint">
            <a:alphaModFix amt="36000"/>
            <a:extLst>
              <a:ext uri="{28A0092B-C50C-407E-A947-70E740481C1C}">
                <a14:useLocalDpi xmlns:a14="http://schemas.microsoft.com/office/drawing/2010/main"/>
              </a:ext>
            </a:extLst>
          </a:blip>
          <a:srcRect/>
          <a:stretch/>
        </p:blipFill>
        <p:spPr>
          <a:xfrm>
            <a:off x="75958" y="1211614"/>
            <a:ext cx="12032306" cy="5646385"/>
          </a:xfrm>
          <a:prstGeom prst="rect">
            <a:avLst/>
          </a:prstGeom>
          <a:ln>
            <a:noFill/>
          </a:ln>
          <a:effectLst>
            <a:softEdge rad="112500"/>
          </a:effectLst>
        </p:spPr>
      </p:pic>
      <p:sp>
        <p:nvSpPr>
          <p:cNvPr id="3" name="CuadroTexto 2">
            <a:extLst>
              <a:ext uri="{FF2B5EF4-FFF2-40B4-BE49-F238E27FC236}">
                <a16:creationId xmlns:a16="http://schemas.microsoft.com/office/drawing/2014/main" id="{716204DC-7A4F-542B-5F4B-4331E412F5A5}"/>
              </a:ext>
            </a:extLst>
          </p:cNvPr>
          <p:cNvSpPr txBox="1"/>
          <p:nvPr/>
        </p:nvSpPr>
        <p:spPr>
          <a:xfrm>
            <a:off x="0" y="0"/>
            <a:ext cx="12192000" cy="769441"/>
          </a:xfrm>
          <a:prstGeom prst="rect">
            <a:avLst/>
          </a:prstGeom>
          <a:noFill/>
        </p:spPr>
        <p:txBody>
          <a:bodyPr wrap="square">
            <a:spAutoFit/>
          </a:bodyPr>
          <a:lstStyle/>
          <a:p>
            <a:pPr algn="ctr"/>
            <a:r>
              <a:rPr lang="en"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WHAT REQUEST DID JESUS MAKE FOR US?</a:t>
            </a:r>
          </a:p>
        </p:txBody>
      </p:sp>
      <p:sp>
        <p:nvSpPr>
          <p:cNvPr id="5" name="CuadroTexto 4">
            <a:extLst>
              <a:ext uri="{FF2B5EF4-FFF2-40B4-BE49-F238E27FC236}">
                <a16:creationId xmlns:a16="http://schemas.microsoft.com/office/drawing/2014/main" id="{1ABCD3AB-D038-85F0-7F31-23A2460FF6AE}"/>
              </a:ext>
            </a:extLst>
          </p:cNvPr>
          <p:cNvSpPr txBox="1"/>
          <p:nvPr/>
        </p:nvSpPr>
        <p:spPr>
          <a:xfrm>
            <a:off x="1514475" y="593806"/>
            <a:ext cx="9163050" cy="646331"/>
          </a:xfrm>
          <a:prstGeom prst="rect">
            <a:avLst/>
          </a:prstGeom>
          <a:noFill/>
        </p:spPr>
        <p:txBody>
          <a:bodyPr wrap="square">
            <a:spAutoFit/>
          </a:bodyPr>
          <a:lstStyle/>
          <a:p>
            <a:pPr algn="ctr"/>
            <a:r>
              <a:rPr lang="en" b="1" dirty="0">
                <a:solidFill>
                  <a:srgbClr val="FFFF00"/>
                </a:solidFill>
                <a:effectLst>
                  <a:outerShdw blurRad="38100" dist="38100" dir="2700000" algn="tl">
                    <a:srgbClr val="000000">
                      <a:alpha val="43137"/>
                    </a:srgbClr>
                  </a:outerShdw>
                </a:effectLst>
                <a:latin typeface="Comic Sans MS" panose="030F0702030302020204" pitchFamily="66" charset="0"/>
              </a:rPr>
              <a:t>“</a:t>
            </a:r>
            <a:r>
              <a:rPr lang="en-US" b="1" dirty="0">
                <a:solidFill>
                  <a:srgbClr val="FFFF00"/>
                </a:solidFill>
                <a:effectLst>
                  <a:outerShdw blurRad="38100" dist="38100" dir="2700000" algn="tl">
                    <a:srgbClr val="000000">
                      <a:alpha val="43137"/>
                    </a:srgbClr>
                  </a:outerShdw>
                </a:effectLst>
                <a:latin typeface="Comic Sans MS" panose="030F0702030302020204" pitchFamily="66" charset="0"/>
              </a:rPr>
              <a:t>My prayer is not for them alone. I pray also for those who will believe in me through their message</a:t>
            </a:r>
            <a:r>
              <a:rPr lang="en" b="1"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FFFF00"/>
                </a:solidFill>
                <a:effectLst>
                  <a:outerShdw blurRad="38100" dist="38100" dir="2700000" algn="tl">
                    <a:srgbClr val="000000">
                      <a:alpha val="43137"/>
                    </a:srgbClr>
                  </a:outerShdw>
                </a:effectLst>
                <a:latin typeface="Comic Sans MS" panose="030F0702030302020204" pitchFamily="66" charset="0"/>
              </a:rPr>
              <a:t>(John 17:20)</a:t>
            </a:r>
          </a:p>
        </p:txBody>
      </p:sp>
      <p:sp>
        <p:nvSpPr>
          <p:cNvPr id="6" name="CuadroTexto 5">
            <a:extLst>
              <a:ext uri="{FF2B5EF4-FFF2-40B4-BE49-F238E27FC236}">
                <a16:creationId xmlns:a16="http://schemas.microsoft.com/office/drawing/2014/main" id="{84012636-A0B3-4A96-9CF8-0C04DA979BEA}"/>
              </a:ext>
            </a:extLst>
          </p:cNvPr>
          <p:cNvSpPr txBox="1"/>
          <p:nvPr/>
        </p:nvSpPr>
        <p:spPr>
          <a:xfrm>
            <a:off x="207560" y="1298712"/>
            <a:ext cx="6414304" cy="707886"/>
          </a:xfrm>
          <a:prstGeom prst="rect">
            <a:avLst/>
          </a:prstGeom>
          <a:noFill/>
        </p:spPr>
        <p:txBody>
          <a:bodyPr wrap="square" rtlCol="0">
            <a:spAutoFit/>
          </a:bodyPr>
          <a:lstStyle/>
          <a:p>
            <a:pPr>
              <a:spcBef>
                <a:spcPts val="600"/>
              </a:spcBef>
            </a:pPr>
            <a:r>
              <a:rPr lang="en" sz="2000" b="1" dirty="0"/>
              <a:t>In the prayer with which he concluded his discourse (John 17,) Jesus stated that:</a:t>
            </a:r>
          </a:p>
        </p:txBody>
      </p:sp>
      <p:sp>
        <p:nvSpPr>
          <p:cNvPr id="7" name="CuadroTexto 6">
            <a:extLst>
              <a:ext uri="{FF2B5EF4-FFF2-40B4-BE49-F238E27FC236}">
                <a16:creationId xmlns:a16="http://schemas.microsoft.com/office/drawing/2014/main" id="{EED898BC-91A3-F81D-452B-D5380A4BD572}"/>
              </a:ext>
            </a:extLst>
          </p:cNvPr>
          <p:cNvSpPr txBox="1"/>
          <p:nvPr/>
        </p:nvSpPr>
        <p:spPr>
          <a:xfrm>
            <a:off x="572756" y="2042613"/>
            <a:ext cx="5377438" cy="2554545"/>
          </a:xfrm>
          <a:prstGeom prst="rect">
            <a:avLst/>
          </a:prstGeom>
          <a:noFill/>
        </p:spPr>
        <p:txBody>
          <a:bodyPr wrap="square" rtlCol="0">
            <a:spAutoFit/>
          </a:bodyPr>
          <a:lstStyle/>
          <a:p>
            <a:r>
              <a:rPr lang="en" sz="2000" b="1" dirty="0"/>
              <a:t>He had received power from the Father to give eternal life (v. 2-3)</a:t>
            </a:r>
          </a:p>
          <a:p>
            <a:r>
              <a:rPr lang="en" sz="2000" b="1" dirty="0"/>
              <a:t>He had finished the work that was entrusted to him (v. 4)</a:t>
            </a:r>
          </a:p>
          <a:p>
            <a:r>
              <a:rPr lang="en" sz="2000" b="1" dirty="0"/>
              <a:t>He was pre-existent, and would regain his first glory with the Father (v. 5)</a:t>
            </a:r>
          </a:p>
          <a:p>
            <a:r>
              <a:rPr lang="en" sz="2000" b="1" dirty="0"/>
              <a:t>He had made the Father known to his disciples (v. 6-8)</a:t>
            </a:r>
          </a:p>
        </p:txBody>
      </p:sp>
      <p:sp>
        <p:nvSpPr>
          <p:cNvPr id="8" name="CuadroTexto 7">
            <a:extLst>
              <a:ext uri="{FF2B5EF4-FFF2-40B4-BE49-F238E27FC236}">
                <a16:creationId xmlns:a16="http://schemas.microsoft.com/office/drawing/2014/main" id="{3003B981-A068-D46C-7108-29EC8647AAA0}"/>
              </a:ext>
            </a:extLst>
          </p:cNvPr>
          <p:cNvSpPr txBox="1"/>
          <p:nvPr/>
        </p:nvSpPr>
        <p:spPr>
          <a:xfrm>
            <a:off x="207560" y="4633173"/>
            <a:ext cx="5972176" cy="1015663"/>
          </a:xfrm>
          <a:prstGeom prst="rect">
            <a:avLst/>
          </a:prstGeom>
          <a:noFill/>
        </p:spPr>
        <p:txBody>
          <a:bodyPr wrap="square" rtlCol="0">
            <a:spAutoFit/>
          </a:bodyPr>
          <a:lstStyle/>
          <a:p>
            <a:pPr>
              <a:spcBef>
                <a:spcPts val="600"/>
              </a:spcBef>
            </a:pPr>
            <a:r>
              <a:rPr lang="en" sz="2000" b="1" dirty="0"/>
              <a:t>Then He began to pray for His disciples, and He also included all of us who have come to know Him and believe in Him (John 17:9, 20.) He asked:</a:t>
            </a:r>
          </a:p>
        </p:txBody>
      </p:sp>
      <p:graphicFrame>
        <p:nvGraphicFramePr>
          <p:cNvPr id="11" name="Diagrama 10">
            <a:extLst>
              <a:ext uri="{FF2B5EF4-FFF2-40B4-BE49-F238E27FC236}">
                <a16:creationId xmlns:a16="http://schemas.microsoft.com/office/drawing/2014/main" id="{FC19270F-0BE8-13D0-26D8-17F59B8AD2CD}"/>
              </a:ext>
            </a:extLst>
          </p:cNvPr>
          <p:cNvGraphicFramePr/>
          <p:nvPr>
            <p:extLst>
              <p:ext uri="{D42A27DB-BD31-4B8C-83A1-F6EECF244321}">
                <p14:modId xmlns:p14="http://schemas.microsoft.com/office/powerpoint/2010/main" val="1581973644"/>
              </p:ext>
            </p:extLst>
          </p:nvPr>
        </p:nvGraphicFramePr>
        <p:xfrm>
          <a:off x="6286080" y="1235948"/>
          <a:ext cx="5684855" cy="54562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CuadroTexto 9">
            <a:extLst>
              <a:ext uri="{FF2B5EF4-FFF2-40B4-BE49-F238E27FC236}">
                <a16:creationId xmlns:a16="http://schemas.microsoft.com/office/drawing/2014/main" id="{FA3BE36C-0ADF-35D6-5893-9EEB3AD8607D}"/>
              </a:ext>
            </a:extLst>
          </p:cNvPr>
          <p:cNvSpPr txBox="1"/>
          <p:nvPr/>
        </p:nvSpPr>
        <p:spPr>
          <a:xfrm>
            <a:off x="207560" y="5684852"/>
            <a:ext cx="6078520" cy="707886"/>
          </a:xfrm>
          <a:prstGeom prst="rect">
            <a:avLst/>
          </a:prstGeom>
          <a:noFill/>
        </p:spPr>
        <p:txBody>
          <a:bodyPr wrap="square">
            <a:spAutoFit/>
          </a:bodyPr>
          <a:lstStyle/>
          <a:p>
            <a:pPr algn="ctr">
              <a:spcBef>
                <a:spcPts val="600"/>
              </a:spcBef>
            </a:pPr>
            <a:r>
              <a:rPr lang="en-US" sz="2000" b="1" dirty="0">
                <a:effectLst>
                  <a:glow rad="127000">
                    <a:srgbClr val="FFFCBD"/>
                  </a:glow>
                </a:effectLst>
              </a:rPr>
              <a:t>How can you better reflect the love of God, such as exists between Jesus and the Father, in your own life</a:t>
            </a:r>
            <a:r>
              <a:rPr lang="en" sz="2000" b="1" dirty="0">
                <a:effectLst>
                  <a:glow rad="127000">
                    <a:srgbClr val="FFFCBD"/>
                  </a:glow>
                </a:effectLst>
              </a:rPr>
              <a:t>?</a:t>
            </a:r>
          </a:p>
        </p:txBody>
      </p:sp>
      <p:pic>
        <p:nvPicPr>
          <p:cNvPr id="14" name="Imagen 13" descr="Dibujo en blanco y negro&#10;&#10;Descripción generada automáticamente con confianza baja">
            <a:extLst>
              <a:ext uri="{FF2B5EF4-FFF2-40B4-BE49-F238E27FC236}">
                <a16:creationId xmlns:a16="http://schemas.microsoft.com/office/drawing/2014/main" id="{9F801880-E8D4-4F9B-C17D-BB55F270EF89}"/>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rot="16200000">
            <a:off x="281092" y="2685618"/>
            <a:ext cx="276709" cy="345575"/>
          </a:xfrm>
          <a:prstGeom prst="rect">
            <a:avLst/>
          </a:prstGeom>
          <a:effectLst>
            <a:outerShdw blurRad="50800" dist="38100" dir="8100000" algn="tr" rotWithShape="0">
              <a:prstClr val="black">
                <a:alpha val="40000"/>
              </a:prstClr>
            </a:outerShdw>
          </a:effectLst>
        </p:spPr>
      </p:pic>
      <p:pic>
        <p:nvPicPr>
          <p:cNvPr id="21" name="Imagen 20" descr="Forma&#10;&#10;Descripción generada automáticamente">
            <a:extLst>
              <a:ext uri="{FF2B5EF4-FFF2-40B4-BE49-F238E27FC236}">
                <a16:creationId xmlns:a16="http://schemas.microsoft.com/office/drawing/2014/main" id="{F04865E0-FACF-E765-03BB-C85300B2FC1B}"/>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rot="16200000">
            <a:off x="281093" y="2073282"/>
            <a:ext cx="276709" cy="345576"/>
          </a:xfrm>
          <a:prstGeom prst="rect">
            <a:avLst/>
          </a:prstGeom>
          <a:effectLst>
            <a:outerShdw blurRad="50800" dist="38100" dir="8100000" algn="tr" rotWithShape="0">
              <a:prstClr val="black">
                <a:alpha val="40000"/>
              </a:prstClr>
            </a:outerShdw>
          </a:effectLst>
        </p:spPr>
      </p:pic>
      <p:pic>
        <p:nvPicPr>
          <p:cNvPr id="23" name="Imagen 22" descr="Forma&#10;&#10;Descripción generada automáticamente">
            <a:extLst>
              <a:ext uri="{FF2B5EF4-FFF2-40B4-BE49-F238E27FC236}">
                <a16:creationId xmlns:a16="http://schemas.microsoft.com/office/drawing/2014/main" id="{EC84815B-9B0F-071E-46A6-C9F7FDF3A5DC}"/>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rot="16200000">
            <a:off x="281093" y="3901678"/>
            <a:ext cx="276709" cy="345576"/>
          </a:xfrm>
          <a:prstGeom prst="rect">
            <a:avLst/>
          </a:prstGeom>
          <a:effectLst>
            <a:outerShdw blurRad="50800" dist="38100" dir="8100000" algn="tr" rotWithShape="0">
              <a:prstClr val="black">
                <a:alpha val="40000"/>
              </a:prstClr>
            </a:outerShdw>
          </a:effectLst>
        </p:spPr>
      </p:pic>
      <p:pic>
        <p:nvPicPr>
          <p:cNvPr id="24" name="Imagen 23" descr="Imagen que contiene Gráfico&#10;&#10;Descripción generada automáticamente">
            <a:extLst>
              <a:ext uri="{FF2B5EF4-FFF2-40B4-BE49-F238E27FC236}">
                <a16:creationId xmlns:a16="http://schemas.microsoft.com/office/drawing/2014/main" id="{51CBA6E4-0911-CE6E-8F3C-AF58DB18E19A}"/>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rot="16200000">
            <a:off x="281093" y="3300920"/>
            <a:ext cx="276709" cy="345576"/>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806887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9"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 calcmode="lin" valueType="num">
                                      <p:cBhvr>
                                        <p:cTn id="18" dur="500" fill="hold"/>
                                        <p:tgtEl>
                                          <p:spTgt spid="5"/>
                                        </p:tgtEl>
                                        <p:attrNameLst>
                                          <p:attrName>style.rotation</p:attrName>
                                        </p:attrNameLst>
                                      </p:cBhvr>
                                      <p:tavLst>
                                        <p:tav tm="0">
                                          <p:val>
                                            <p:fltVal val="360"/>
                                          </p:val>
                                        </p:tav>
                                        <p:tav tm="100000">
                                          <p:val>
                                            <p:fltVal val="0"/>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30" presetClass="entr" presetSubtype="0"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400" decel="100000"/>
                                        <p:tgtEl>
                                          <p:spTgt spid="21"/>
                                        </p:tgtEl>
                                      </p:cBhvr>
                                    </p:animEffect>
                                    <p:anim calcmode="lin" valueType="num">
                                      <p:cBhvr>
                                        <p:cTn id="30" dur="400" decel="100000" fill="hold"/>
                                        <p:tgtEl>
                                          <p:spTgt spid="21"/>
                                        </p:tgtEl>
                                        <p:attrNameLst>
                                          <p:attrName>style.rotation</p:attrName>
                                        </p:attrNameLst>
                                      </p:cBhvr>
                                      <p:tavLst>
                                        <p:tav tm="0">
                                          <p:val>
                                            <p:fltVal val="-90"/>
                                          </p:val>
                                        </p:tav>
                                        <p:tav tm="100000">
                                          <p:val>
                                            <p:fltVal val="0"/>
                                          </p:val>
                                        </p:tav>
                                      </p:tavLst>
                                    </p:anim>
                                    <p:anim calcmode="lin" valueType="num">
                                      <p:cBhvr>
                                        <p:cTn id="31" dur="400" decel="100000" fill="hold"/>
                                        <p:tgtEl>
                                          <p:spTgt spid="21"/>
                                        </p:tgtEl>
                                        <p:attrNameLst>
                                          <p:attrName>ppt_x</p:attrName>
                                        </p:attrNameLst>
                                      </p:cBhvr>
                                      <p:tavLst>
                                        <p:tav tm="0">
                                          <p:val>
                                            <p:strVal val="#ppt_x+0.4"/>
                                          </p:val>
                                        </p:tav>
                                        <p:tav tm="100000">
                                          <p:val>
                                            <p:strVal val="#ppt_x-0.05"/>
                                          </p:val>
                                        </p:tav>
                                      </p:tavLst>
                                    </p:anim>
                                    <p:anim calcmode="lin" valueType="num">
                                      <p:cBhvr>
                                        <p:cTn id="32" dur="400" decel="100000" fill="hold"/>
                                        <p:tgtEl>
                                          <p:spTgt spid="21"/>
                                        </p:tgtEl>
                                        <p:attrNameLst>
                                          <p:attrName>ppt_y</p:attrName>
                                        </p:attrNameLst>
                                      </p:cBhvr>
                                      <p:tavLst>
                                        <p:tav tm="0">
                                          <p:val>
                                            <p:strVal val="#ppt_y-0.4"/>
                                          </p:val>
                                        </p:tav>
                                        <p:tav tm="100000">
                                          <p:val>
                                            <p:strVal val="#ppt_y+0.1"/>
                                          </p:val>
                                        </p:tav>
                                      </p:tavLst>
                                    </p:anim>
                                    <p:anim calcmode="lin" valueType="num">
                                      <p:cBhvr>
                                        <p:cTn id="33" dur="100" accel="100000" fill="hold">
                                          <p:stCondLst>
                                            <p:cond delay="400"/>
                                          </p:stCondLst>
                                        </p:cTn>
                                        <p:tgtEl>
                                          <p:spTgt spid="21"/>
                                        </p:tgtEl>
                                        <p:attrNameLst>
                                          <p:attrName>ppt_x</p:attrName>
                                        </p:attrNameLst>
                                      </p:cBhvr>
                                      <p:tavLst>
                                        <p:tav tm="0">
                                          <p:val>
                                            <p:strVal val="#ppt_x-0.05"/>
                                          </p:val>
                                        </p:tav>
                                        <p:tav tm="100000">
                                          <p:val>
                                            <p:strVal val="#ppt_x"/>
                                          </p:val>
                                        </p:tav>
                                      </p:tavLst>
                                    </p:anim>
                                    <p:anim calcmode="lin" valueType="num">
                                      <p:cBhvr>
                                        <p:cTn id="34" dur="100" accel="100000" fill="hold">
                                          <p:stCondLst>
                                            <p:cond delay="400"/>
                                          </p:stCondLst>
                                        </p:cTn>
                                        <p:tgtEl>
                                          <p:spTgt spid="21"/>
                                        </p:tgtEl>
                                        <p:attrNameLst>
                                          <p:attrName>ppt_y</p:attrName>
                                        </p:attrNameLst>
                                      </p:cBhvr>
                                      <p:tavLst>
                                        <p:tav tm="0">
                                          <p:val>
                                            <p:strVal val="#ppt_y+0.1"/>
                                          </p:val>
                                        </p:tav>
                                        <p:tav tm="100000">
                                          <p:val>
                                            <p:strVal val="#ppt_y"/>
                                          </p:val>
                                        </p:tav>
                                      </p:tavLst>
                                    </p:anim>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7">
                                            <p:txEl>
                                              <p:pRg st="0" end="0"/>
                                            </p:txEl>
                                          </p:spTgt>
                                        </p:tgtEl>
                                        <p:attrNameLst>
                                          <p:attrName>style.visibility</p:attrName>
                                        </p:attrNameLst>
                                      </p:cBhvr>
                                      <p:to>
                                        <p:strVal val="visible"/>
                                      </p:to>
                                    </p:set>
                                    <p:animEffect transition="in" filter="wipe(left)">
                                      <p:cBhvr>
                                        <p:cTn id="38" dur="500"/>
                                        <p:tgtEl>
                                          <p:spTgt spid="7">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0"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400" decel="100000"/>
                                        <p:tgtEl>
                                          <p:spTgt spid="14"/>
                                        </p:tgtEl>
                                      </p:cBhvr>
                                    </p:animEffect>
                                    <p:anim calcmode="lin" valueType="num">
                                      <p:cBhvr>
                                        <p:cTn id="44" dur="400" decel="100000" fill="hold"/>
                                        <p:tgtEl>
                                          <p:spTgt spid="14"/>
                                        </p:tgtEl>
                                        <p:attrNameLst>
                                          <p:attrName>style.rotation</p:attrName>
                                        </p:attrNameLst>
                                      </p:cBhvr>
                                      <p:tavLst>
                                        <p:tav tm="0">
                                          <p:val>
                                            <p:fltVal val="-90"/>
                                          </p:val>
                                        </p:tav>
                                        <p:tav tm="100000">
                                          <p:val>
                                            <p:fltVal val="0"/>
                                          </p:val>
                                        </p:tav>
                                      </p:tavLst>
                                    </p:anim>
                                    <p:anim calcmode="lin" valueType="num">
                                      <p:cBhvr>
                                        <p:cTn id="45" dur="400" decel="100000" fill="hold"/>
                                        <p:tgtEl>
                                          <p:spTgt spid="14"/>
                                        </p:tgtEl>
                                        <p:attrNameLst>
                                          <p:attrName>ppt_x</p:attrName>
                                        </p:attrNameLst>
                                      </p:cBhvr>
                                      <p:tavLst>
                                        <p:tav tm="0">
                                          <p:val>
                                            <p:strVal val="#ppt_x+0.4"/>
                                          </p:val>
                                        </p:tav>
                                        <p:tav tm="100000">
                                          <p:val>
                                            <p:strVal val="#ppt_x-0.05"/>
                                          </p:val>
                                        </p:tav>
                                      </p:tavLst>
                                    </p:anim>
                                    <p:anim calcmode="lin" valueType="num">
                                      <p:cBhvr>
                                        <p:cTn id="46" dur="400" decel="100000" fill="hold"/>
                                        <p:tgtEl>
                                          <p:spTgt spid="14"/>
                                        </p:tgtEl>
                                        <p:attrNameLst>
                                          <p:attrName>ppt_y</p:attrName>
                                        </p:attrNameLst>
                                      </p:cBhvr>
                                      <p:tavLst>
                                        <p:tav tm="0">
                                          <p:val>
                                            <p:strVal val="#ppt_y-0.4"/>
                                          </p:val>
                                        </p:tav>
                                        <p:tav tm="100000">
                                          <p:val>
                                            <p:strVal val="#ppt_y+0.1"/>
                                          </p:val>
                                        </p:tav>
                                      </p:tavLst>
                                    </p:anim>
                                    <p:anim calcmode="lin" valueType="num">
                                      <p:cBhvr>
                                        <p:cTn id="47" dur="100" accel="100000" fill="hold">
                                          <p:stCondLst>
                                            <p:cond delay="400"/>
                                          </p:stCondLst>
                                        </p:cTn>
                                        <p:tgtEl>
                                          <p:spTgt spid="14"/>
                                        </p:tgtEl>
                                        <p:attrNameLst>
                                          <p:attrName>ppt_x</p:attrName>
                                        </p:attrNameLst>
                                      </p:cBhvr>
                                      <p:tavLst>
                                        <p:tav tm="0">
                                          <p:val>
                                            <p:strVal val="#ppt_x-0.05"/>
                                          </p:val>
                                        </p:tav>
                                        <p:tav tm="100000">
                                          <p:val>
                                            <p:strVal val="#ppt_x"/>
                                          </p:val>
                                        </p:tav>
                                      </p:tavLst>
                                    </p:anim>
                                    <p:anim calcmode="lin" valueType="num">
                                      <p:cBhvr>
                                        <p:cTn id="48" dur="100" accel="100000" fill="hold">
                                          <p:stCondLst>
                                            <p:cond delay="400"/>
                                          </p:stCondLst>
                                        </p:cTn>
                                        <p:tgtEl>
                                          <p:spTgt spid="14"/>
                                        </p:tgtEl>
                                        <p:attrNameLst>
                                          <p:attrName>ppt_y</p:attrName>
                                        </p:attrNameLst>
                                      </p:cBhvr>
                                      <p:tavLst>
                                        <p:tav tm="0">
                                          <p:val>
                                            <p:strVal val="#ppt_y+0.1"/>
                                          </p:val>
                                        </p:tav>
                                        <p:tav tm="100000">
                                          <p:val>
                                            <p:strVal val="#ppt_y"/>
                                          </p:val>
                                        </p:tav>
                                      </p:tavLst>
                                    </p:anim>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7">
                                            <p:txEl>
                                              <p:pRg st="1" end="1"/>
                                            </p:txEl>
                                          </p:spTgt>
                                        </p:tgtEl>
                                        <p:attrNameLst>
                                          <p:attrName>style.visibility</p:attrName>
                                        </p:attrNameLst>
                                      </p:cBhvr>
                                      <p:to>
                                        <p:strVal val="visible"/>
                                      </p:to>
                                    </p:set>
                                    <p:animEffect transition="in" filter="wipe(left)">
                                      <p:cBhvr>
                                        <p:cTn id="52" dur="500"/>
                                        <p:tgtEl>
                                          <p:spTgt spid="7">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0" presetClass="entr" presetSubtype="0" fill="hold"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400" decel="100000"/>
                                        <p:tgtEl>
                                          <p:spTgt spid="24"/>
                                        </p:tgtEl>
                                      </p:cBhvr>
                                    </p:animEffect>
                                    <p:anim calcmode="lin" valueType="num">
                                      <p:cBhvr>
                                        <p:cTn id="58" dur="400" decel="100000" fill="hold"/>
                                        <p:tgtEl>
                                          <p:spTgt spid="24"/>
                                        </p:tgtEl>
                                        <p:attrNameLst>
                                          <p:attrName>style.rotation</p:attrName>
                                        </p:attrNameLst>
                                      </p:cBhvr>
                                      <p:tavLst>
                                        <p:tav tm="0">
                                          <p:val>
                                            <p:fltVal val="-90"/>
                                          </p:val>
                                        </p:tav>
                                        <p:tav tm="100000">
                                          <p:val>
                                            <p:fltVal val="0"/>
                                          </p:val>
                                        </p:tav>
                                      </p:tavLst>
                                    </p:anim>
                                    <p:anim calcmode="lin" valueType="num">
                                      <p:cBhvr>
                                        <p:cTn id="59" dur="400" decel="100000" fill="hold"/>
                                        <p:tgtEl>
                                          <p:spTgt spid="24"/>
                                        </p:tgtEl>
                                        <p:attrNameLst>
                                          <p:attrName>ppt_x</p:attrName>
                                        </p:attrNameLst>
                                      </p:cBhvr>
                                      <p:tavLst>
                                        <p:tav tm="0">
                                          <p:val>
                                            <p:strVal val="#ppt_x+0.4"/>
                                          </p:val>
                                        </p:tav>
                                        <p:tav tm="100000">
                                          <p:val>
                                            <p:strVal val="#ppt_x-0.05"/>
                                          </p:val>
                                        </p:tav>
                                      </p:tavLst>
                                    </p:anim>
                                    <p:anim calcmode="lin" valueType="num">
                                      <p:cBhvr>
                                        <p:cTn id="60" dur="400" decel="100000" fill="hold"/>
                                        <p:tgtEl>
                                          <p:spTgt spid="24"/>
                                        </p:tgtEl>
                                        <p:attrNameLst>
                                          <p:attrName>ppt_y</p:attrName>
                                        </p:attrNameLst>
                                      </p:cBhvr>
                                      <p:tavLst>
                                        <p:tav tm="0">
                                          <p:val>
                                            <p:strVal val="#ppt_y-0.4"/>
                                          </p:val>
                                        </p:tav>
                                        <p:tav tm="100000">
                                          <p:val>
                                            <p:strVal val="#ppt_y+0.1"/>
                                          </p:val>
                                        </p:tav>
                                      </p:tavLst>
                                    </p:anim>
                                    <p:anim calcmode="lin" valueType="num">
                                      <p:cBhvr>
                                        <p:cTn id="61" dur="100" accel="100000" fill="hold">
                                          <p:stCondLst>
                                            <p:cond delay="400"/>
                                          </p:stCondLst>
                                        </p:cTn>
                                        <p:tgtEl>
                                          <p:spTgt spid="24"/>
                                        </p:tgtEl>
                                        <p:attrNameLst>
                                          <p:attrName>ppt_x</p:attrName>
                                        </p:attrNameLst>
                                      </p:cBhvr>
                                      <p:tavLst>
                                        <p:tav tm="0">
                                          <p:val>
                                            <p:strVal val="#ppt_x-0.05"/>
                                          </p:val>
                                        </p:tav>
                                        <p:tav tm="100000">
                                          <p:val>
                                            <p:strVal val="#ppt_x"/>
                                          </p:val>
                                        </p:tav>
                                      </p:tavLst>
                                    </p:anim>
                                    <p:anim calcmode="lin" valueType="num">
                                      <p:cBhvr>
                                        <p:cTn id="62" dur="100" accel="100000" fill="hold">
                                          <p:stCondLst>
                                            <p:cond delay="400"/>
                                          </p:stCondLst>
                                        </p:cTn>
                                        <p:tgtEl>
                                          <p:spTgt spid="24"/>
                                        </p:tgtEl>
                                        <p:attrNameLst>
                                          <p:attrName>ppt_y</p:attrName>
                                        </p:attrNameLst>
                                      </p:cBhvr>
                                      <p:tavLst>
                                        <p:tav tm="0">
                                          <p:val>
                                            <p:strVal val="#ppt_y+0.1"/>
                                          </p:val>
                                        </p:tav>
                                        <p:tav tm="100000">
                                          <p:val>
                                            <p:strVal val="#ppt_y"/>
                                          </p:val>
                                        </p:tav>
                                      </p:tavLst>
                                    </p:anim>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7">
                                            <p:txEl>
                                              <p:pRg st="2" end="2"/>
                                            </p:txEl>
                                          </p:spTgt>
                                        </p:tgtEl>
                                        <p:attrNameLst>
                                          <p:attrName>style.visibility</p:attrName>
                                        </p:attrNameLst>
                                      </p:cBhvr>
                                      <p:to>
                                        <p:strVal val="visible"/>
                                      </p:to>
                                    </p:set>
                                    <p:animEffect transition="in" filter="wipe(left)">
                                      <p:cBhvr>
                                        <p:cTn id="66" dur="500"/>
                                        <p:tgtEl>
                                          <p:spTgt spid="7">
                                            <p:txEl>
                                              <p:pRg st="2" end="2"/>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0" presetClass="entr" presetSubtype="0" fill="hold" nodeType="click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fade">
                                      <p:cBhvr>
                                        <p:cTn id="71" dur="400" decel="100000"/>
                                        <p:tgtEl>
                                          <p:spTgt spid="23"/>
                                        </p:tgtEl>
                                      </p:cBhvr>
                                    </p:animEffect>
                                    <p:anim calcmode="lin" valueType="num">
                                      <p:cBhvr>
                                        <p:cTn id="72" dur="400" decel="100000" fill="hold"/>
                                        <p:tgtEl>
                                          <p:spTgt spid="23"/>
                                        </p:tgtEl>
                                        <p:attrNameLst>
                                          <p:attrName>style.rotation</p:attrName>
                                        </p:attrNameLst>
                                      </p:cBhvr>
                                      <p:tavLst>
                                        <p:tav tm="0">
                                          <p:val>
                                            <p:fltVal val="-90"/>
                                          </p:val>
                                        </p:tav>
                                        <p:tav tm="100000">
                                          <p:val>
                                            <p:fltVal val="0"/>
                                          </p:val>
                                        </p:tav>
                                      </p:tavLst>
                                    </p:anim>
                                    <p:anim calcmode="lin" valueType="num">
                                      <p:cBhvr>
                                        <p:cTn id="73" dur="400" decel="100000" fill="hold"/>
                                        <p:tgtEl>
                                          <p:spTgt spid="23"/>
                                        </p:tgtEl>
                                        <p:attrNameLst>
                                          <p:attrName>ppt_x</p:attrName>
                                        </p:attrNameLst>
                                      </p:cBhvr>
                                      <p:tavLst>
                                        <p:tav tm="0">
                                          <p:val>
                                            <p:strVal val="#ppt_x+0.4"/>
                                          </p:val>
                                        </p:tav>
                                        <p:tav tm="100000">
                                          <p:val>
                                            <p:strVal val="#ppt_x-0.05"/>
                                          </p:val>
                                        </p:tav>
                                      </p:tavLst>
                                    </p:anim>
                                    <p:anim calcmode="lin" valueType="num">
                                      <p:cBhvr>
                                        <p:cTn id="74" dur="400" decel="100000" fill="hold"/>
                                        <p:tgtEl>
                                          <p:spTgt spid="23"/>
                                        </p:tgtEl>
                                        <p:attrNameLst>
                                          <p:attrName>ppt_y</p:attrName>
                                        </p:attrNameLst>
                                      </p:cBhvr>
                                      <p:tavLst>
                                        <p:tav tm="0">
                                          <p:val>
                                            <p:strVal val="#ppt_y-0.4"/>
                                          </p:val>
                                        </p:tav>
                                        <p:tav tm="100000">
                                          <p:val>
                                            <p:strVal val="#ppt_y+0.1"/>
                                          </p:val>
                                        </p:tav>
                                      </p:tavLst>
                                    </p:anim>
                                    <p:anim calcmode="lin" valueType="num">
                                      <p:cBhvr>
                                        <p:cTn id="75" dur="100" accel="100000" fill="hold">
                                          <p:stCondLst>
                                            <p:cond delay="400"/>
                                          </p:stCondLst>
                                        </p:cTn>
                                        <p:tgtEl>
                                          <p:spTgt spid="23"/>
                                        </p:tgtEl>
                                        <p:attrNameLst>
                                          <p:attrName>ppt_x</p:attrName>
                                        </p:attrNameLst>
                                      </p:cBhvr>
                                      <p:tavLst>
                                        <p:tav tm="0">
                                          <p:val>
                                            <p:strVal val="#ppt_x-0.05"/>
                                          </p:val>
                                        </p:tav>
                                        <p:tav tm="100000">
                                          <p:val>
                                            <p:strVal val="#ppt_x"/>
                                          </p:val>
                                        </p:tav>
                                      </p:tavLst>
                                    </p:anim>
                                    <p:anim calcmode="lin" valueType="num">
                                      <p:cBhvr>
                                        <p:cTn id="76" dur="100" accel="100000" fill="hold">
                                          <p:stCondLst>
                                            <p:cond delay="400"/>
                                          </p:stCondLst>
                                        </p:cTn>
                                        <p:tgtEl>
                                          <p:spTgt spid="23"/>
                                        </p:tgtEl>
                                        <p:attrNameLst>
                                          <p:attrName>ppt_y</p:attrName>
                                        </p:attrNameLst>
                                      </p:cBhvr>
                                      <p:tavLst>
                                        <p:tav tm="0">
                                          <p:val>
                                            <p:strVal val="#ppt_y+0.1"/>
                                          </p:val>
                                        </p:tav>
                                        <p:tav tm="100000">
                                          <p:val>
                                            <p:strVal val="#ppt_y"/>
                                          </p:val>
                                        </p:tav>
                                      </p:tavLst>
                                    </p:anim>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7">
                                            <p:txEl>
                                              <p:pRg st="3" end="3"/>
                                            </p:txEl>
                                          </p:spTgt>
                                        </p:tgtEl>
                                        <p:attrNameLst>
                                          <p:attrName>style.visibility</p:attrName>
                                        </p:attrNameLst>
                                      </p:cBhvr>
                                      <p:to>
                                        <p:strVal val="visible"/>
                                      </p:to>
                                    </p:set>
                                    <p:animEffect transition="in" filter="wipe(left)">
                                      <p:cBhvr>
                                        <p:cTn id="80" dur="500"/>
                                        <p:tgtEl>
                                          <p:spTgt spid="7">
                                            <p:txEl>
                                              <p:pRg st="3" end="3"/>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8"/>
                                        </p:tgtEl>
                                        <p:attrNameLst>
                                          <p:attrName>style.visibility</p:attrName>
                                        </p:attrNameLst>
                                      </p:cBhvr>
                                      <p:to>
                                        <p:strVal val="visible"/>
                                      </p:to>
                                    </p:set>
                                    <p:animEffect transition="in" filter="wipe(left)">
                                      <p:cBhvr>
                                        <p:cTn id="85" dur="500"/>
                                        <p:tgtEl>
                                          <p:spTgt spid="8"/>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11">
                                            <p:graphicEl>
                                              <a:dgm id="{9A7207E6-64F1-47BE-9F46-04B818C1D6BF}"/>
                                            </p:graphicEl>
                                          </p:spTgt>
                                        </p:tgtEl>
                                        <p:attrNameLst>
                                          <p:attrName>style.visibility</p:attrName>
                                        </p:attrNameLst>
                                      </p:cBhvr>
                                      <p:to>
                                        <p:strVal val="visible"/>
                                      </p:to>
                                    </p:set>
                                    <p:anim calcmode="lin" valueType="num">
                                      <p:cBhvr>
                                        <p:cTn id="90" dur="500" fill="hold"/>
                                        <p:tgtEl>
                                          <p:spTgt spid="11">
                                            <p:graphicEl>
                                              <a:dgm id="{9A7207E6-64F1-47BE-9F46-04B818C1D6BF}"/>
                                            </p:graphicEl>
                                          </p:spTgt>
                                        </p:tgtEl>
                                        <p:attrNameLst>
                                          <p:attrName>ppt_w</p:attrName>
                                        </p:attrNameLst>
                                      </p:cBhvr>
                                      <p:tavLst>
                                        <p:tav tm="0">
                                          <p:val>
                                            <p:fltVal val="0"/>
                                          </p:val>
                                        </p:tav>
                                        <p:tav tm="100000">
                                          <p:val>
                                            <p:strVal val="#ppt_w"/>
                                          </p:val>
                                        </p:tav>
                                      </p:tavLst>
                                    </p:anim>
                                    <p:anim calcmode="lin" valueType="num">
                                      <p:cBhvr>
                                        <p:cTn id="91" dur="500" fill="hold"/>
                                        <p:tgtEl>
                                          <p:spTgt spid="11">
                                            <p:graphicEl>
                                              <a:dgm id="{9A7207E6-64F1-47BE-9F46-04B818C1D6BF}"/>
                                            </p:graphicEl>
                                          </p:spTgt>
                                        </p:tgtEl>
                                        <p:attrNameLst>
                                          <p:attrName>ppt_h</p:attrName>
                                        </p:attrNameLst>
                                      </p:cBhvr>
                                      <p:tavLst>
                                        <p:tav tm="0">
                                          <p:val>
                                            <p:fltVal val="0"/>
                                          </p:val>
                                        </p:tav>
                                        <p:tav tm="100000">
                                          <p:val>
                                            <p:strVal val="#ppt_h"/>
                                          </p:val>
                                        </p:tav>
                                      </p:tavLst>
                                    </p:anim>
                                    <p:animEffect transition="in" filter="fade">
                                      <p:cBhvr>
                                        <p:cTn id="92" dur="500"/>
                                        <p:tgtEl>
                                          <p:spTgt spid="11">
                                            <p:graphicEl>
                                              <a:dgm id="{9A7207E6-64F1-47BE-9F46-04B818C1D6BF}"/>
                                            </p:graphicEl>
                                          </p:spTgt>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1">
                                            <p:graphicEl>
                                              <a:dgm id="{4B0338ED-1BE3-42A0-A73D-4556CFF0620B}"/>
                                            </p:graphicEl>
                                          </p:spTgt>
                                        </p:tgtEl>
                                        <p:attrNameLst>
                                          <p:attrName>style.visibility</p:attrName>
                                        </p:attrNameLst>
                                      </p:cBhvr>
                                      <p:to>
                                        <p:strVal val="visible"/>
                                      </p:to>
                                    </p:set>
                                    <p:anim calcmode="lin" valueType="num">
                                      <p:cBhvr>
                                        <p:cTn id="95" dur="500" fill="hold"/>
                                        <p:tgtEl>
                                          <p:spTgt spid="11">
                                            <p:graphicEl>
                                              <a:dgm id="{4B0338ED-1BE3-42A0-A73D-4556CFF0620B}"/>
                                            </p:graphicEl>
                                          </p:spTgt>
                                        </p:tgtEl>
                                        <p:attrNameLst>
                                          <p:attrName>ppt_w</p:attrName>
                                        </p:attrNameLst>
                                      </p:cBhvr>
                                      <p:tavLst>
                                        <p:tav tm="0">
                                          <p:val>
                                            <p:fltVal val="0"/>
                                          </p:val>
                                        </p:tav>
                                        <p:tav tm="100000">
                                          <p:val>
                                            <p:strVal val="#ppt_w"/>
                                          </p:val>
                                        </p:tav>
                                      </p:tavLst>
                                    </p:anim>
                                    <p:anim calcmode="lin" valueType="num">
                                      <p:cBhvr>
                                        <p:cTn id="96" dur="500" fill="hold"/>
                                        <p:tgtEl>
                                          <p:spTgt spid="11">
                                            <p:graphicEl>
                                              <a:dgm id="{4B0338ED-1BE3-42A0-A73D-4556CFF0620B}"/>
                                            </p:graphicEl>
                                          </p:spTgt>
                                        </p:tgtEl>
                                        <p:attrNameLst>
                                          <p:attrName>ppt_h</p:attrName>
                                        </p:attrNameLst>
                                      </p:cBhvr>
                                      <p:tavLst>
                                        <p:tav tm="0">
                                          <p:val>
                                            <p:fltVal val="0"/>
                                          </p:val>
                                        </p:tav>
                                        <p:tav tm="100000">
                                          <p:val>
                                            <p:strVal val="#ppt_h"/>
                                          </p:val>
                                        </p:tav>
                                      </p:tavLst>
                                    </p:anim>
                                    <p:animEffect transition="in" filter="fade">
                                      <p:cBhvr>
                                        <p:cTn id="97" dur="500"/>
                                        <p:tgtEl>
                                          <p:spTgt spid="11">
                                            <p:graphicEl>
                                              <a:dgm id="{4B0338ED-1BE3-42A0-A73D-4556CFF0620B}"/>
                                            </p:graphicEl>
                                          </p:spTgt>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16" fill="hold" grpId="0" nodeType="clickEffect">
                                  <p:stCondLst>
                                    <p:cond delay="0"/>
                                  </p:stCondLst>
                                  <p:childTnLst>
                                    <p:set>
                                      <p:cBhvr>
                                        <p:cTn id="101" dur="1" fill="hold">
                                          <p:stCondLst>
                                            <p:cond delay="0"/>
                                          </p:stCondLst>
                                        </p:cTn>
                                        <p:tgtEl>
                                          <p:spTgt spid="11">
                                            <p:graphicEl>
                                              <a:dgm id="{76048B58-013D-4C4E-97C6-749FE91229FC}"/>
                                            </p:graphicEl>
                                          </p:spTgt>
                                        </p:tgtEl>
                                        <p:attrNameLst>
                                          <p:attrName>style.visibility</p:attrName>
                                        </p:attrNameLst>
                                      </p:cBhvr>
                                      <p:to>
                                        <p:strVal val="visible"/>
                                      </p:to>
                                    </p:set>
                                    <p:anim calcmode="lin" valueType="num">
                                      <p:cBhvr>
                                        <p:cTn id="102" dur="500" fill="hold"/>
                                        <p:tgtEl>
                                          <p:spTgt spid="11">
                                            <p:graphicEl>
                                              <a:dgm id="{76048B58-013D-4C4E-97C6-749FE91229FC}"/>
                                            </p:graphicEl>
                                          </p:spTgt>
                                        </p:tgtEl>
                                        <p:attrNameLst>
                                          <p:attrName>ppt_w</p:attrName>
                                        </p:attrNameLst>
                                      </p:cBhvr>
                                      <p:tavLst>
                                        <p:tav tm="0">
                                          <p:val>
                                            <p:fltVal val="0"/>
                                          </p:val>
                                        </p:tav>
                                        <p:tav tm="100000">
                                          <p:val>
                                            <p:strVal val="#ppt_w"/>
                                          </p:val>
                                        </p:tav>
                                      </p:tavLst>
                                    </p:anim>
                                    <p:anim calcmode="lin" valueType="num">
                                      <p:cBhvr>
                                        <p:cTn id="103" dur="500" fill="hold"/>
                                        <p:tgtEl>
                                          <p:spTgt spid="11">
                                            <p:graphicEl>
                                              <a:dgm id="{76048B58-013D-4C4E-97C6-749FE91229FC}"/>
                                            </p:graphicEl>
                                          </p:spTgt>
                                        </p:tgtEl>
                                        <p:attrNameLst>
                                          <p:attrName>ppt_h</p:attrName>
                                        </p:attrNameLst>
                                      </p:cBhvr>
                                      <p:tavLst>
                                        <p:tav tm="0">
                                          <p:val>
                                            <p:fltVal val="0"/>
                                          </p:val>
                                        </p:tav>
                                        <p:tav tm="100000">
                                          <p:val>
                                            <p:strVal val="#ppt_h"/>
                                          </p:val>
                                        </p:tav>
                                      </p:tavLst>
                                    </p:anim>
                                    <p:animEffect transition="in" filter="fade">
                                      <p:cBhvr>
                                        <p:cTn id="104" dur="500"/>
                                        <p:tgtEl>
                                          <p:spTgt spid="11">
                                            <p:graphicEl>
                                              <a:dgm id="{76048B58-013D-4C4E-97C6-749FE91229FC}"/>
                                            </p:graphicEl>
                                          </p:spTgt>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11">
                                            <p:graphicEl>
                                              <a:dgm id="{D9122996-A04D-417F-9902-6446E3D96E5A}"/>
                                            </p:graphicEl>
                                          </p:spTgt>
                                        </p:tgtEl>
                                        <p:attrNameLst>
                                          <p:attrName>style.visibility</p:attrName>
                                        </p:attrNameLst>
                                      </p:cBhvr>
                                      <p:to>
                                        <p:strVal val="visible"/>
                                      </p:to>
                                    </p:set>
                                    <p:anim calcmode="lin" valueType="num">
                                      <p:cBhvr>
                                        <p:cTn id="107" dur="500" fill="hold"/>
                                        <p:tgtEl>
                                          <p:spTgt spid="11">
                                            <p:graphicEl>
                                              <a:dgm id="{D9122996-A04D-417F-9902-6446E3D96E5A}"/>
                                            </p:graphicEl>
                                          </p:spTgt>
                                        </p:tgtEl>
                                        <p:attrNameLst>
                                          <p:attrName>ppt_w</p:attrName>
                                        </p:attrNameLst>
                                      </p:cBhvr>
                                      <p:tavLst>
                                        <p:tav tm="0">
                                          <p:val>
                                            <p:fltVal val="0"/>
                                          </p:val>
                                        </p:tav>
                                        <p:tav tm="100000">
                                          <p:val>
                                            <p:strVal val="#ppt_w"/>
                                          </p:val>
                                        </p:tav>
                                      </p:tavLst>
                                    </p:anim>
                                    <p:anim calcmode="lin" valueType="num">
                                      <p:cBhvr>
                                        <p:cTn id="108" dur="500" fill="hold"/>
                                        <p:tgtEl>
                                          <p:spTgt spid="11">
                                            <p:graphicEl>
                                              <a:dgm id="{D9122996-A04D-417F-9902-6446E3D96E5A}"/>
                                            </p:graphicEl>
                                          </p:spTgt>
                                        </p:tgtEl>
                                        <p:attrNameLst>
                                          <p:attrName>ppt_h</p:attrName>
                                        </p:attrNameLst>
                                      </p:cBhvr>
                                      <p:tavLst>
                                        <p:tav tm="0">
                                          <p:val>
                                            <p:fltVal val="0"/>
                                          </p:val>
                                        </p:tav>
                                        <p:tav tm="100000">
                                          <p:val>
                                            <p:strVal val="#ppt_h"/>
                                          </p:val>
                                        </p:tav>
                                      </p:tavLst>
                                    </p:anim>
                                    <p:animEffect transition="in" filter="fade">
                                      <p:cBhvr>
                                        <p:cTn id="109" dur="500"/>
                                        <p:tgtEl>
                                          <p:spTgt spid="11">
                                            <p:graphicEl>
                                              <a:dgm id="{D9122996-A04D-417F-9902-6446E3D96E5A}"/>
                                            </p:graphicEl>
                                          </p:spTgt>
                                        </p:tgtEl>
                                      </p:cBhvr>
                                    </p:animEffect>
                                  </p:childTnLst>
                                </p:cTn>
                              </p:par>
                            </p:childTnLst>
                          </p:cTn>
                        </p:par>
                      </p:childTnLst>
                    </p:cTn>
                  </p:par>
                  <p:par>
                    <p:cTn id="110" fill="hold">
                      <p:stCondLst>
                        <p:cond delay="indefinite"/>
                      </p:stCondLst>
                      <p:childTnLst>
                        <p:par>
                          <p:cTn id="111" fill="hold">
                            <p:stCondLst>
                              <p:cond delay="0"/>
                            </p:stCondLst>
                            <p:childTnLst>
                              <p:par>
                                <p:cTn id="112" presetID="53" presetClass="entr" presetSubtype="16" fill="hold" grpId="0" nodeType="clickEffect">
                                  <p:stCondLst>
                                    <p:cond delay="0"/>
                                  </p:stCondLst>
                                  <p:childTnLst>
                                    <p:set>
                                      <p:cBhvr>
                                        <p:cTn id="113" dur="1" fill="hold">
                                          <p:stCondLst>
                                            <p:cond delay="0"/>
                                          </p:stCondLst>
                                        </p:cTn>
                                        <p:tgtEl>
                                          <p:spTgt spid="11">
                                            <p:graphicEl>
                                              <a:dgm id="{A19131A1-B14C-46E7-937B-D00BCC6BAF48}"/>
                                            </p:graphicEl>
                                          </p:spTgt>
                                        </p:tgtEl>
                                        <p:attrNameLst>
                                          <p:attrName>style.visibility</p:attrName>
                                        </p:attrNameLst>
                                      </p:cBhvr>
                                      <p:to>
                                        <p:strVal val="visible"/>
                                      </p:to>
                                    </p:set>
                                    <p:anim calcmode="lin" valueType="num">
                                      <p:cBhvr>
                                        <p:cTn id="114" dur="500" fill="hold"/>
                                        <p:tgtEl>
                                          <p:spTgt spid="11">
                                            <p:graphicEl>
                                              <a:dgm id="{A19131A1-B14C-46E7-937B-D00BCC6BAF48}"/>
                                            </p:graphicEl>
                                          </p:spTgt>
                                        </p:tgtEl>
                                        <p:attrNameLst>
                                          <p:attrName>ppt_w</p:attrName>
                                        </p:attrNameLst>
                                      </p:cBhvr>
                                      <p:tavLst>
                                        <p:tav tm="0">
                                          <p:val>
                                            <p:fltVal val="0"/>
                                          </p:val>
                                        </p:tav>
                                        <p:tav tm="100000">
                                          <p:val>
                                            <p:strVal val="#ppt_w"/>
                                          </p:val>
                                        </p:tav>
                                      </p:tavLst>
                                    </p:anim>
                                    <p:anim calcmode="lin" valueType="num">
                                      <p:cBhvr>
                                        <p:cTn id="115" dur="500" fill="hold"/>
                                        <p:tgtEl>
                                          <p:spTgt spid="11">
                                            <p:graphicEl>
                                              <a:dgm id="{A19131A1-B14C-46E7-937B-D00BCC6BAF48}"/>
                                            </p:graphicEl>
                                          </p:spTgt>
                                        </p:tgtEl>
                                        <p:attrNameLst>
                                          <p:attrName>ppt_h</p:attrName>
                                        </p:attrNameLst>
                                      </p:cBhvr>
                                      <p:tavLst>
                                        <p:tav tm="0">
                                          <p:val>
                                            <p:fltVal val="0"/>
                                          </p:val>
                                        </p:tav>
                                        <p:tav tm="100000">
                                          <p:val>
                                            <p:strVal val="#ppt_h"/>
                                          </p:val>
                                        </p:tav>
                                      </p:tavLst>
                                    </p:anim>
                                    <p:animEffect transition="in" filter="fade">
                                      <p:cBhvr>
                                        <p:cTn id="116" dur="500"/>
                                        <p:tgtEl>
                                          <p:spTgt spid="11">
                                            <p:graphicEl>
                                              <a:dgm id="{A19131A1-B14C-46E7-937B-D00BCC6BAF48}"/>
                                            </p:graphicEl>
                                          </p:spTgt>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11">
                                            <p:graphicEl>
                                              <a:dgm id="{EAF8DCD7-C064-46CC-BE00-6610B0D08A9C}"/>
                                            </p:graphicEl>
                                          </p:spTgt>
                                        </p:tgtEl>
                                        <p:attrNameLst>
                                          <p:attrName>style.visibility</p:attrName>
                                        </p:attrNameLst>
                                      </p:cBhvr>
                                      <p:to>
                                        <p:strVal val="visible"/>
                                      </p:to>
                                    </p:set>
                                    <p:anim calcmode="lin" valueType="num">
                                      <p:cBhvr>
                                        <p:cTn id="119" dur="500" fill="hold"/>
                                        <p:tgtEl>
                                          <p:spTgt spid="11">
                                            <p:graphicEl>
                                              <a:dgm id="{EAF8DCD7-C064-46CC-BE00-6610B0D08A9C}"/>
                                            </p:graphicEl>
                                          </p:spTgt>
                                        </p:tgtEl>
                                        <p:attrNameLst>
                                          <p:attrName>ppt_w</p:attrName>
                                        </p:attrNameLst>
                                      </p:cBhvr>
                                      <p:tavLst>
                                        <p:tav tm="0">
                                          <p:val>
                                            <p:fltVal val="0"/>
                                          </p:val>
                                        </p:tav>
                                        <p:tav tm="100000">
                                          <p:val>
                                            <p:strVal val="#ppt_w"/>
                                          </p:val>
                                        </p:tav>
                                      </p:tavLst>
                                    </p:anim>
                                    <p:anim calcmode="lin" valueType="num">
                                      <p:cBhvr>
                                        <p:cTn id="120" dur="500" fill="hold"/>
                                        <p:tgtEl>
                                          <p:spTgt spid="11">
                                            <p:graphicEl>
                                              <a:dgm id="{EAF8DCD7-C064-46CC-BE00-6610B0D08A9C}"/>
                                            </p:graphicEl>
                                          </p:spTgt>
                                        </p:tgtEl>
                                        <p:attrNameLst>
                                          <p:attrName>ppt_h</p:attrName>
                                        </p:attrNameLst>
                                      </p:cBhvr>
                                      <p:tavLst>
                                        <p:tav tm="0">
                                          <p:val>
                                            <p:fltVal val="0"/>
                                          </p:val>
                                        </p:tav>
                                        <p:tav tm="100000">
                                          <p:val>
                                            <p:strVal val="#ppt_h"/>
                                          </p:val>
                                        </p:tav>
                                      </p:tavLst>
                                    </p:anim>
                                    <p:animEffect transition="in" filter="fade">
                                      <p:cBhvr>
                                        <p:cTn id="121" dur="500"/>
                                        <p:tgtEl>
                                          <p:spTgt spid="11">
                                            <p:graphicEl>
                                              <a:dgm id="{EAF8DCD7-C064-46CC-BE00-6610B0D08A9C}"/>
                                            </p:graphicEl>
                                          </p:spTgt>
                                        </p:tgtEl>
                                      </p:cBhvr>
                                    </p:animEffect>
                                  </p:childTnLst>
                                </p:cTn>
                              </p:par>
                            </p:childTnLst>
                          </p:cTn>
                        </p:par>
                      </p:childTnLst>
                    </p:cTn>
                  </p:par>
                  <p:par>
                    <p:cTn id="122" fill="hold">
                      <p:stCondLst>
                        <p:cond delay="indefinite"/>
                      </p:stCondLst>
                      <p:childTnLst>
                        <p:par>
                          <p:cTn id="123" fill="hold">
                            <p:stCondLst>
                              <p:cond delay="0"/>
                            </p:stCondLst>
                            <p:childTnLst>
                              <p:par>
                                <p:cTn id="124" presetID="53" presetClass="entr" presetSubtype="16" fill="hold" grpId="0" nodeType="clickEffect">
                                  <p:stCondLst>
                                    <p:cond delay="0"/>
                                  </p:stCondLst>
                                  <p:childTnLst>
                                    <p:set>
                                      <p:cBhvr>
                                        <p:cTn id="125" dur="1" fill="hold">
                                          <p:stCondLst>
                                            <p:cond delay="0"/>
                                          </p:stCondLst>
                                        </p:cTn>
                                        <p:tgtEl>
                                          <p:spTgt spid="11">
                                            <p:graphicEl>
                                              <a:dgm id="{D9EFC699-611E-44F7-A32F-82BFC2BDD7C3}"/>
                                            </p:graphicEl>
                                          </p:spTgt>
                                        </p:tgtEl>
                                        <p:attrNameLst>
                                          <p:attrName>style.visibility</p:attrName>
                                        </p:attrNameLst>
                                      </p:cBhvr>
                                      <p:to>
                                        <p:strVal val="visible"/>
                                      </p:to>
                                    </p:set>
                                    <p:anim calcmode="lin" valueType="num">
                                      <p:cBhvr>
                                        <p:cTn id="126" dur="500" fill="hold"/>
                                        <p:tgtEl>
                                          <p:spTgt spid="11">
                                            <p:graphicEl>
                                              <a:dgm id="{D9EFC699-611E-44F7-A32F-82BFC2BDD7C3}"/>
                                            </p:graphicEl>
                                          </p:spTgt>
                                        </p:tgtEl>
                                        <p:attrNameLst>
                                          <p:attrName>ppt_w</p:attrName>
                                        </p:attrNameLst>
                                      </p:cBhvr>
                                      <p:tavLst>
                                        <p:tav tm="0">
                                          <p:val>
                                            <p:fltVal val="0"/>
                                          </p:val>
                                        </p:tav>
                                        <p:tav tm="100000">
                                          <p:val>
                                            <p:strVal val="#ppt_w"/>
                                          </p:val>
                                        </p:tav>
                                      </p:tavLst>
                                    </p:anim>
                                    <p:anim calcmode="lin" valueType="num">
                                      <p:cBhvr>
                                        <p:cTn id="127" dur="500" fill="hold"/>
                                        <p:tgtEl>
                                          <p:spTgt spid="11">
                                            <p:graphicEl>
                                              <a:dgm id="{D9EFC699-611E-44F7-A32F-82BFC2BDD7C3}"/>
                                            </p:graphicEl>
                                          </p:spTgt>
                                        </p:tgtEl>
                                        <p:attrNameLst>
                                          <p:attrName>ppt_h</p:attrName>
                                        </p:attrNameLst>
                                      </p:cBhvr>
                                      <p:tavLst>
                                        <p:tav tm="0">
                                          <p:val>
                                            <p:fltVal val="0"/>
                                          </p:val>
                                        </p:tav>
                                        <p:tav tm="100000">
                                          <p:val>
                                            <p:strVal val="#ppt_h"/>
                                          </p:val>
                                        </p:tav>
                                      </p:tavLst>
                                    </p:anim>
                                    <p:animEffect transition="in" filter="fade">
                                      <p:cBhvr>
                                        <p:cTn id="128" dur="500"/>
                                        <p:tgtEl>
                                          <p:spTgt spid="11">
                                            <p:graphicEl>
                                              <a:dgm id="{D9EFC699-611E-44F7-A32F-82BFC2BDD7C3}"/>
                                            </p:graphicEl>
                                          </p:spTgt>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11">
                                            <p:graphicEl>
                                              <a:dgm id="{78FF5F3B-F8EB-42D6-AC02-11FF07565789}"/>
                                            </p:graphicEl>
                                          </p:spTgt>
                                        </p:tgtEl>
                                        <p:attrNameLst>
                                          <p:attrName>style.visibility</p:attrName>
                                        </p:attrNameLst>
                                      </p:cBhvr>
                                      <p:to>
                                        <p:strVal val="visible"/>
                                      </p:to>
                                    </p:set>
                                    <p:anim calcmode="lin" valueType="num">
                                      <p:cBhvr>
                                        <p:cTn id="131" dur="500" fill="hold"/>
                                        <p:tgtEl>
                                          <p:spTgt spid="11">
                                            <p:graphicEl>
                                              <a:dgm id="{78FF5F3B-F8EB-42D6-AC02-11FF07565789}"/>
                                            </p:graphicEl>
                                          </p:spTgt>
                                        </p:tgtEl>
                                        <p:attrNameLst>
                                          <p:attrName>ppt_w</p:attrName>
                                        </p:attrNameLst>
                                      </p:cBhvr>
                                      <p:tavLst>
                                        <p:tav tm="0">
                                          <p:val>
                                            <p:fltVal val="0"/>
                                          </p:val>
                                        </p:tav>
                                        <p:tav tm="100000">
                                          <p:val>
                                            <p:strVal val="#ppt_w"/>
                                          </p:val>
                                        </p:tav>
                                      </p:tavLst>
                                    </p:anim>
                                    <p:anim calcmode="lin" valueType="num">
                                      <p:cBhvr>
                                        <p:cTn id="132" dur="500" fill="hold"/>
                                        <p:tgtEl>
                                          <p:spTgt spid="11">
                                            <p:graphicEl>
                                              <a:dgm id="{78FF5F3B-F8EB-42D6-AC02-11FF07565789}"/>
                                            </p:graphicEl>
                                          </p:spTgt>
                                        </p:tgtEl>
                                        <p:attrNameLst>
                                          <p:attrName>ppt_h</p:attrName>
                                        </p:attrNameLst>
                                      </p:cBhvr>
                                      <p:tavLst>
                                        <p:tav tm="0">
                                          <p:val>
                                            <p:fltVal val="0"/>
                                          </p:val>
                                        </p:tav>
                                        <p:tav tm="100000">
                                          <p:val>
                                            <p:strVal val="#ppt_h"/>
                                          </p:val>
                                        </p:tav>
                                      </p:tavLst>
                                    </p:anim>
                                    <p:animEffect transition="in" filter="fade">
                                      <p:cBhvr>
                                        <p:cTn id="133" dur="500"/>
                                        <p:tgtEl>
                                          <p:spTgt spid="11">
                                            <p:graphicEl>
                                              <a:dgm id="{78FF5F3B-F8EB-42D6-AC02-11FF07565789}"/>
                                            </p:graphicEl>
                                          </p:spTgt>
                                        </p:tgtEl>
                                      </p:cBhvr>
                                    </p:animEffect>
                                  </p:childTnLst>
                                </p:cTn>
                              </p:par>
                            </p:childTnLst>
                          </p:cTn>
                        </p:par>
                      </p:childTnLst>
                    </p:cTn>
                  </p:par>
                  <p:par>
                    <p:cTn id="134" fill="hold">
                      <p:stCondLst>
                        <p:cond delay="indefinite"/>
                      </p:stCondLst>
                      <p:childTnLst>
                        <p:par>
                          <p:cTn id="135" fill="hold">
                            <p:stCondLst>
                              <p:cond delay="0"/>
                            </p:stCondLst>
                            <p:childTnLst>
                              <p:par>
                                <p:cTn id="136" presetID="53" presetClass="entr" presetSubtype="16" fill="hold" grpId="0" nodeType="clickEffect">
                                  <p:stCondLst>
                                    <p:cond delay="0"/>
                                  </p:stCondLst>
                                  <p:childTnLst>
                                    <p:set>
                                      <p:cBhvr>
                                        <p:cTn id="137" dur="1" fill="hold">
                                          <p:stCondLst>
                                            <p:cond delay="0"/>
                                          </p:stCondLst>
                                        </p:cTn>
                                        <p:tgtEl>
                                          <p:spTgt spid="11">
                                            <p:graphicEl>
                                              <a:dgm id="{150BAA9A-E313-4534-AE10-4D53079C0716}"/>
                                            </p:graphicEl>
                                          </p:spTgt>
                                        </p:tgtEl>
                                        <p:attrNameLst>
                                          <p:attrName>style.visibility</p:attrName>
                                        </p:attrNameLst>
                                      </p:cBhvr>
                                      <p:to>
                                        <p:strVal val="visible"/>
                                      </p:to>
                                    </p:set>
                                    <p:anim calcmode="lin" valueType="num">
                                      <p:cBhvr>
                                        <p:cTn id="138" dur="500" fill="hold"/>
                                        <p:tgtEl>
                                          <p:spTgt spid="11">
                                            <p:graphicEl>
                                              <a:dgm id="{150BAA9A-E313-4534-AE10-4D53079C0716}"/>
                                            </p:graphicEl>
                                          </p:spTgt>
                                        </p:tgtEl>
                                        <p:attrNameLst>
                                          <p:attrName>ppt_w</p:attrName>
                                        </p:attrNameLst>
                                      </p:cBhvr>
                                      <p:tavLst>
                                        <p:tav tm="0">
                                          <p:val>
                                            <p:fltVal val="0"/>
                                          </p:val>
                                        </p:tav>
                                        <p:tav tm="100000">
                                          <p:val>
                                            <p:strVal val="#ppt_w"/>
                                          </p:val>
                                        </p:tav>
                                      </p:tavLst>
                                    </p:anim>
                                    <p:anim calcmode="lin" valueType="num">
                                      <p:cBhvr>
                                        <p:cTn id="139" dur="500" fill="hold"/>
                                        <p:tgtEl>
                                          <p:spTgt spid="11">
                                            <p:graphicEl>
                                              <a:dgm id="{150BAA9A-E313-4534-AE10-4D53079C0716}"/>
                                            </p:graphicEl>
                                          </p:spTgt>
                                        </p:tgtEl>
                                        <p:attrNameLst>
                                          <p:attrName>ppt_h</p:attrName>
                                        </p:attrNameLst>
                                      </p:cBhvr>
                                      <p:tavLst>
                                        <p:tav tm="0">
                                          <p:val>
                                            <p:fltVal val="0"/>
                                          </p:val>
                                        </p:tav>
                                        <p:tav tm="100000">
                                          <p:val>
                                            <p:strVal val="#ppt_h"/>
                                          </p:val>
                                        </p:tav>
                                      </p:tavLst>
                                    </p:anim>
                                    <p:animEffect transition="in" filter="fade">
                                      <p:cBhvr>
                                        <p:cTn id="140" dur="500"/>
                                        <p:tgtEl>
                                          <p:spTgt spid="11">
                                            <p:graphicEl>
                                              <a:dgm id="{150BAA9A-E313-4534-AE10-4D53079C0716}"/>
                                            </p:graphicEl>
                                          </p:spTgt>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11">
                                            <p:graphicEl>
                                              <a:dgm id="{A0FE4003-6B3D-4510-8FE7-67BD2626F18B}"/>
                                            </p:graphicEl>
                                          </p:spTgt>
                                        </p:tgtEl>
                                        <p:attrNameLst>
                                          <p:attrName>style.visibility</p:attrName>
                                        </p:attrNameLst>
                                      </p:cBhvr>
                                      <p:to>
                                        <p:strVal val="visible"/>
                                      </p:to>
                                    </p:set>
                                    <p:anim calcmode="lin" valueType="num">
                                      <p:cBhvr>
                                        <p:cTn id="143" dur="500" fill="hold"/>
                                        <p:tgtEl>
                                          <p:spTgt spid="11">
                                            <p:graphicEl>
                                              <a:dgm id="{A0FE4003-6B3D-4510-8FE7-67BD2626F18B}"/>
                                            </p:graphicEl>
                                          </p:spTgt>
                                        </p:tgtEl>
                                        <p:attrNameLst>
                                          <p:attrName>ppt_w</p:attrName>
                                        </p:attrNameLst>
                                      </p:cBhvr>
                                      <p:tavLst>
                                        <p:tav tm="0">
                                          <p:val>
                                            <p:fltVal val="0"/>
                                          </p:val>
                                        </p:tav>
                                        <p:tav tm="100000">
                                          <p:val>
                                            <p:strVal val="#ppt_w"/>
                                          </p:val>
                                        </p:tav>
                                      </p:tavLst>
                                    </p:anim>
                                    <p:anim calcmode="lin" valueType="num">
                                      <p:cBhvr>
                                        <p:cTn id="144" dur="500" fill="hold"/>
                                        <p:tgtEl>
                                          <p:spTgt spid="11">
                                            <p:graphicEl>
                                              <a:dgm id="{A0FE4003-6B3D-4510-8FE7-67BD2626F18B}"/>
                                            </p:graphicEl>
                                          </p:spTgt>
                                        </p:tgtEl>
                                        <p:attrNameLst>
                                          <p:attrName>ppt_h</p:attrName>
                                        </p:attrNameLst>
                                      </p:cBhvr>
                                      <p:tavLst>
                                        <p:tav tm="0">
                                          <p:val>
                                            <p:fltVal val="0"/>
                                          </p:val>
                                        </p:tav>
                                        <p:tav tm="100000">
                                          <p:val>
                                            <p:strVal val="#ppt_h"/>
                                          </p:val>
                                        </p:tav>
                                      </p:tavLst>
                                    </p:anim>
                                    <p:animEffect transition="in" filter="fade">
                                      <p:cBhvr>
                                        <p:cTn id="145" dur="500"/>
                                        <p:tgtEl>
                                          <p:spTgt spid="11">
                                            <p:graphicEl>
                                              <a:dgm id="{A0FE4003-6B3D-4510-8FE7-67BD2626F18B}"/>
                                            </p:graphicEl>
                                          </p:spTgt>
                                        </p:tgtEl>
                                      </p:cBhvr>
                                    </p:animEffect>
                                  </p:childTnLst>
                                </p:cTn>
                              </p:par>
                            </p:childTnLst>
                          </p:cTn>
                        </p:par>
                      </p:childTnLst>
                    </p:cTn>
                  </p:par>
                  <p:par>
                    <p:cTn id="146" fill="hold">
                      <p:stCondLst>
                        <p:cond delay="indefinite"/>
                      </p:stCondLst>
                      <p:childTnLst>
                        <p:par>
                          <p:cTn id="147" fill="hold">
                            <p:stCondLst>
                              <p:cond delay="0"/>
                            </p:stCondLst>
                            <p:childTnLst>
                              <p:par>
                                <p:cTn id="148" presetID="53" presetClass="entr" presetSubtype="16" fill="hold" grpId="0" nodeType="clickEffect">
                                  <p:stCondLst>
                                    <p:cond delay="0"/>
                                  </p:stCondLst>
                                  <p:childTnLst>
                                    <p:set>
                                      <p:cBhvr>
                                        <p:cTn id="149" dur="1" fill="hold">
                                          <p:stCondLst>
                                            <p:cond delay="0"/>
                                          </p:stCondLst>
                                        </p:cTn>
                                        <p:tgtEl>
                                          <p:spTgt spid="11">
                                            <p:graphicEl>
                                              <a:dgm id="{FD0D6376-07E9-4D11-AC0E-D1C0E95B2411}"/>
                                            </p:graphicEl>
                                          </p:spTgt>
                                        </p:tgtEl>
                                        <p:attrNameLst>
                                          <p:attrName>style.visibility</p:attrName>
                                        </p:attrNameLst>
                                      </p:cBhvr>
                                      <p:to>
                                        <p:strVal val="visible"/>
                                      </p:to>
                                    </p:set>
                                    <p:anim calcmode="lin" valueType="num">
                                      <p:cBhvr>
                                        <p:cTn id="150" dur="500" fill="hold"/>
                                        <p:tgtEl>
                                          <p:spTgt spid="11">
                                            <p:graphicEl>
                                              <a:dgm id="{FD0D6376-07E9-4D11-AC0E-D1C0E95B2411}"/>
                                            </p:graphicEl>
                                          </p:spTgt>
                                        </p:tgtEl>
                                        <p:attrNameLst>
                                          <p:attrName>ppt_w</p:attrName>
                                        </p:attrNameLst>
                                      </p:cBhvr>
                                      <p:tavLst>
                                        <p:tav tm="0">
                                          <p:val>
                                            <p:fltVal val="0"/>
                                          </p:val>
                                        </p:tav>
                                        <p:tav tm="100000">
                                          <p:val>
                                            <p:strVal val="#ppt_w"/>
                                          </p:val>
                                        </p:tav>
                                      </p:tavLst>
                                    </p:anim>
                                    <p:anim calcmode="lin" valueType="num">
                                      <p:cBhvr>
                                        <p:cTn id="151" dur="500" fill="hold"/>
                                        <p:tgtEl>
                                          <p:spTgt spid="11">
                                            <p:graphicEl>
                                              <a:dgm id="{FD0D6376-07E9-4D11-AC0E-D1C0E95B2411}"/>
                                            </p:graphicEl>
                                          </p:spTgt>
                                        </p:tgtEl>
                                        <p:attrNameLst>
                                          <p:attrName>ppt_h</p:attrName>
                                        </p:attrNameLst>
                                      </p:cBhvr>
                                      <p:tavLst>
                                        <p:tav tm="0">
                                          <p:val>
                                            <p:fltVal val="0"/>
                                          </p:val>
                                        </p:tav>
                                        <p:tav tm="100000">
                                          <p:val>
                                            <p:strVal val="#ppt_h"/>
                                          </p:val>
                                        </p:tav>
                                      </p:tavLst>
                                    </p:anim>
                                    <p:animEffect transition="in" filter="fade">
                                      <p:cBhvr>
                                        <p:cTn id="152" dur="500"/>
                                        <p:tgtEl>
                                          <p:spTgt spid="11">
                                            <p:graphicEl>
                                              <a:dgm id="{FD0D6376-07E9-4D11-AC0E-D1C0E95B2411}"/>
                                            </p:graphicEl>
                                          </p:spTgt>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1">
                                            <p:graphicEl>
                                              <a:dgm id="{9AF4F879-3235-4401-BBDC-318DEF0B7677}"/>
                                            </p:graphicEl>
                                          </p:spTgt>
                                        </p:tgtEl>
                                        <p:attrNameLst>
                                          <p:attrName>style.visibility</p:attrName>
                                        </p:attrNameLst>
                                      </p:cBhvr>
                                      <p:to>
                                        <p:strVal val="visible"/>
                                      </p:to>
                                    </p:set>
                                    <p:anim calcmode="lin" valueType="num">
                                      <p:cBhvr>
                                        <p:cTn id="155" dur="500" fill="hold"/>
                                        <p:tgtEl>
                                          <p:spTgt spid="11">
                                            <p:graphicEl>
                                              <a:dgm id="{9AF4F879-3235-4401-BBDC-318DEF0B7677}"/>
                                            </p:graphicEl>
                                          </p:spTgt>
                                        </p:tgtEl>
                                        <p:attrNameLst>
                                          <p:attrName>ppt_w</p:attrName>
                                        </p:attrNameLst>
                                      </p:cBhvr>
                                      <p:tavLst>
                                        <p:tav tm="0">
                                          <p:val>
                                            <p:fltVal val="0"/>
                                          </p:val>
                                        </p:tav>
                                        <p:tav tm="100000">
                                          <p:val>
                                            <p:strVal val="#ppt_w"/>
                                          </p:val>
                                        </p:tav>
                                      </p:tavLst>
                                    </p:anim>
                                    <p:anim calcmode="lin" valueType="num">
                                      <p:cBhvr>
                                        <p:cTn id="156" dur="500" fill="hold"/>
                                        <p:tgtEl>
                                          <p:spTgt spid="11">
                                            <p:graphicEl>
                                              <a:dgm id="{9AF4F879-3235-4401-BBDC-318DEF0B7677}"/>
                                            </p:graphicEl>
                                          </p:spTgt>
                                        </p:tgtEl>
                                        <p:attrNameLst>
                                          <p:attrName>ppt_h</p:attrName>
                                        </p:attrNameLst>
                                      </p:cBhvr>
                                      <p:tavLst>
                                        <p:tav tm="0">
                                          <p:val>
                                            <p:fltVal val="0"/>
                                          </p:val>
                                        </p:tav>
                                        <p:tav tm="100000">
                                          <p:val>
                                            <p:strVal val="#ppt_h"/>
                                          </p:val>
                                        </p:tav>
                                      </p:tavLst>
                                    </p:anim>
                                    <p:animEffect transition="in" filter="fade">
                                      <p:cBhvr>
                                        <p:cTn id="157" dur="500"/>
                                        <p:tgtEl>
                                          <p:spTgt spid="11">
                                            <p:graphicEl>
                                              <a:dgm id="{9AF4F879-3235-4401-BBDC-318DEF0B7677}"/>
                                            </p:graphicEl>
                                          </p:spTgt>
                                        </p:tgtEl>
                                      </p:cBhvr>
                                    </p:animEffect>
                                  </p:childTnLst>
                                </p:cTn>
                              </p:par>
                            </p:childTnLst>
                          </p:cTn>
                        </p:par>
                      </p:childTnLst>
                    </p:cTn>
                  </p:par>
                  <p:par>
                    <p:cTn id="158" fill="hold">
                      <p:stCondLst>
                        <p:cond delay="indefinite"/>
                      </p:stCondLst>
                      <p:childTnLst>
                        <p:par>
                          <p:cTn id="159" fill="hold">
                            <p:stCondLst>
                              <p:cond delay="0"/>
                            </p:stCondLst>
                            <p:childTnLst>
                              <p:par>
                                <p:cTn id="160" presetID="41" presetClass="entr" presetSubtype="0" fill="hold" grpId="0" nodeType="clickEffect">
                                  <p:stCondLst>
                                    <p:cond delay="0"/>
                                  </p:stCondLst>
                                  <p:iterate type="wd">
                                    <p:tmPct val="5000"/>
                                  </p:iterate>
                                  <p:childTnLst>
                                    <p:set>
                                      <p:cBhvr>
                                        <p:cTn id="161" dur="1" fill="hold">
                                          <p:stCondLst>
                                            <p:cond delay="0"/>
                                          </p:stCondLst>
                                        </p:cTn>
                                        <p:tgtEl>
                                          <p:spTgt spid="10"/>
                                        </p:tgtEl>
                                        <p:attrNameLst>
                                          <p:attrName>style.visibility</p:attrName>
                                        </p:attrNameLst>
                                      </p:cBhvr>
                                      <p:to>
                                        <p:strVal val="visible"/>
                                      </p:to>
                                    </p:set>
                                    <p:anim calcmode="lin" valueType="num">
                                      <p:cBhvr>
                                        <p:cTn id="162"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63" dur="500" fill="hold"/>
                                        <p:tgtEl>
                                          <p:spTgt spid="10"/>
                                        </p:tgtEl>
                                        <p:attrNameLst>
                                          <p:attrName>ppt_y</p:attrName>
                                        </p:attrNameLst>
                                      </p:cBhvr>
                                      <p:tavLst>
                                        <p:tav tm="0">
                                          <p:val>
                                            <p:strVal val="#ppt_y"/>
                                          </p:val>
                                        </p:tav>
                                        <p:tav tm="100000">
                                          <p:val>
                                            <p:strVal val="#ppt_y"/>
                                          </p:val>
                                        </p:tav>
                                      </p:tavLst>
                                    </p:anim>
                                    <p:anim calcmode="lin" valueType="num">
                                      <p:cBhvr>
                                        <p:cTn id="164"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65"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66"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uiExpand="1" build="p"/>
      <p:bldP spid="8" grpId="0"/>
      <p:bldGraphic spid="11" grpId="0">
        <p:bldSub>
          <a:bldDgm bld="one"/>
        </p:bldSub>
      </p:bldGraphic>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A5117D8-8ED9-12C4-9601-DF328A6C10BF}"/>
              </a:ext>
            </a:extLst>
          </p:cNvPr>
          <p:cNvSpPr txBox="1"/>
          <p:nvPr/>
        </p:nvSpPr>
        <p:spPr>
          <a:xfrm>
            <a:off x="1476997" y="502850"/>
            <a:ext cx="8320148" cy="6186309"/>
          </a:xfrm>
          <a:prstGeom prst="rect">
            <a:avLst/>
          </a:prstGeom>
          <a:noFill/>
        </p:spPr>
        <p:txBody>
          <a:bodyPr wrap="square">
            <a:spAutoFit/>
          </a:bodyPr>
          <a:lstStyle/>
          <a:p>
            <a:pPr>
              <a:spcBef>
                <a:spcPts val="600"/>
              </a:spcBef>
            </a:pPr>
            <a:r>
              <a:rPr lang="en-US" sz="2400" b="1" dirty="0">
                <a:latin typeface="Constantia" panose="02030602050306030303" pitchFamily="18" charset="0"/>
              </a:rPr>
              <a:t>“The Father cannot be described by the things of earth. The Father is all the fullness of the Godhead bodily, and is invisible to mortal sight.”</a:t>
            </a:r>
          </a:p>
          <a:p>
            <a:pPr>
              <a:spcBef>
                <a:spcPts val="600"/>
              </a:spcBef>
            </a:pPr>
            <a:r>
              <a:rPr lang="en-US" sz="2400" b="1" dirty="0">
                <a:latin typeface="Constantia" panose="02030602050306030303" pitchFamily="18" charset="0"/>
              </a:rPr>
              <a:t>“The Son is all the fullness of the Godhead manifested. The Word of God declares Him to be “the express image of His person.” Hebrews 1:3. […]</a:t>
            </a:r>
          </a:p>
          <a:p>
            <a:pPr>
              <a:spcBef>
                <a:spcPts val="600"/>
              </a:spcBef>
            </a:pPr>
            <a:r>
              <a:rPr lang="en-US" sz="2400" b="1" dirty="0">
                <a:latin typeface="Constantia" panose="02030602050306030303" pitchFamily="18" charset="0"/>
              </a:rPr>
              <a:t>The Comforter that Christ promised to send after He ascended to heaven, is the Spirit in all the fullness of the Godhead, making manifest the power of divine grace to all who receive and believe in Christ as a personal Saviour. There are three living persons of the heavenly trio; in the name of these three great powers—the Father, the Son, and the Holy Spirit—those who receive Christ by living faith are baptized, and these powers will co-operate with the obedient subjects of heaven in their efforts to </a:t>
            </a:r>
            <a:r>
              <a:rPr lang="en-US" sz="2400" b="1">
                <a:latin typeface="Constantia" panose="02030602050306030303" pitchFamily="18" charset="0"/>
              </a:rPr>
              <a:t>live.”</a:t>
            </a:r>
            <a:endParaRPr lang="en" sz="2600" b="1" dirty="0">
              <a:latin typeface="Constantia" panose="02030602050306030303" pitchFamily="18" charset="0"/>
            </a:endParaRPr>
          </a:p>
        </p:txBody>
      </p:sp>
      <p:sp>
        <p:nvSpPr>
          <p:cNvPr id="4" name="CuadroTexto 3">
            <a:extLst>
              <a:ext uri="{FF2B5EF4-FFF2-40B4-BE49-F238E27FC236}">
                <a16:creationId xmlns:a16="http://schemas.microsoft.com/office/drawing/2014/main" id="{56BF1AAA-813C-37D6-1666-AB859FC0EBF7}"/>
              </a:ext>
            </a:extLst>
          </p:cNvPr>
          <p:cNvSpPr txBox="1"/>
          <p:nvPr/>
        </p:nvSpPr>
        <p:spPr>
          <a:xfrm>
            <a:off x="8345111" y="20096"/>
            <a:ext cx="2653740" cy="338554"/>
          </a:xfrm>
          <a:prstGeom prst="rect">
            <a:avLst/>
          </a:prstGeom>
          <a:noFill/>
        </p:spPr>
        <p:txBody>
          <a:bodyPr wrap="none" rtlCol="0">
            <a:spAutoFit/>
          </a:bodyPr>
          <a:lstStyle/>
          <a:p>
            <a:pPr algn="r"/>
            <a:r>
              <a:rPr lang="en" sz="1600" b="1" dirty="0"/>
              <a:t>EGW (Evangelism, pg. 4614)</a:t>
            </a:r>
          </a:p>
        </p:txBody>
      </p:sp>
    </p:spTree>
    <p:extLst>
      <p:ext uri="{BB962C8B-B14F-4D97-AF65-F5344CB8AC3E}">
        <p14:creationId xmlns:p14="http://schemas.microsoft.com/office/powerpoint/2010/main" val="1762013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F810EF3-A290-A6D5-54C4-B9FE6C1D30E3}"/>
              </a:ext>
            </a:extLst>
          </p:cNvPr>
          <p:cNvSpPr txBox="1"/>
          <p:nvPr/>
        </p:nvSpPr>
        <p:spPr>
          <a:xfrm>
            <a:off x="1298079" y="5520543"/>
            <a:ext cx="9595842" cy="1200329"/>
          </a:xfrm>
          <a:prstGeom prst="rect">
            <a:avLst/>
          </a:prstGeom>
          <a:noFill/>
        </p:spPr>
        <p:txBody>
          <a:bodyPr wrap="square" rtlCol="0">
            <a:spAutoFit/>
            <a:scene3d>
              <a:camera prst="orthographicFront"/>
              <a:lightRig rig="threePt" dir="t"/>
            </a:scene3d>
            <a:sp3d extrusionH="57150">
              <a:bevelT w="38100" h="38100"/>
            </a:sp3d>
          </a:bodyPr>
          <a:lstStyle/>
          <a:p>
            <a:pPr lvl="0" algn="ctr">
              <a:defRPr/>
            </a:pPr>
            <a:r>
              <a:rPr lang="en-US" sz="2400" b="1" dirty="0">
                <a:solidFill>
                  <a:srgbClr val="A02B93">
                    <a:lumMod val="75000"/>
                  </a:srgbClr>
                </a:solidFill>
                <a:latin typeface="Comic Sans MS" panose="030F0702030302020204" pitchFamily="66" charset="0"/>
              </a:rPr>
              <a:t>“ ‘The Helper, the Holy Spirit, whom the Father will send in My name, He will teach you all things, and bring to your remembrance all things that I said to you’</a:t>
            </a:r>
            <a:r>
              <a:rPr kumimoji="0" lang="en" sz="2400" b="1" i="0" u="none" strike="noStrike" kern="1200" cap="none" spc="0" normalizeH="0" baseline="0" noProof="0" dirty="0">
                <a:ln>
                  <a:noFill/>
                </a:ln>
                <a:solidFill>
                  <a:srgbClr val="A02B93">
                    <a:lumMod val="75000"/>
                  </a:srgbClr>
                </a:solidFill>
                <a:effectLst/>
                <a:uLnTx/>
                <a:uFillTx/>
                <a:latin typeface="Comic Sans MS" panose="030F0702030302020204" pitchFamily="66" charset="0"/>
                <a:ea typeface="+mn-ea"/>
                <a:cs typeface="+mn-cs"/>
              </a:rPr>
              <a:t>.” </a:t>
            </a:r>
            <a:r>
              <a:rPr kumimoji="0" lang="en" sz="2000" b="1" i="0" u="none" strike="noStrike" kern="1200" cap="none" spc="0" normalizeH="0" baseline="0" noProof="0" dirty="0">
                <a:ln>
                  <a:noFill/>
                </a:ln>
                <a:solidFill>
                  <a:srgbClr val="A02B93">
                    <a:lumMod val="75000"/>
                  </a:srgbClr>
                </a:solidFill>
                <a:effectLst/>
                <a:uLnTx/>
                <a:uFillTx/>
                <a:latin typeface="Comic Sans MS" panose="030F0702030302020204" pitchFamily="66" charset="0"/>
                <a:ea typeface="+mn-ea"/>
                <a:cs typeface="+mn-cs"/>
              </a:rPr>
              <a:t>John 14:26</a:t>
            </a:r>
            <a:endParaRPr kumimoji="0" lang="es-ES" sz="2400" b="1" i="0" u="none" strike="noStrike" kern="1200" cap="none" spc="0" normalizeH="0" baseline="0" noProof="0" dirty="0">
              <a:ln>
                <a:noFill/>
              </a:ln>
              <a:solidFill>
                <a:srgbClr val="A02B93">
                  <a:lumMod val="75000"/>
                </a:srgbClr>
              </a:solidFill>
              <a:effectLst/>
              <a:uLnTx/>
              <a:uFillTx/>
              <a:latin typeface="Comic Sans MS" panose="030F0702030302020204" pitchFamily="66" charset="0"/>
              <a:ea typeface="+mn-ea"/>
              <a:cs typeface="+mn-cs"/>
            </a:endParaRPr>
          </a:p>
        </p:txBody>
      </p:sp>
      <p:grpSp>
        <p:nvGrpSpPr>
          <p:cNvPr id="11" name="Group 25">
            <a:extLst>
              <a:ext uri="{FF2B5EF4-FFF2-40B4-BE49-F238E27FC236}">
                <a16:creationId xmlns:a16="http://schemas.microsoft.com/office/drawing/2014/main" id="{18A475EF-55A7-8370-1609-E6737BC5DD38}"/>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10217" y="3719818"/>
            <a:ext cx="1571625" cy="1114425"/>
            <a:chOff x="6081624" y="1998368"/>
            <a:chExt cx="5613457" cy="782175"/>
          </a:xfrm>
          <a:solidFill>
            <a:schemeClr val="accent4"/>
          </a:solidFill>
        </p:grpSpPr>
        <p:sp>
          <p:nvSpPr>
            <p:cNvPr id="12" name="Rectangle 26">
              <a:extLst>
                <a:ext uri="{FF2B5EF4-FFF2-40B4-BE49-F238E27FC236}">
                  <a16:creationId xmlns:a16="http://schemas.microsoft.com/office/drawing/2014/main" id="{785AD264-20A5-A1F8-1357-7B2501BCA1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Rectangle 27">
              <a:extLst>
                <a:ext uri="{FF2B5EF4-FFF2-40B4-BE49-F238E27FC236}">
                  <a16:creationId xmlns:a16="http://schemas.microsoft.com/office/drawing/2014/main" id="{AB9E26F4-743B-B676-E3C0-F5E24BCDA8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grpSp>
        <p:nvGrpSpPr>
          <p:cNvPr id="14" name="Group 25">
            <a:extLst>
              <a:ext uri="{FF2B5EF4-FFF2-40B4-BE49-F238E27FC236}">
                <a16:creationId xmlns:a16="http://schemas.microsoft.com/office/drawing/2014/main" id="{D297272F-73DF-6768-152C-676F53B884B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10216" y="2019127"/>
            <a:ext cx="1571625" cy="1114425"/>
            <a:chOff x="6081624" y="1998368"/>
            <a:chExt cx="5613457" cy="782175"/>
          </a:xfrm>
          <a:solidFill>
            <a:schemeClr val="accent4"/>
          </a:solidFill>
        </p:grpSpPr>
        <p:sp>
          <p:nvSpPr>
            <p:cNvPr id="15" name="Rectangle 26">
              <a:extLst>
                <a:ext uri="{FF2B5EF4-FFF2-40B4-BE49-F238E27FC236}">
                  <a16:creationId xmlns:a16="http://schemas.microsoft.com/office/drawing/2014/main" id="{CDF74425-AEF4-9FCC-055A-7D1AA1D70F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27">
              <a:extLst>
                <a:ext uri="{FF2B5EF4-FFF2-40B4-BE49-F238E27FC236}">
                  <a16:creationId xmlns:a16="http://schemas.microsoft.com/office/drawing/2014/main" id="{9F72FDA8-C15C-9167-17D7-ACC83B4C9B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grpSp>
        <p:nvGrpSpPr>
          <p:cNvPr id="17" name="Group 25">
            <a:extLst>
              <a:ext uri="{FF2B5EF4-FFF2-40B4-BE49-F238E27FC236}">
                <a16:creationId xmlns:a16="http://schemas.microsoft.com/office/drawing/2014/main" id="{03F1D982-3DD5-DBE8-AF71-7EFB2AE221B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9538" y="318436"/>
            <a:ext cx="1571625" cy="1114425"/>
            <a:chOff x="6081624" y="1998368"/>
            <a:chExt cx="5613457" cy="782175"/>
          </a:xfrm>
          <a:solidFill>
            <a:schemeClr val="accent4"/>
          </a:solidFill>
        </p:grpSpPr>
        <p:sp>
          <p:nvSpPr>
            <p:cNvPr id="18" name="Rectangle 26">
              <a:extLst>
                <a:ext uri="{FF2B5EF4-FFF2-40B4-BE49-F238E27FC236}">
                  <a16:creationId xmlns:a16="http://schemas.microsoft.com/office/drawing/2014/main" id="{81474D7A-7D2C-1BDA-DBA0-6F5B6D61C6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Rectangle 27">
              <a:extLst>
                <a:ext uri="{FF2B5EF4-FFF2-40B4-BE49-F238E27FC236}">
                  <a16:creationId xmlns:a16="http://schemas.microsoft.com/office/drawing/2014/main" id="{6DC15CF5-E0E3-EC11-502C-016F86C32C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grpSp>
        <p:nvGrpSpPr>
          <p:cNvPr id="20" name="Group 25">
            <a:extLst>
              <a:ext uri="{FF2B5EF4-FFF2-40B4-BE49-F238E27FC236}">
                <a16:creationId xmlns:a16="http://schemas.microsoft.com/office/drawing/2014/main" id="{71DC9D14-3D9E-CCE0-1DA7-3A3B2351946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10895" y="5420510"/>
            <a:ext cx="1571625" cy="1114425"/>
            <a:chOff x="6081624" y="1998368"/>
            <a:chExt cx="5613457" cy="782175"/>
          </a:xfrm>
          <a:solidFill>
            <a:schemeClr val="accent4"/>
          </a:solidFill>
        </p:grpSpPr>
        <p:sp>
          <p:nvSpPr>
            <p:cNvPr id="21" name="Rectangle 26">
              <a:extLst>
                <a:ext uri="{FF2B5EF4-FFF2-40B4-BE49-F238E27FC236}">
                  <a16:creationId xmlns:a16="http://schemas.microsoft.com/office/drawing/2014/main" id="{32FEFC60-D2FC-F182-5AA4-114F82D5E3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Rectangle 27">
              <a:extLst>
                <a:ext uri="{FF2B5EF4-FFF2-40B4-BE49-F238E27FC236}">
                  <a16:creationId xmlns:a16="http://schemas.microsoft.com/office/drawing/2014/main" id="{69CEDEB6-D5A7-A583-615B-BE664B9D5F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grpSp>
        <p:nvGrpSpPr>
          <p:cNvPr id="23" name="Group 25">
            <a:extLst>
              <a:ext uri="{FF2B5EF4-FFF2-40B4-BE49-F238E27FC236}">
                <a16:creationId xmlns:a16="http://schemas.microsoft.com/office/drawing/2014/main" id="{7691139B-5457-B248-C930-CA29B98EE35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729233" y="3719819"/>
            <a:ext cx="1571625" cy="1114425"/>
            <a:chOff x="6081624" y="1998368"/>
            <a:chExt cx="5613457" cy="782175"/>
          </a:xfrm>
          <a:solidFill>
            <a:schemeClr val="accent4"/>
          </a:solidFill>
        </p:grpSpPr>
        <p:sp>
          <p:nvSpPr>
            <p:cNvPr id="24" name="Rectangle 26">
              <a:extLst>
                <a:ext uri="{FF2B5EF4-FFF2-40B4-BE49-F238E27FC236}">
                  <a16:creationId xmlns:a16="http://schemas.microsoft.com/office/drawing/2014/main" id="{CEAD1B05-AB09-A96D-0474-2E2B86FA84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5" name="Rectangle 27">
              <a:extLst>
                <a:ext uri="{FF2B5EF4-FFF2-40B4-BE49-F238E27FC236}">
                  <a16:creationId xmlns:a16="http://schemas.microsoft.com/office/drawing/2014/main" id="{428927DE-9F11-1661-B644-9294FB0CBE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grpSp>
        <p:nvGrpSpPr>
          <p:cNvPr id="26" name="Group 25">
            <a:extLst>
              <a:ext uri="{FF2B5EF4-FFF2-40B4-BE49-F238E27FC236}">
                <a16:creationId xmlns:a16="http://schemas.microsoft.com/office/drawing/2014/main" id="{ED193205-315A-8C3C-74A7-16BBF54EA52A}"/>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729234" y="2019128"/>
            <a:ext cx="1571625" cy="1114425"/>
            <a:chOff x="6081624" y="1998368"/>
            <a:chExt cx="5613457" cy="782175"/>
          </a:xfrm>
          <a:solidFill>
            <a:srgbClr val="0F9ED5"/>
          </a:solidFill>
        </p:grpSpPr>
        <p:sp>
          <p:nvSpPr>
            <p:cNvPr id="27" name="Rectangle 26">
              <a:extLst>
                <a:ext uri="{FF2B5EF4-FFF2-40B4-BE49-F238E27FC236}">
                  <a16:creationId xmlns:a16="http://schemas.microsoft.com/office/drawing/2014/main" id="{FE97E68C-70B1-BB28-F506-D147BB7D8D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02B93">
                    <a:lumMod val="75000"/>
                  </a:srgbClr>
                </a:solidFill>
                <a:effectLst/>
                <a:uLnTx/>
                <a:uFillTx/>
                <a:latin typeface="Aptos" panose="02110004020202020204"/>
                <a:ea typeface="+mn-ea"/>
                <a:cs typeface="+mn-cs"/>
              </a:endParaRPr>
            </a:p>
          </p:txBody>
        </p:sp>
        <p:sp>
          <p:nvSpPr>
            <p:cNvPr id="28" name="Rectangle 27">
              <a:extLst>
                <a:ext uri="{FF2B5EF4-FFF2-40B4-BE49-F238E27FC236}">
                  <a16:creationId xmlns:a16="http://schemas.microsoft.com/office/drawing/2014/main" id="{9B0636EA-A687-01CF-9C45-BE9358C17D4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02B93">
                    <a:lumMod val="75000"/>
                  </a:srgbClr>
                </a:solidFill>
                <a:effectLst/>
                <a:uLnTx/>
                <a:uFillTx/>
                <a:latin typeface="Aptos" panose="02110004020202020204"/>
                <a:ea typeface="+mn-ea"/>
                <a:cs typeface="+mn-cs"/>
              </a:endParaRPr>
            </a:p>
          </p:txBody>
        </p:sp>
      </p:grpSp>
      <p:grpSp>
        <p:nvGrpSpPr>
          <p:cNvPr id="29" name="Group 25">
            <a:extLst>
              <a:ext uri="{FF2B5EF4-FFF2-40B4-BE49-F238E27FC236}">
                <a16:creationId xmlns:a16="http://schemas.microsoft.com/office/drawing/2014/main" id="{59E0E97E-FFA3-5A88-93F8-AA6B1DB6D98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729912" y="318437"/>
            <a:ext cx="1571625" cy="1114425"/>
            <a:chOff x="6081624" y="1998368"/>
            <a:chExt cx="5613457" cy="782175"/>
          </a:xfrm>
          <a:solidFill>
            <a:schemeClr val="accent4"/>
          </a:solidFill>
        </p:grpSpPr>
        <p:sp>
          <p:nvSpPr>
            <p:cNvPr id="30" name="Rectangle 26">
              <a:extLst>
                <a:ext uri="{FF2B5EF4-FFF2-40B4-BE49-F238E27FC236}">
                  <a16:creationId xmlns:a16="http://schemas.microsoft.com/office/drawing/2014/main" id="{AE2ED538-78C3-9909-C305-01F9AC4323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1" name="Rectangle 27">
              <a:extLst>
                <a:ext uri="{FF2B5EF4-FFF2-40B4-BE49-F238E27FC236}">
                  <a16:creationId xmlns:a16="http://schemas.microsoft.com/office/drawing/2014/main" id="{9B72AF0F-0CFD-3A9F-51C1-05CB3BAE4A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grpSp>
        <p:nvGrpSpPr>
          <p:cNvPr id="32" name="Group 25">
            <a:extLst>
              <a:ext uri="{FF2B5EF4-FFF2-40B4-BE49-F238E27FC236}">
                <a16:creationId xmlns:a16="http://schemas.microsoft.com/office/drawing/2014/main" id="{E421F057-6DDB-4091-F335-2C4589B55E4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728555" y="5420511"/>
            <a:ext cx="1571625" cy="1114425"/>
            <a:chOff x="6081624" y="1998368"/>
            <a:chExt cx="5613457" cy="782175"/>
          </a:xfrm>
          <a:solidFill>
            <a:schemeClr val="accent4"/>
          </a:solidFill>
        </p:grpSpPr>
        <p:sp>
          <p:nvSpPr>
            <p:cNvPr id="33" name="Rectangle 26">
              <a:extLst>
                <a:ext uri="{FF2B5EF4-FFF2-40B4-BE49-F238E27FC236}">
                  <a16:creationId xmlns:a16="http://schemas.microsoft.com/office/drawing/2014/main" id="{C549DB60-6E04-FBA0-2DD3-76BC6F9C38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4" name="Rectangle 27">
              <a:extLst>
                <a:ext uri="{FF2B5EF4-FFF2-40B4-BE49-F238E27FC236}">
                  <a16:creationId xmlns:a16="http://schemas.microsoft.com/office/drawing/2014/main" id="{676BDDC6-9C95-9758-3609-8695FDD5A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pic>
        <p:nvPicPr>
          <p:cNvPr id="40" name="Imagen 39" descr="Una caricatura de una persona&#10;&#10;Descripción generada automáticamente con confianza media">
            <a:extLst>
              <a:ext uri="{FF2B5EF4-FFF2-40B4-BE49-F238E27FC236}">
                <a16:creationId xmlns:a16="http://schemas.microsoft.com/office/drawing/2014/main" id="{DCC18F0C-07B1-7B37-3CFB-D1D81A3BBAA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50494" y="137128"/>
            <a:ext cx="9287618" cy="5296029"/>
          </a:xfrm>
          <a:prstGeom prst="ellipse">
            <a:avLst/>
          </a:prstGeom>
          <a:noFill/>
          <a:ln w="63500" cap="rnd">
            <a:solidFill>
              <a:srgbClr val="FFFF99"/>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04790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duotone>
              <a:schemeClr val="accent5">
                <a:shade val="45000"/>
                <a:satMod val="135000"/>
              </a:schemeClr>
              <a:prstClr val="white"/>
            </a:duotone>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21D0F29-64B6-3631-73EF-09894231440B}"/>
              </a:ext>
            </a:extLst>
          </p:cNvPr>
          <p:cNvSpPr txBox="1"/>
          <p:nvPr/>
        </p:nvSpPr>
        <p:spPr>
          <a:xfrm>
            <a:off x="3844079" y="3235601"/>
            <a:ext cx="7081096" cy="3400931"/>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 sz="2000" b="1" dirty="0">
                <a:solidFill>
                  <a:srgbClr val="002094"/>
                </a:solidFill>
              </a:rPr>
              <a:t>Jesus and the Father:</a:t>
            </a:r>
          </a:p>
          <a:p>
            <a:pPr lvl="1">
              <a:spcBef>
                <a:spcPts val="600"/>
              </a:spcBef>
            </a:pPr>
            <a:r>
              <a:rPr lang="en" sz="2000" b="1" dirty="0"/>
              <a:t>Who is the Father?</a:t>
            </a:r>
          </a:p>
          <a:p>
            <a:pPr lvl="1">
              <a:spcBef>
                <a:spcPts val="600"/>
              </a:spcBef>
            </a:pPr>
            <a:r>
              <a:rPr lang="en" sz="2000" b="1" dirty="0"/>
              <a:t>What is the relationship between Jesus and the Father?</a:t>
            </a:r>
          </a:p>
          <a:p>
            <a:pPr lvl="1">
              <a:spcBef>
                <a:spcPts val="600"/>
              </a:spcBef>
            </a:pPr>
            <a:r>
              <a:rPr lang="en" sz="2000" b="1" dirty="0"/>
              <a:t>How to know the Father?</a:t>
            </a:r>
          </a:p>
          <a:p>
            <a:pPr>
              <a:spcBef>
                <a:spcPts val="1800"/>
              </a:spcBef>
            </a:pPr>
            <a:r>
              <a:rPr lang="en" sz="2000" b="1" dirty="0">
                <a:solidFill>
                  <a:srgbClr val="C80A10"/>
                </a:solidFill>
              </a:rPr>
              <a:t>Jesus and the Spirit:</a:t>
            </a:r>
          </a:p>
          <a:p>
            <a:pPr lvl="1">
              <a:spcBef>
                <a:spcPts val="600"/>
              </a:spcBef>
            </a:pPr>
            <a:r>
              <a:rPr lang="en" sz="2000" b="1" dirty="0"/>
              <a:t>Who is the Spirit?</a:t>
            </a:r>
          </a:p>
          <a:p>
            <a:pPr>
              <a:spcBef>
                <a:spcPts val="1800"/>
              </a:spcBef>
            </a:pPr>
            <a:r>
              <a:rPr lang="en" sz="2000" b="1" dirty="0">
                <a:solidFill>
                  <a:srgbClr val="008674"/>
                </a:solidFill>
              </a:rPr>
              <a:t>Jesus and us:</a:t>
            </a:r>
          </a:p>
          <a:p>
            <a:pPr lvl="1">
              <a:spcBef>
                <a:spcPts val="600"/>
              </a:spcBef>
            </a:pPr>
            <a:r>
              <a:rPr lang="en" sz="2000" b="1" dirty="0"/>
              <a:t>What request did Jesus make for us?</a:t>
            </a:r>
          </a:p>
        </p:txBody>
      </p:sp>
      <p:sp>
        <p:nvSpPr>
          <p:cNvPr id="3" name="CuadroTexto 2">
            <a:extLst>
              <a:ext uri="{FF2B5EF4-FFF2-40B4-BE49-F238E27FC236}">
                <a16:creationId xmlns:a16="http://schemas.microsoft.com/office/drawing/2014/main" id="{61AB8EEE-15B1-E2BF-DDBB-101CC9E7727E}"/>
              </a:ext>
            </a:extLst>
          </p:cNvPr>
          <p:cNvSpPr txBox="1"/>
          <p:nvPr/>
        </p:nvSpPr>
        <p:spPr>
          <a:xfrm>
            <a:off x="285750" y="206395"/>
            <a:ext cx="7330901" cy="1015663"/>
          </a:xfrm>
          <a:prstGeom prst="rect">
            <a:avLst/>
          </a:prstGeom>
          <a:noFill/>
        </p:spPr>
        <p:txBody>
          <a:bodyPr wrap="square" rtlCol="0">
            <a:spAutoFit/>
          </a:bodyPr>
          <a:lstStyle/>
          <a:p>
            <a:pPr>
              <a:spcBef>
                <a:spcPts val="600"/>
              </a:spcBef>
            </a:pPr>
            <a:r>
              <a:rPr lang="en" sz="2000" b="1" dirty="0"/>
              <a:t>From the time Judas left the upper room until he reached the vicinity of Gethsemane, Jesus spoke to his disciples about his imminent departure and eventual return.</a:t>
            </a:r>
          </a:p>
        </p:txBody>
      </p:sp>
      <p:pic>
        <p:nvPicPr>
          <p:cNvPr id="5" name="Imagen 4" descr="Una persona con un vestido blanco&#10;&#10;Descripción generada automáticamente con confianza media">
            <a:extLst>
              <a:ext uri="{FF2B5EF4-FFF2-40B4-BE49-F238E27FC236}">
                <a16:creationId xmlns:a16="http://schemas.microsoft.com/office/drawing/2014/main" id="{0EF29792-7875-4376-8F19-058C7EA25DB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6282" r="2888"/>
          <a:stretch/>
        </p:blipFill>
        <p:spPr>
          <a:xfrm>
            <a:off x="52641" y="3150827"/>
            <a:ext cx="2964776" cy="3400931"/>
          </a:xfrm>
          <a:prstGeom prst="rect">
            <a:avLst/>
          </a:prstGeom>
          <a:ln w="38100" cap="sq">
            <a:solidFill>
              <a:schemeClr val="accent4">
                <a:lumMod val="75000"/>
              </a:schemeClr>
            </a:solidFill>
            <a:prstDash val="solid"/>
            <a:miter lim="800000"/>
          </a:ln>
          <a:effectLst>
            <a:outerShdw blurRad="50800" dist="38100" dir="2700000" algn="tl" rotWithShape="0">
              <a:srgbClr val="000000">
                <a:alpha val="43000"/>
              </a:srgbClr>
            </a:outerShdw>
          </a:effectLst>
        </p:spPr>
      </p:pic>
      <p:pic>
        <p:nvPicPr>
          <p:cNvPr id="7" name="Imagen 6" descr="Dibujo de una persona&#10;&#10;Descripción generada automáticamente con confianza baja">
            <a:extLst>
              <a:ext uri="{FF2B5EF4-FFF2-40B4-BE49-F238E27FC236}">
                <a16:creationId xmlns:a16="http://schemas.microsoft.com/office/drawing/2014/main" id="{996EFB46-D743-0FBF-507B-258B9B00902E}"/>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l="900" t="241" r="14390" b="-241"/>
          <a:stretch/>
        </p:blipFill>
        <p:spPr>
          <a:xfrm>
            <a:off x="10949233" y="3268703"/>
            <a:ext cx="1171075" cy="3402000"/>
          </a:xfrm>
          <a:prstGeom prst="rect">
            <a:avLst/>
          </a:prstGeom>
          <a:ln w="38100" cap="sq">
            <a:solidFill>
              <a:srgbClr val="2EDFCB"/>
            </a:solidFill>
            <a:prstDash val="solid"/>
            <a:miter lim="800000"/>
          </a:ln>
          <a:effectLst>
            <a:outerShdw blurRad="50800" dist="38100" dir="2700000" algn="tl" rotWithShape="0">
              <a:srgbClr val="000000">
                <a:alpha val="43000"/>
              </a:srgbClr>
            </a:outerShdw>
          </a:effectLst>
        </p:spPr>
      </p:pic>
      <p:pic>
        <p:nvPicPr>
          <p:cNvPr id="9" name="Imagen 8" descr="Dibujo de un grupo de personas en una playa&#10;&#10;Descripción generada automáticamente con confianza media">
            <a:extLst>
              <a:ext uri="{FF2B5EF4-FFF2-40B4-BE49-F238E27FC236}">
                <a16:creationId xmlns:a16="http://schemas.microsoft.com/office/drawing/2014/main" id="{7D702D0B-B6C5-7879-7CAB-E93208FBC50C}"/>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7817618" y="298889"/>
            <a:ext cx="3949002" cy="2615939"/>
          </a:xfrm>
          <a:prstGeom prst="rect">
            <a:avLst/>
          </a:prstGeom>
          <a:solidFill>
            <a:srgbClr val="FFFFFF">
              <a:shade val="85000"/>
            </a:srgbClr>
          </a:solidFill>
          <a:ln w="38100" cap="sq">
            <a:solidFill>
              <a:schemeClr val="accent6">
                <a:lumMod val="60000"/>
                <a:lumOff val="4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3" name="Imagen 12" descr="Icono&#10;&#10;Descripción generada automáticamente">
            <a:extLst>
              <a:ext uri="{FF2B5EF4-FFF2-40B4-BE49-F238E27FC236}">
                <a16:creationId xmlns:a16="http://schemas.microsoft.com/office/drawing/2014/main" id="{ADD972C0-2342-03AA-E417-E36ED3A2C984}"/>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4038216" y="6276116"/>
            <a:ext cx="276555" cy="276330"/>
          </a:xfrm>
          <a:prstGeom prst="rect">
            <a:avLst/>
          </a:prstGeom>
          <a:effectLst>
            <a:outerShdw blurRad="50800" dist="38100" dir="8100000" algn="tr" rotWithShape="0">
              <a:prstClr val="black">
                <a:alpha val="40000"/>
              </a:prstClr>
            </a:outerShdw>
          </a:effectLst>
        </p:spPr>
      </p:pic>
      <p:pic>
        <p:nvPicPr>
          <p:cNvPr id="14" name="Imagen 13" descr="Icono&#10;&#10;Descripción generada automáticamente">
            <a:extLst>
              <a:ext uri="{FF2B5EF4-FFF2-40B4-BE49-F238E27FC236}">
                <a16:creationId xmlns:a16="http://schemas.microsoft.com/office/drawing/2014/main" id="{31471883-0469-0C8A-B3AF-0A73FBE1DBCE}"/>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4038216" y="4044127"/>
            <a:ext cx="276555" cy="276330"/>
          </a:xfrm>
          <a:prstGeom prst="rect">
            <a:avLst/>
          </a:prstGeom>
          <a:effectLst>
            <a:outerShdw blurRad="50800" dist="38100" dir="8100000" algn="tr" rotWithShape="0">
              <a:prstClr val="black">
                <a:alpha val="40000"/>
              </a:prstClr>
            </a:outerShdw>
          </a:effectLst>
        </p:spPr>
      </p:pic>
      <p:pic>
        <p:nvPicPr>
          <p:cNvPr id="16" name="Imagen 15" descr="Icono&#10;&#10;Descripción generada automáticamente">
            <a:extLst>
              <a:ext uri="{FF2B5EF4-FFF2-40B4-BE49-F238E27FC236}">
                <a16:creationId xmlns:a16="http://schemas.microsoft.com/office/drawing/2014/main" id="{9D8CBF99-88BF-2F12-97C9-052A0632C2BA}"/>
              </a:ext>
            </a:extLst>
          </p:cNvPr>
          <p:cNvPicPr>
            <a:picLocks noChangeAspect="1"/>
          </p:cNvPicPr>
          <p:nvPr/>
        </p:nvPicPr>
        <p:blipFill>
          <a:blip r:embed="rId8" cstate="hqprint">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a:ext>
            </a:extLst>
          </a:blip>
          <a:stretch>
            <a:fillRect/>
          </a:stretch>
        </p:blipFill>
        <p:spPr>
          <a:xfrm>
            <a:off x="4038216" y="4426225"/>
            <a:ext cx="276555" cy="276330"/>
          </a:xfrm>
          <a:prstGeom prst="rect">
            <a:avLst/>
          </a:prstGeom>
          <a:effectLst>
            <a:outerShdw blurRad="50800" dist="38100" dir="8100000" algn="tr" rotWithShape="0">
              <a:prstClr val="black">
                <a:alpha val="40000"/>
              </a:prstClr>
            </a:outerShdw>
          </a:effectLst>
        </p:spPr>
      </p:pic>
      <p:pic>
        <p:nvPicPr>
          <p:cNvPr id="23" name="Imagen 22" descr="Icono&#10;&#10;Descripción generada automáticamente">
            <a:extLst>
              <a:ext uri="{FF2B5EF4-FFF2-40B4-BE49-F238E27FC236}">
                <a16:creationId xmlns:a16="http://schemas.microsoft.com/office/drawing/2014/main" id="{49A030C3-7FC2-4A33-A919-0A8437F4B573}"/>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4038216" y="3668335"/>
            <a:ext cx="276555" cy="276330"/>
          </a:xfrm>
          <a:prstGeom prst="rect">
            <a:avLst/>
          </a:prstGeom>
          <a:effectLst>
            <a:outerShdw blurRad="50800" dist="38100" dir="8100000" algn="tr" rotWithShape="0">
              <a:prstClr val="black">
                <a:alpha val="40000"/>
              </a:prstClr>
            </a:outerShdw>
          </a:effectLst>
        </p:spPr>
      </p:pic>
      <p:pic>
        <p:nvPicPr>
          <p:cNvPr id="25" name="Imagen 24" descr="Logotipo, Icono&#10;&#10;Descripción generada automáticamente">
            <a:extLst>
              <a:ext uri="{FF2B5EF4-FFF2-40B4-BE49-F238E27FC236}">
                <a16:creationId xmlns:a16="http://schemas.microsoft.com/office/drawing/2014/main" id="{CC29CBD3-7F47-9835-F3C2-0A1B7EACB2C9}"/>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4038216" y="5354632"/>
            <a:ext cx="276555" cy="276330"/>
          </a:xfrm>
          <a:prstGeom prst="rect">
            <a:avLst/>
          </a:prstGeom>
          <a:effectLst>
            <a:outerShdw blurRad="50800" dist="38100" dir="8100000" algn="tr" rotWithShape="0">
              <a:prstClr val="black">
                <a:alpha val="40000"/>
              </a:prstClr>
            </a:outerShdw>
          </a:effectLst>
        </p:spPr>
      </p:pic>
      <p:grpSp>
        <p:nvGrpSpPr>
          <p:cNvPr id="39" name="Grupo 38">
            <a:extLst>
              <a:ext uri="{FF2B5EF4-FFF2-40B4-BE49-F238E27FC236}">
                <a16:creationId xmlns:a16="http://schemas.microsoft.com/office/drawing/2014/main" id="{2EFF4F67-5407-AC9F-B3DE-68DE8CCF470F}"/>
              </a:ext>
            </a:extLst>
          </p:cNvPr>
          <p:cNvGrpSpPr/>
          <p:nvPr/>
        </p:nvGrpSpPr>
        <p:grpSpPr>
          <a:xfrm>
            <a:off x="3212193" y="3260516"/>
            <a:ext cx="678772" cy="328623"/>
            <a:chOff x="5448753" y="3637012"/>
            <a:chExt cx="678772" cy="328623"/>
          </a:xfrm>
        </p:grpSpPr>
        <p:pic>
          <p:nvPicPr>
            <p:cNvPr id="31" name="Imagen 30" descr="Icono&#10;&#10;Descripción generada automáticamente">
              <a:extLst>
                <a:ext uri="{FF2B5EF4-FFF2-40B4-BE49-F238E27FC236}">
                  <a16:creationId xmlns:a16="http://schemas.microsoft.com/office/drawing/2014/main" id="{B6B046B8-2B06-6436-D67D-051A170C0A2C}"/>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5448753" y="3642373"/>
              <a:ext cx="289226" cy="323262"/>
            </a:xfrm>
            <a:prstGeom prst="rect">
              <a:avLst/>
            </a:prstGeom>
          </p:spPr>
        </p:pic>
        <p:pic>
          <p:nvPicPr>
            <p:cNvPr id="32" name="Imagen 31" descr="Icono&#10;&#10;Descripción generada automáticamente">
              <a:extLst>
                <a:ext uri="{FF2B5EF4-FFF2-40B4-BE49-F238E27FC236}">
                  <a16:creationId xmlns:a16="http://schemas.microsoft.com/office/drawing/2014/main" id="{F6BC2CEC-2190-7A49-94D5-E39E9D512CA5}"/>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5643681" y="3640582"/>
              <a:ext cx="289074" cy="323261"/>
            </a:xfrm>
            <a:prstGeom prst="rect">
              <a:avLst/>
            </a:prstGeom>
          </p:spPr>
        </p:pic>
        <p:pic>
          <p:nvPicPr>
            <p:cNvPr id="33" name="Imagen 32" descr="Imagen que contiene luz&#10;&#10;Descripción generada automáticamente">
              <a:extLst>
                <a:ext uri="{FF2B5EF4-FFF2-40B4-BE49-F238E27FC236}">
                  <a16:creationId xmlns:a16="http://schemas.microsoft.com/office/drawing/2014/main" id="{4775E461-367B-0118-040C-DF83125BA837}"/>
                </a:ext>
              </a:extLst>
            </p:cNvPr>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a:off x="5838451" y="3637012"/>
              <a:ext cx="289074" cy="323261"/>
            </a:xfrm>
            <a:prstGeom prst="rect">
              <a:avLst/>
            </a:prstGeom>
          </p:spPr>
        </p:pic>
      </p:grpSp>
      <p:grpSp>
        <p:nvGrpSpPr>
          <p:cNvPr id="40" name="Grupo 39">
            <a:extLst>
              <a:ext uri="{FF2B5EF4-FFF2-40B4-BE49-F238E27FC236}">
                <a16:creationId xmlns:a16="http://schemas.microsoft.com/office/drawing/2014/main" id="{8C2B9F52-3461-32D2-D45F-829ACCD5F5BF}"/>
              </a:ext>
            </a:extLst>
          </p:cNvPr>
          <p:cNvGrpSpPr/>
          <p:nvPr/>
        </p:nvGrpSpPr>
        <p:grpSpPr>
          <a:xfrm>
            <a:off x="3212193" y="5857605"/>
            <a:ext cx="678630" cy="323262"/>
            <a:chOff x="5448895" y="3150071"/>
            <a:chExt cx="678630" cy="323262"/>
          </a:xfrm>
        </p:grpSpPr>
        <p:pic>
          <p:nvPicPr>
            <p:cNvPr id="34" name="Imagen 33" descr="Imagen que contiene monitor, luz&#10;&#10;Descripción generada automáticamente">
              <a:extLst>
                <a:ext uri="{FF2B5EF4-FFF2-40B4-BE49-F238E27FC236}">
                  <a16:creationId xmlns:a16="http://schemas.microsoft.com/office/drawing/2014/main" id="{ADCDA604-ACC2-4720-B32F-11E152B58D68}"/>
                </a:ext>
              </a:extLst>
            </p:cNvPr>
            <p:cNvPicPr>
              <a:picLocks noChangeAspect="1"/>
            </p:cNvPicPr>
            <p:nvPr/>
          </p:nvPicPr>
          <p:blipFill>
            <a:blip r:embed="rId15" cstate="hqprint">
              <a:extLst>
                <a:ext uri="{28A0092B-C50C-407E-A947-70E740481C1C}">
                  <a14:useLocalDpi xmlns:a14="http://schemas.microsoft.com/office/drawing/2010/main"/>
                </a:ext>
              </a:extLst>
            </a:blip>
            <a:stretch>
              <a:fillRect/>
            </a:stretch>
          </p:blipFill>
          <p:spPr>
            <a:xfrm>
              <a:off x="5448895" y="3150071"/>
              <a:ext cx="289226" cy="323262"/>
            </a:xfrm>
            <a:prstGeom prst="rect">
              <a:avLst/>
            </a:prstGeom>
          </p:spPr>
        </p:pic>
        <p:pic>
          <p:nvPicPr>
            <p:cNvPr id="35" name="Imagen 34" descr="Imagen que contiene luz&#10;&#10;Descripción generada automáticamente">
              <a:extLst>
                <a:ext uri="{FF2B5EF4-FFF2-40B4-BE49-F238E27FC236}">
                  <a16:creationId xmlns:a16="http://schemas.microsoft.com/office/drawing/2014/main" id="{0A712C19-DD8D-8F76-547E-1F11CC09AE8B}"/>
                </a:ext>
              </a:extLst>
            </p:cNvPr>
            <p:cNvPicPr>
              <a:picLocks noChangeAspect="1"/>
            </p:cNvPicPr>
            <p:nvPr/>
          </p:nvPicPr>
          <p:blipFill>
            <a:blip r:embed="rId16" cstate="hqprint">
              <a:extLst>
                <a:ext uri="{28A0092B-C50C-407E-A947-70E740481C1C}">
                  <a14:useLocalDpi xmlns:a14="http://schemas.microsoft.com/office/drawing/2010/main"/>
                </a:ext>
              </a:extLst>
            </a:blip>
            <a:stretch>
              <a:fillRect/>
            </a:stretch>
          </p:blipFill>
          <p:spPr>
            <a:xfrm>
              <a:off x="5643681" y="3150071"/>
              <a:ext cx="289074" cy="323261"/>
            </a:xfrm>
            <a:prstGeom prst="rect">
              <a:avLst/>
            </a:prstGeom>
          </p:spPr>
        </p:pic>
        <p:pic>
          <p:nvPicPr>
            <p:cNvPr id="36" name="Imagen 35" descr="Imagen de la pantalla de un celular con letras&#10;&#10;Descripción generada automáticamente con confianza baja">
              <a:extLst>
                <a:ext uri="{FF2B5EF4-FFF2-40B4-BE49-F238E27FC236}">
                  <a16:creationId xmlns:a16="http://schemas.microsoft.com/office/drawing/2014/main" id="{E7BC1C89-9C40-B671-4513-08CF7104D65A}"/>
                </a:ext>
              </a:extLst>
            </p:cNvPr>
            <p:cNvPicPr>
              <a:picLocks noChangeAspect="1"/>
            </p:cNvPicPr>
            <p:nvPr/>
          </p:nvPicPr>
          <p:blipFill>
            <a:blip r:embed="rId17" cstate="hqprint">
              <a:extLst>
                <a:ext uri="{28A0092B-C50C-407E-A947-70E740481C1C}">
                  <a14:useLocalDpi xmlns:a14="http://schemas.microsoft.com/office/drawing/2010/main"/>
                </a:ext>
              </a:extLst>
            </a:blip>
            <a:stretch>
              <a:fillRect/>
            </a:stretch>
          </p:blipFill>
          <p:spPr>
            <a:xfrm>
              <a:off x="5838315" y="3150071"/>
              <a:ext cx="289210" cy="323261"/>
            </a:xfrm>
            <a:prstGeom prst="rect">
              <a:avLst/>
            </a:prstGeom>
          </p:spPr>
        </p:pic>
      </p:grpSp>
      <p:grpSp>
        <p:nvGrpSpPr>
          <p:cNvPr id="38" name="Grupo 37">
            <a:extLst>
              <a:ext uri="{FF2B5EF4-FFF2-40B4-BE49-F238E27FC236}">
                <a16:creationId xmlns:a16="http://schemas.microsoft.com/office/drawing/2014/main" id="{CA99C64A-E366-410A-1E23-6060BD8930D3}"/>
              </a:ext>
            </a:extLst>
          </p:cNvPr>
          <p:cNvGrpSpPr/>
          <p:nvPr/>
        </p:nvGrpSpPr>
        <p:grpSpPr>
          <a:xfrm>
            <a:off x="3212193" y="4919474"/>
            <a:ext cx="675214" cy="348519"/>
            <a:chOff x="5452462" y="3996730"/>
            <a:chExt cx="675214" cy="348519"/>
          </a:xfrm>
        </p:grpSpPr>
        <p:pic>
          <p:nvPicPr>
            <p:cNvPr id="27" name="Imagen 26" descr="Icono&#10;&#10;Descripción generada automáticamente">
              <a:extLst>
                <a:ext uri="{FF2B5EF4-FFF2-40B4-BE49-F238E27FC236}">
                  <a16:creationId xmlns:a16="http://schemas.microsoft.com/office/drawing/2014/main" id="{B9992A67-BAEE-017B-97B2-D489A04DA0A8}"/>
                </a:ext>
              </a:extLst>
            </p:cNvPr>
            <p:cNvPicPr>
              <a:picLocks noChangeAspect="1"/>
            </p:cNvPicPr>
            <p:nvPr/>
          </p:nvPicPr>
          <p:blipFill>
            <a:blip r:embed="rId18" cstate="hqprint">
              <a:extLst>
                <a:ext uri="{28A0092B-C50C-407E-A947-70E740481C1C}">
                  <a14:useLocalDpi xmlns:a14="http://schemas.microsoft.com/office/drawing/2010/main"/>
                </a:ext>
              </a:extLst>
            </a:blip>
            <a:stretch>
              <a:fillRect/>
            </a:stretch>
          </p:blipFill>
          <p:spPr>
            <a:xfrm>
              <a:off x="5452462" y="3996730"/>
              <a:ext cx="289210" cy="323261"/>
            </a:xfrm>
            <a:prstGeom prst="rect">
              <a:avLst/>
            </a:prstGeom>
          </p:spPr>
        </p:pic>
        <p:pic>
          <p:nvPicPr>
            <p:cNvPr id="26" name="Imagen 25" descr="Icono&#10;&#10;Descripción generada automáticamente">
              <a:extLst>
                <a:ext uri="{FF2B5EF4-FFF2-40B4-BE49-F238E27FC236}">
                  <a16:creationId xmlns:a16="http://schemas.microsoft.com/office/drawing/2014/main" id="{1A6D6119-A376-8908-9100-2AF2141E4A67}"/>
                </a:ext>
              </a:extLst>
            </p:cNvPr>
            <p:cNvPicPr>
              <a:picLocks noChangeAspect="1"/>
            </p:cNvPicPr>
            <p:nvPr/>
          </p:nvPicPr>
          <p:blipFill>
            <a:blip r:embed="rId19" cstate="hqprint">
              <a:extLst>
                <a:ext uri="{28A0092B-C50C-407E-A947-70E740481C1C}">
                  <a14:useLocalDpi xmlns:a14="http://schemas.microsoft.com/office/drawing/2010/main"/>
                </a:ext>
              </a:extLst>
            </a:blip>
            <a:stretch>
              <a:fillRect/>
            </a:stretch>
          </p:blipFill>
          <p:spPr>
            <a:xfrm>
              <a:off x="5643545" y="3998522"/>
              <a:ext cx="289210" cy="323261"/>
            </a:xfrm>
            <a:prstGeom prst="rect">
              <a:avLst/>
            </a:prstGeom>
          </p:spPr>
        </p:pic>
        <p:pic>
          <p:nvPicPr>
            <p:cNvPr id="37" name="Imagen 36" descr="Icono&#10;&#10;Descripción generada automáticamente">
              <a:extLst>
                <a:ext uri="{FF2B5EF4-FFF2-40B4-BE49-F238E27FC236}">
                  <a16:creationId xmlns:a16="http://schemas.microsoft.com/office/drawing/2014/main" id="{FE8DE569-AE35-AA52-AB5E-7879B0B35B80}"/>
                </a:ext>
              </a:extLst>
            </p:cNvPr>
            <p:cNvPicPr>
              <a:picLocks noChangeAspect="1"/>
            </p:cNvPicPr>
            <p:nvPr/>
          </p:nvPicPr>
          <p:blipFill>
            <a:blip r:embed="rId20" cstate="hqprint">
              <a:extLst>
                <a:ext uri="{28A0092B-C50C-407E-A947-70E740481C1C}">
                  <a14:useLocalDpi xmlns:a14="http://schemas.microsoft.com/office/drawing/2010/main"/>
                </a:ext>
              </a:extLst>
            </a:blip>
            <a:stretch>
              <a:fillRect/>
            </a:stretch>
          </p:blipFill>
          <p:spPr>
            <a:xfrm>
              <a:off x="5838315" y="4021988"/>
              <a:ext cx="289361" cy="323261"/>
            </a:xfrm>
            <a:prstGeom prst="rect">
              <a:avLst/>
            </a:prstGeom>
          </p:spPr>
        </p:pic>
      </p:grpSp>
      <p:sp>
        <p:nvSpPr>
          <p:cNvPr id="6" name="CuadroTexto 5">
            <a:extLst>
              <a:ext uri="{FF2B5EF4-FFF2-40B4-BE49-F238E27FC236}">
                <a16:creationId xmlns:a16="http://schemas.microsoft.com/office/drawing/2014/main" id="{3DABF428-49A6-82F5-F082-E103724EE425}"/>
              </a:ext>
            </a:extLst>
          </p:cNvPr>
          <p:cNvSpPr txBox="1"/>
          <p:nvPr/>
        </p:nvSpPr>
        <p:spPr>
          <a:xfrm>
            <a:off x="285750" y="1924619"/>
            <a:ext cx="7330900" cy="1015663"/>
          </a:xfrm>
          <a:prstGeom prst="rect">
            <a:avLst/>
          </a:prstGeom>
          <a:noFill/>
        </p:spPr>
        <p:txBody>
          <a:bodyPr wrap="square">
            <a:spAutoFit/>
          </a:bodyPr>
          <a:lstStyle/>
          <a:p>
            <a:pPr>
              <a:spcBef>
                <a:spcPts val="600"/>
              </a:spcBef>
            </a:pPr>
            <a:r>
              <a:rPr lang="en" sz="2000" b="1" dirty="0"/>
              <a:t>Finally, he opened his heart to the Father and – in the presence of his apostles – he made a prayer in which we were also included: the high priestly prayer (John 17).</a:t>
            </a:r>
          </a:p>
        </p:txBody>
      </p:sp>
      <p:sp>
        <p:nvSpPr>
          <p:cNvPr id="10" name="CuadroTexto 9">
            <a:extLst>
              <a:ext uri="{FF2B5EF4-FFF2-40B4-BE49-F238E27FC236}">
                <a16:creationId xmlns:a16="http://schemas.microsoft.com/office/drawing/2014/main" id="{C1EE1BCC-71F5-1F92-D5ED-835C0029C4C1}"/>
              </a:ext>
            </a:extLst>
          </p:cNvPr>
          <p:cNvSpPr txBox="1"/>
          <p:nvPr/>
        </p:nvSpPr>
        <p:spPr>
          <a:xfrm>
            <a:off x="285749" y="1227656"/>
            <a:ext cx="7330899" cy="707886"/>
          </a:xfrm>
          <a:prstGeom prst="rect">
            <a:avLst/>
          </a:prstGeom>
          <a:noFill/>
        </p:spPr>
        <p:txBody>
          <a:bodyPr wrap="square">
            <a:spAutoFit/>
          </a:bodyPr>
          <a:lstStyle/>
          <a:p>
            <a:pPr>
              <a:spcBef>
                <a:spcPts val="600"/>
              </a:spcBef>
            </a:pPr>
            <a:r>
              <a:rPr lang="en" sz="2000" b="1" dirty="0"/>
              <a:t>He also spoke to them about His relationship with the Father, and the coming of the Spirit.</a:t>
            </a:r>
          </a:p>
        </p:txBody>
      </p:sp>
    </p:spTree>
    <p:extLst>
      <p:ext uri="{BB962C8B-B14F-4D97-AF65-F5344CB8AC3E}">
        <p14:creationId xmlns:p14="http://schemas.microsoft.com/office/powerpoint/2010/main" val="462801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 calcmode="lin" valueType="num">
                                      <p:cBhvr>
                                        <p:cTn id="21" dur="500" fill="hold"/>
                                        <p:tgtEl>
                                          <p:spTgt spid="5"/>
                                        </p:tgtEl>
                                        <p:attrNameLst>
                                          <p:attrName>style.rotation</p:attrName>
                                        </p:attrNameLst>
                                      </p:cBhvr>
                                      <p:tavLst>
                                        <p:tav tm="0">
                                          <p:val>
                                            <p:fltVal val="360"/>
                                          </p:val>
                                        </p:tav>
                                        <p:tav tm="100000">
                                          <p:val>
                                            <p:fltVal val="0"/>
                                          </p:val>
                                        </p:tav>
                                      </p:tavLst>
                                    </p:anim>
                                    <p:animEffect transition="in" filter="fade">
                                      <p:cBhvr>
                                        <p:cTn id="22" dur="500"/>
                                        <p:tgtEl>
                                          <p:spTgt spid="5"/>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34" dur="1000" fill="hold"/>
                                        <p:tgtEl>
                                          <p:spTgt spid="7"/>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7"/>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7" presetClass="entr" presetSubtype="8" fill="hold" nodeType="click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p:cTn id="47" dur="500" fill="hold"/>
                                        <p:tgtEl>
                                          <p:spTgt spid="39"/>
                                        </p:tgtEl>
                                        <p:attrNameLst>
                                          <p:attrName>ppt_x</p:attrName>
                                        </p:attrNameLst>
                                      </p:cBhvr>
                                      <p:tavLst>
                                        <p:tav tm="0">
                                          <p:val>
                                            <p:strVal val="#ppt_x-#ppt_w/2"/>
                                          </p:val>
                                        </p:tav>
                                        <p:tav tm="100000">
                                          <p:val>
                                            <p:strVal val="#ppt_x"/>
                                          </p:val>
                                        </p:tav>
                                      </p:tavLst>
                                    </p:anim>
                                    <p:anim calcmode="lin" valueType="num">
                                      <p:cBhvr>
                                        <p:cTn id="48" dur="500" fill="hold"/>
                                        <p:tgtEl>
                                          <p:spTgt spid="39"/>
                                        </p:tgtEl>
                                        <p:attrNameLst>
                                          <p:attrName>ppt_y</p:attrName>
                                        </p:attrNameLst>
                                      </p:cBhvr>
                                      <p:tavLst>
                                        <p:tav tm="0">
                                          <p:val>
                                            <p:strVal val="#ppt_y"/>
                                          </p:val>
                                        </p:tav>
                                        <p:tav tm="100000">
                                          <p:val>
                                            <p:strVal val="#ppt_y"/>
                                          </p:val>
                                        </p:tav>
                                      </p:tavLst>
                                    </p:anim>
                                    <p:anim calcmode="lin" valueType="num">
                                      <p:cBhvr>
                                        <p:cTn id="49" dur="500" fill="hold"/>
                                        <p:tgtEl>
                                          <p:spTgt spid="39"/>
                                        </p:tgtEl>
                                        <p:attrNameLst>
                                          <p:attrName>ppt_w</p:attrName>
                                        </p:attrNameLst>
                                      </p:cBhvr>
                                      <p:tavLst>
                                        <p:tav tm="0">
                                          <p:val>
                                            <p:fltVal val="0"/>
                                          </p:val>
                                        </p:tav>
                                        <p:tav tm="100000">
                                          <p:val>
                                            <p:strVal val="#ppt_w"/>
                                          </p:val>
                                        </p:tav>
                                      </p:tavLst>
                                    </p:anim>
                                    <p:anim calcmode="lin" valueType="num">
                                      <p:cBhvr>
                                        <p:cTn id="50" dur="500" fill="hold"/>
                                        <p:tgtEl>
                                          <p:spTgt spid="39"/>
                                        </p:tgtEl>
                                        <p:attrNameLst>
                                          <p:attrName>ppt_h</p:attrName>
                                        </p:attrNameLst>
                                      </p:cBhvr>
                                      <p:tavLst>
                                        <p:tav tm="0">
                                          <p:val>
                                            <p:strVal val="#ppt_h"/>
                                          </p:val>
                                        </p:tav>
                                        <p:tav tm="100000">
                                          <p:val>
                                            <p:strVal val="#ppt_h"/>
                                          </p:val>
                                        </p:tav>
                                      </p:tavLst>
                                    </p:anim>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2">
                                            <p:txEl>
                                              <p:pRg st="0" end="0"/>
                                            </p:txEl>
                                          </p:spTgt>
                                        </p:tgtEl>
                                        <p:attrNameLst>
                                          <p:attrName>style.visibility</p:attrName>
                                        </p:attrNameLst>
                                      </p:cBhvr>
                                      <p:to>
                                        <p:strVal val="visible"/>
                                      </p:to>
                                    </p:set>
                                    <p:animEffect transition="in" filter="wipe(left)">
                                      <p:cBhvr>
                                        <p:cTn id="54" dur="500"/>
                                        <p:tgtEl>
                                          <p:spTgt spid="2">
                                            <p:txEl>
                                              <p:pRg st="0" end="0"/>
                                            </p:txEl>
                                          </p:spTgt>
                                        </p:tgtEl>
                                      </p:cBhvr>
                                    </p:animEffect>
                                  </p:childTnLst>
                                </p:cTn>
                              </p:par>
                            </p:childTnLst>
                          </p:cTn>
                        </p:par>
                        <p:par>
                          <p:cTn id="55" fill="hold">
                            <p:stCondLst>
                              <p:cond delay="1000"/>
                            </p:stCondLst>
                            <p:childTnLst>
                              <p:par>
                                <p:cTn id="56" presetID="53" presetClass="entr" presetSubtype="16"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childTnLst>
                                </p:cTn>
                              </p:par>
                            </p:childTnLst>
                          </p:cTn>
                        </p:par>
                        <p:par>
                          <p:cTn id="61" fill="hold">
                            <p:stCondLst>
                              <p:cond delay="1500"/>
                            </p:stCondLst>
                            <p:childTnLst>
                              <p:par>
                                <p:cTn id="62" presetID="22" presetClass="entr" presetSubtype="8" fill="hold" grpId="0" nodeType="afterEffect">
                                  <p:stCondLst>
                                    <p:cond delay="0"/>
                                  </p:stCondLst>
                                  <p:childTnLst>
                                    <p:set>
                                      <p:cBhvr>
                                        <p:cTn id="63" dur="1" fill="hold">
                                          <p:stCondLst>
                                            <p:cond delay="0"/>
                                          </p:stCondLst>
                                        </p:cTn>
                                        <p:tgtEl>
                                          <p:spTgt spid="2">
                                            <p:txEl>
                                              <p:pRg st="1" end="1"/>
                                            </p:txEl>
                                          </p:spTgt>
                                        </p:tgtEl>
                                        <p:attrNameLst>
                                          <p:attrName>style.visibility</p:attrName>
                                        </p:attrNameLst>
                                      </p:cBhvr>
                                      <p:to>
                                        <p:strVal val="visible"/>
                                      </p:to>
                                    </p:set>
                                    <p:animEffect transition="in" filter="wipe(left)">
                                      <p:cBhvr>
                                        <p:cTn id="64" dur="500"/>
                                        <p:tgtEl>
                                          <p:spTgt spid="2">
                                            <p:txEl>
                                              <p:pRg st="1" end="1"/>
                                            </p:txEl>
                                          </p:spTgt>
                                        </p:tgtEl>
                                      </p:cBhvr>
                                    </p:animEffect>
                                  </p:childTnLst>
                                </p:cTn>
                              </p:par>
                            </p:childTnLst>
                          </p:cTn>
                        </p:par>
                        <p:par>
                          <p:cTn id="65" fill="hold">
                            <p:stCondLst>
                              <p:cond delay="2000"/>
                            </p:stCondLst>
                            <p:childTnLst>
                              <p:par>
                                <p:cTn id="66" presetID="53" presetClass="entr" presetSubtype="16"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p:cTn id="68" dur="500" fill="hold"/>
                                        <p:tgtEl>
                                          <p:spTgt spid="14"/>
                                        </p:tgtEl>
                                        <p:attrNameLst>
                                          <p:attrName>ppt_w</p:attrName>
                                        </p:attrNameLst>
                                      </p:cBhvr>
                                      <p:tavLst>
                                        <p:tav tm="0">
                                          <p:val>
                                            <p:fltVal val="0"/>
                                          </p:val>
                                        </p:tav>
                                        <p:tav tm="100000">
                                          <p:val>
                                            <p:strVal val="#ppt_w"/>
                                          </p:val>
                                        </p:tav>
                                      </p:tavLst>
                                    </p:anim>
                                    <p:anim calcmode="lin" valueType="num">
                                      <p:cBhvr>
                                        <p:cTn id="69" dur="500" fill="hold"/>
                                        <p:tgtEl>
                                          <p:spTgt spid="14"/>
                                        </p:tgtEl>
                                        <p:attrNameLst>
                                          <p:attrName>ppt_h</p:attrName>
                                        </p:attrNameLst>
                                      </p:cBhvr>
                                      <p:tavLst>
                                        <p:tav tm="0">
                                          <p:val>
                                            <p:fltVal val="0"/>
                                          </p:val>
                                        </p:tav>
                                        <p:tav tm="100000">
                                          <p:val>
                                            <p:strVal val="#ppt_h"/>
                                          </p:val>
                                        </p:tav>
                                      </p:tavLst>
                                    </p:anim>
                                    <p:animEffect transition="in" filter="fade">
                                      <p:cBhvr>
                                        <p:cTn id="70" dur="500"/>
                                        <p:tgtEl>
                                          <p:spTgt spid="14"/>
                                        </p:tgtEl>
                                      </p:cBhvr>
                                    </p:animEffect>
                                  </p:childTnLst>
                                </p:cTn>
                              </p:par>
                            </p:childTnLst>
                          </p:cTn>
                        </p:par>
                        <p:par>
                          <p:cTn id="71" fill="hold">
                            <p:stCondLst>
                              <p:cond delay="2500"/>
                            </p:stCondLst>
                            <p:childTnLst>
                              <p:par>
                                <p:cTn id="72" presetID="22" presetClass="entr" presetSubtype="8" fill="hold" grpId="0" nodeType="afterEffect">
                                  <p:stCondLst>
                                    <p:cond delay="0"/>
                                  </p:stCondLst>
                                  <p:childTnLst>
                                    <p:set>
                                      <p:cBhvr>
                                        <p:cTn id="73" dur="1" fill="hold">
                                          <p:stCondLst>
                                            <p:cond delay="0"/>
                                          </p:stCondLst>
                                        </p:cTn>
                                        <p:tgtEl>
                                          <p:spTgt spid="2">
                                            <p:txEl>
                                              <p:pRg st="2" end="2"/>
                                            </p:txEl>
                                          </p:spTgt>
                                        </p:tgtEl>
                                        <p:attrNameLst>
                                          <p:attrName>style.visibility</p:attrName>
                                        </p:attrNameLst>
                                      </p:cBhvr>
                                      <p:to>
                                        <p:strVal val="visible"/>
                                      </p:to>
                                    </p:set>
                                    <p:animEffect transition="in" filter="wipe(left)">
                                      <p:cBhvr>
                                        <p:cTn id="74" dur="500"/>
                                        <p:tgtEl>
                                          <p:spTgt spid="2">
                                            <p:txEl>
                                              <p:pRg st="2" end="2"/>
                                            </p:txEl>
                                          </p:spTgt>
                                        </p:tgtEl>
                                      </p:cBhvr>
                                    </p:animEffect>
                                  </p:childTnLst>
                                </p:cTn>
                              </p:par>
                            </p:childTnLst>
                          </p:cTn>
                        </p:par>
                        <p:par>
                          <p:cTn id="75" fill="hold">
                            <p:stCondLst>
                              <p:cond delay="3000"/>
                            </p:stCondLst>
                            <p:childTnLst>
                              <p:par>
                                <p:cTn id="76" presetID="53" presetClass="entr" presetSubtype="16" fill="hold" nodeType="afterEffect">
                                  <p:stCondLst>
                                    <p:cond delay="0"/>
                                  </p:stCondLst>
                                  <p:childTnLst>
                                    <p:set>
                                      <p:cBhvr>
                                        <p:cTn id="77" dur="1" fill="hold">
                                          <p:stCondLst>
                                            <p:cond delay="0"/>
                                          </p:stCondLst>
                                        </p:cTn>
                                        <p:tgtEl>
                                          <p:spTgt spid="16"/>
                                        </p:tgtEl>
                                        <p:attrNameLst>
                                          <p:attrName>style.visibility</p:attrName>
                                        </p:attrNameLst>
                                      </p:cBhvr>
                                      <p:to>
                                        <p:strVal val="visible"/>
                                      </p:to>
                                    </p:set>
                                    <p:anim calcmode="lin" valueType="num">
                                      <p:cBhvr>
                                        <p:cTn id="78" dur="500" fill="hold"/>
                                        <p:tgtEl>
                                          <p:spTgt spid="16"/>
                                        </p:tgtEl>
                                        <p:attrNameLst>
                                          <p:attrName>ppt_w</p:attrName>
                                        </p:attrNameLst>
                                      </p:cBhvr>
                                      <p:tavLst>
                                        <p:tav tm="0">
                                          <p:val>
                                            <p:fltVal val="0"/>
                                          </p:val>
                                        </p:tav>
                                        <p:tav tm="100000">
                                          <p:val>
                                            <p:strVal val="#ppt_w"/>
                                          </p:val>
                                        </p:tav>
                                      </p:tavLst>
                                    </p:anim>
                                    <p:anim calcmode="lin" valueType="num">
                                      <p:cBhvr>
                                        <p:cTn id="79" dur="500" fill="hold"/>
                                        <p:tgtEl>
                                          <p:spTgt spid="16"/>
                                        </p:tgtEl>
                                        <p:attrNameLst>
                                          <p:attrName>ppt_h</p:attrName>
                                        </p:attrNameLst>
                                      </p:cBhvr>
                                      <p:tavLst>
                                        <p:tav tm="0">
                                          <p:val>
                                            <p:fltVal val="0"/>
                                          </p:val>
                                        </p:tav>
                                        <p:tav tm="100000">
                                          <p:val>
                                            <p:strVal val="#ppt_h"/>
                                          </p:val>
                                        </p:tav>
                                      </p:tavLst>
                                    </p:anim>
                                    <p:animEffect transition="in" filter="fade">
                                      <p:cBhvr>
                                        <p:cTn id="80" dur="500"/>
                                        <p:tgtEl>
                                          <p:spTgt spid="16"/>
                                        </p:tgtEl>
                                      </p:cBhvr>
                                    </p:animEffect>
                                  </p:childTnLst>
                                </p:cTn>
                              </p:par>
                            </p:childTnLst>
                          </p:cTn>
                        </p:par>
                        <p:par>
                          <p:cTn id="81" fill="hold">
                            <p:stCondLst>
                              <p:cond delay="3500"/>
                            </p:stCondLst>
                            <p:childTnLst>
                              <p:par>
                                <p:cTn id="82" presetID="22" presetClass="entr" presetSubtype="8" fill="hold" grpId="0" nodeType="afterEffect">
                                  <p:stCondLst>
                                    <p:cond delay="0"/>
                                  </p:stCondLst>
                                  <p:childTnLst>
                                    <p:set>
                                      <p:cBhvr>
                                        <p:cTn id="83" dur="1" fill="hold">
                                          <p:stCondLst>
                                            <p:cond delay="0"/>
                                          </p:stCondLst>
                                        </p:cTn>
                                        <p:tgtEl>
                                          <p:spTgt spid="2">
                                            <p:txEl>
                                              <p:pRg st="3" end="3"/>
                                            </p:txEl>
                                          </p:spTgt>
                                        </p:tgtEl>
                                        <p:attrNameLst>
                                          <p:attrName>style.visibility</p:attrName>
                                        </p:attrNameLst>
                                      </p:cBhvr>
                                      <p:to>
                                        <p:strVal val="visible"/>
                                      </p:to>
                                    </p:set>
                                    <p:animEffect transition="in" filter="wipe(left)">
                                      <p:cBhvr>
                                        <p:cTn id="84" dur="500"/>
                                        <p:tgtEl>
                                          <p:spTgt spid="2">
                                            <p:txEl>
                                              <p:pRg st="3" end="3"/>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17" presetClass="entr" presetSubtype="8" fill="hold" nodeType="click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p:cTn id="89" dur="500" fill="hold"/>
                                        <p:tgtEl>
                                          <p:spTgt spid="38"/>
                                        </p:tgtEl>
                                        <p:attrNameLst>
                                          <p:attrName>ppt_x</p:attrName>
                                        </p:attrNameLst>
                                      </p:cBhvr>
                                      <p:tavLst>
                                        <p:tav tm="0">
                                          <p:val>
                                            <p:strVal val="#ppt_x-#ppt_w/2"/>
                                          </p:val>
                                        </p:tav>
                                        <p:tav tm="100000">
                                          <p:val>
                                            <p:strVal val="#ppt_x"/>
                                          </p:val>
                                        </p:tav>
                                      </p:tavLst>
                                    </p:anim>
                                    <p:anim calcmode="lin" valueType="num">
                                      <p:cBhvr>
                                        <p:cTn id="90" dur="500" fill="hold"/>
                                        <p:tgtEl>
                                          <p:spTgt spid="38"/>
                                        </p:tgtEl>
                                        <p:attrNameLst>
                                          <p:attrName>ppt_y</p:attrName>
                                        </p:attrNameLst>
                                      </p:cBhvr>
                                      <p:tavLst>
                                        <p:tav tm="0">
                                          <p:val>
                                            <p:strVal val="#ppt_y"/>
                                          </p:val>
                                        </p:tav>
                                        <p:tav tm="100000">
                                          <p:val>
                                            <p:strVal val="#ppt_y"/>
                                          </p:val>
                                        </p:tav>
                                      </p:tavLst>
                                    </p:anim>
                                    <p:anim calcmode="lin" valueType="num">
                                      <p:cBhvr>
                                        <p:cTn id="91" dur="500" fill="hold"/>
                                        <p:tgtEl>
                                          <p:spTgt spid="38"/>
                                        </p:tgtEl>
                                        <p:attrNameLst>
                                          <p:attrName>ppt_w</p:attrName>
                                        </p:attrNameLst>
                                      </p:cBhvr>
                                      <p:tavLst>
                                        <p:tav tm="0">
                                          <p:val>
                                            <p:fltVal val="0"/>
                                          </p:val>
                                        </p:tav>
                                        <p:tav tm="100000">
                                          <p:val>
                                            <p:strVal val="#ppt_w"/>
                                          </p:val>
                                        </p:tav>
                                      </p:tavLst>
                                    </p:anim>
                                    <p:anim calcmode="lin" valueType="num">
                                      <p:cBhvr>
                                        <p:cTn id="92" dur="500" fill="hold"/>
                                        <p:tgtEl>
                                          <p:spTgt spid="38"/>
                                        </p:tgtEl>
                                        <p:attrNameLst>
                                          <p:attrName>ppt_h</p:attrName>
                                        </p:attrNameLst>
                                      </p:cBhvr>
                                      <p:tavLst>
                                        <p:tav tm="0">
                                          <p:val>
                                            <p:strVal val="#ppt_h"/>
                                          </p:val>
                                        </p:tav>
                                        <p:tav tm="100000">
                                          <p:val>
                                            <p:strVal val="#ppt_h"/>
                                          </p:val>
                                        </p:tav>
                                      </p:tavLst>
                                    </p:anim>
                                  </p:childTnLst>
                                </p:cTn>
                              </p:par>
                            </p:childTnLst>
                          </p:cTn>
                        </p:par>
                        <p:par>
                          <p:cTn id="93" fill="hold">
                            <p:stCondLst>
                              <p:cond delay="500"/>
                            </p:stCondLst>
                            <p:childTnLst>
                              <p:par>
                                <p:cTn id="94" presetID="22" presetClass="entr" presetSubtype="8" fill="hold" grpId="0" nodeType="afterEffect">
                                  <p:stCondLst>
                                    <p:cond delay="0"/>
                                  </p:stCondLst>
                                  <p:childTnLst>
                                    <p:set>
                                      <p:cBhvr>
                                        <p:cTn id="95" dur="1" fill="hold">
                                          <p:stCondLst>
                                            <p:cond delay="0"/>
                                          </p:stCondLst>
                                        </p:cTn>
                                        <p:tgtEl>
                                          <p:spTgt spid="2">
                                            <p:txEl>
                                              <p:pRg st="4" end="4"/>
                                            </p:txEl>
                                          </p:spTgt>
                                        </p:tgtEl>
                                        <p:attrNameLst>
                                          <p:attrName>style.visibility</p:attrName>
                                        </p:attrNameLst>
                                      </p:cBhvr>
                                      <p:to>
                                        <p:strVal val="visible"/>
                                      </p:to>
                                    </p:set>
                                    <p:animEffect transition="in" filter="wipe(left)">
                                      <p:cBhvr>
                                        <p:cTn id="96" dur="500"/>
                                        <p:tgtEl>
                                          <p:spTgt spid="2">
                                            <p:txEl>
                                              <p:pRg st="4" end="4"/>
                                            </p:txEl>
                                          </p:spTgt>
                                        </p:tgtEl>
                                      </p:cBhvr>
                                    </p:animEffect>
                                  </p:childTnLst>
                                </p:cTn>
                              </p:par>
                            </p:childTnLst>
                          </p:cTn>
                        </p:par>
                        <p:par>
                          <p:cTn id="97" fill="hold">
                            <p:stCondLst>
                              <p:cond delay="1000"/>
                            </p:stCondLst>
                            <p:childTnLst>
                              <p:par>
                                <p:cTn id="98" presetID="53" presetClass="entr" presetSubtype="16" fill="hold" nodeType="afterEffect">
                                  <p:stCondLst>
                                    <p:cond delay="0"/>
                                  </p:stCondLst>
                                  <p:childTnLst>
                                    <p:set>
                                      <p:cBhvr>
                                        <p:cTn id="99" dur="1" fill="hold">
                                          <p:stCondLst>
                                            <p:cond delay="0"/>
                                          </p:stCondLst>
                                        </p:cTn>
                                        <p:tgtEl>
                                          <p:spTgt spid="25"/>
                                        </p:tgtEl>
                                        <p:attrNameLst>
                                          <p:attrName>style.visibility</p:attrName>
                                        </p:attrNameLst>
                                      </p:cBhvr>
                                      <p:to>
                                        <p:strVal val="visible"/>
                                      </p:to>
                                    </p:set>
                                    <p:anim calcmode="lin" valueType="num">
                                      <p:cBhvr>
                                        <p:cTn id="100" dur="500" fill="hold"/>
                                        <p:tgtEl>
                                          <p:spTgt spid="25"/>
                                        </p:tgtEl>
                                        <p:attrNameLst>
                                          <p:attrName>ppt_w</p:attrName>
                                        </p:attrNameLst>
                                      </p:cBhvr>
                                      <p:tavLst>
                                        <p:tav tm="0">
                                          <p:val>
                                            <p:fltVal val="0"/>
                                          </p:val>
                                        </p:tav>
                                        <p:tav tm="100000">
                                          <p:val>
                                            <p:strVal val="#ppt_w"/>
                                          </p:val>
                                        </p:tav>
                                      </p:tavLst>
                                    </p:anim>
                                    <p:anim calcmode="lin" valueType="num">
                                      <p:cBhvr>
                                        <p:cTn id="101" dur="500" fill="hold"/>
                                        <p:tgtEl>
                                          <p:spTgt spid="25"/>
                                        </p:tgtEl>
                                        <p:attrNameLst>
                                          <p:attrName>ppt_h</p:attrName>
                                        </p:attrNameLst>
                                      </p:cBhvr>
                                      <p:tavLst>
                                        <p:tav tm="0">
                                          <p:val>
                                            <p:fltVal val="0"/>
                                          </p:val>
                                        </p:tav>
                                        <p:tav tm="100000">
                                          <p:val>
                                            <p:strVal val="#ppt_h"/>
                                          </p:val>
                                        </p:tav>
                                      </p:tavLst>
                                    </p:anim>
                                    <p:animEffect transition="in" filter="fade">
                                      <p:cBhvr>
                                        <p:cTn id="102" dur="500"/>
                                        <p:tgtEl>
                                          <p:spTgt spid="25"/>
                                        </p:tgtEl>
                                      </p:cBhvr>
                                    </p:animEffect>
                                  </p:childTnLst>
                                </p:cTn>
                              </p:par>
                            </p:childTnLst>
                          </p:cTn>
                        </p:par>
                        <p:par>
                          <p:cTn id="103" fill="hold">
                            <p:stCondLst>
                              <p:cond delay="1500"/>
                            </p:stCondLst>
                            <p:childTnLst>
                              <p:par>
                                <p:cTn id="104" presetID="22" presetClass="entr" presetSubtype="8" fill="hold" grpId="0" nodeType="afterEffect">
                                  <p:stCondLst>
                                    <p:cond delay="0"/>
                                  </p:stCondLst>
                                  <p:childTnLst>
                                    <p:set>
                                      <p:cBhvr>
                                        <p:cTn id="105" dur="1" fill="hold">
                                          <p:stCondLst>
                                            <p:cond delay="0"/>
                                          </p:stCondLst>
                                        </p:cTn>
                                        <p:tgtEl>
                                          <p:spTgt spid="2">
                                            <p:txEl>
                                              <p:pRg st="5" end="5"/>
                                            </p:txEl>
                                          </p:spTgt>
                                        </p:tgtEl>
                                        <p:attrNameLst>
                                          <p:attrName>style.visibility</p:attrName>
                                        </p:attrNameLst>
                                      </p:cBhvr>
                                      <p:to>
                                        <p:strVal val="visible"/>
                                      </p:to>
                                    </p:set>
                                    <p:animEffect transition="in" filter="wipe(left)">
                                      <p:cBhvr>
                                        <p:cTn id="106" dur="500"/>
                                        <p:tgtEl>
                                          <p:spTgt spid="2">
                                            <p:txEl>
                                              <p:pRg st="5" end="5"/>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17" presetClass="entr" presetSubtype="8" fill="hold" nodeType="click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ppt_x</p:attrName>
                                        </p:attrNameLst>
                                      </p:cBhvr>
                                      <p:tavLst>
                                        <p:tav tm="0">
                                          <p:val>
                                            <p:strVal val="#ppt_x-#ppt_w/2"/>
                                          </p:val>
                                        </p:tav>
                                        <p:tav tm="100000">
                                          <p:val>
                                            <p:strVal val="#ppt_x"/>
                                          </p:val>
                                        </p:tav>
                                      </p:tavLst>
                                    </p:anim>
                                    <p:anim calcmode="lin" valueType="num">
                                      <p:cBhvr>
                                        <p:cTn id="112" dur="500" fill="hold"/>
                                        <p:tgtEl>
                                          <p:spTgt spid="40"/>
                                        </p:tgtEl>
                                        <p:attrNameLst>
                                          <p:attrName>ppt_y</p:attrName>
                                        </p:attrNameLst>
                                      </p:cBhvr>
                                      <p:tavLst>
                                        <p:tav tm="0">
                                          <p:val>
                                            <p:strVal val="#ppt_y"/>
                                          </p:val>
                                        </p:tav>
                                        <p:tav tm="100000">
                                          <p:val>
                                            <p:strVal val="#ppt_y"/>
                                          </p:val>
                                        </p:tav>
                                      </p:tavLst>
                                    </p:anim>
                                    <p:anim calcmode="lin" valueType="num">
                                      <p:cBhvr>
                                        <p:cTn id="113" dur="500" fill="hold"/>
                                        <p:tgtEl>
                                          <p:spTgt spid="40"/>
                                        </p:tgtEl>
                                        <p:attrNameLst>
                                          <p:attrName>ppt_w</p:attrName>
                                        </p:attrNameLst>
                                      </p:cBhvr>
                                      <p:tavLst>
                                        <p:tav tm="0">
                                          <p:val>
                                            <p:fltVal val="0"/>
                                          </p:val>
                                        </p:tav>
                                        <p:tav tm="100000">
                                          <p:val>
                                            <p:strVal val="#ppt_w"/>
                                          </p:val>
                                        </p:tav>
                                      </p:tavLst>
                                    </p:anim>
                                    <p:anim calcmode="lin" valueType="num">
                                      <p:cBhvr>
                                        <p:cTn id="114" dur="500" fill="hold"/>
                                        <p:tgtEl>
                                          <p:spTgt spid="40"/>
                                        </p:tgtEl>
                                        <p:attrNameLst>
                                          <p:attrName>ppt_h</p:attrName>
                                        </p:attrNameLst>
                                      </p:cBhvr>
                                      <p:tavLst>
                                        <p:tav tm="0">
                                          <p:val>
                                            <p:strVal val="#ppt_h"/>
                                          </p:val>
                                        </p:tav>
                                        <p:tav tm="100000">
                                          <p:val>
                                            <p:strVal val="#ppt_h"/>
                                          </p:val>
                                        </p:tav>
                                      </p:tavLst>
                                    </p:anim>
                                  </p:childTnLst>
                                </p:cTn>
                              </p:par>
                            </p:childTnLst>
                          </p:cTn>
                        </p:par>
                        <p:par>
                          <p:cTn id="115" fill="hold">
                            <p:stCondLst>
                              <p:cond delay="500"/>
                            </p:stCondLst>
                            <p:childTnLst>
                              <p:par>
                                <p:cTn id="116" presetID="22" presetClass="entr" presetSubtype="8" fill="hold" grpId="0" nodeType="afterEffect">
                                  <p:stCondLst>
                                    <p:cond delay="0"/>
                                  </p:stCondLst>
                                  <p:childTnLst>
                                    <p:set>
                                      <p:cBhvr>
                                        <p:cTn id="117" dur="1" fill="hold">
                                          <p:stCondLst>
                                            <p:cond delay="0"/>
                                          </p:stCondLst>
                                        </p:cTn>
                                        <p:tgtEl>
                                          <p:spTgt spid="2">
                                            <p:txEl>
                                              <p:pRg st="6" end="6"/>
                                            </p:txEl>
                                          </p:spTgt>
                                        </p:tgtEl>
                                        <p:attrNameLst>
                                          <p:attrName>style.visibility</p:attrName>
                                        </p:attrNameLst>
                                      </p:cBhvr>
                                      <p:to>
                                        <p:strVal val="visible"/>
                                      </p:to>
                                    </p:set>
                                    <p:animEffect transition="in" filter="wipe(left)">
                                      <p:cBhvr>
                                        <p:cTn id="118" dur="500"/>
                                        <p:tgtEl>
                                          <p:spTgt spid="2">
                                            <p:txEl>
                                              <p:pRg st="6" end="6"/>
                                            </p:txEl>
                                          </p:spTgt>
                                        </p:tgtEl>
                                      </p:cBhvr>
                                    </p:animEffect>
                                  </p:childTnLst>
                                </p:cTn>
                              </p:par>
                            </p:childTnLst>
                          </p:cTn>
                        </p:par>
                        <p:par>
                          <p:cTn id="119" fill="hold">
                            <p:stCondLst>
                              <p:cond delay="1000"/>
                            </p:stCondLst>
                            <p:childTnLst>
                              <p:par>
                                <p:cTn id="120" presetID="53" presetClass="entr" presetSubtype="16"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 calcmode="lin" valueType="num">
                                      <p:cBhvr>
                                        <p:cTn id="122" dur="500" fill="hold"/>
                                        <p:tgtEl>
                                          <p:spTgt spid="13"/>
                                        </p:tgtEl>
                                        <p:attrNameLst>
                                          <p:attrName>ppt_w</p:attrName>
                                        </p:attrNameLst>
                                      </p:cBhvr>
                                      <p:tavLst>
                                        <p:tav tm="0">
                                          <p:val>
                                            <p:fltVal val="0"/>
                                          </p:val>
                                        </p:tav>
                                        <p:tav tm="100000">
                                          <p:val>
                                            <p:strVal val="#ppt_w"/>
                                          </p:val>
                                        </p:tav>
                                      </p:tavLst>
                                    </p:anim>
                                    <p:anim calcmode="lin" valueType="num">
                                      <p:cBhvr>
                                        <p:cTn id="123" dur="500" fill="hold"/>
                                        <p:tgtEl>
                                          <p:spTgt spid="13"/>
                                        </p:tgtEl>
                                        <p:attrNameLst>
                                          <p:attrName>ppt_h</p:attrName>
                                        </p:attrNameLst>
                                      </p:cBhvr>
                                      <p:tavLst>
                                        <p:tav tm="0">
                                          <p:val>
                                            <p:fltVal val="0"/>
                                          </p:val>
                                        </p:tav>
                                        <p:tav tm="100000">
                                          <p:val>
                                            <p:strVal val="#ppt_h"/>
                                          </p:val>
                                        </p:tav>
                                      </p:tavLst>
                                    </p:anim>
                                    <p:animEffect transition="in" filter="fade">
                                      <p:cBhvr>
                                        <p:cTn id="124" dur="500"/>
                                        <p:tgtEl>
                                          <p:spTgt spid="13"/>
                                        </p:tgtEl>
                                      </p:cBhvr>
                                    </p:animEffect>
                                  </p:childTnLst>
                                </p:cTn>
                              </p:par>
                            </p:childTnLst>
                          </p:cTn>
                        </p:par>
                        <p:par>
                          <p:cTn id="125" fill="hold">
                            <p:stCondLst>
                              <p:cond delay="1500"/>
                            </p:stCondLst>
                            <p:childTnLst>
                              <p:par>
                                <p:cTn id="126" presetID="22" presetClass="entr" presetSubtype="8" fill="hold" grpId="0" nodeType="afterEffect">
                                  <p:stCondLst>
                                    <p:cond delay="0"/>
                                  </p:stCondLst>
                                  <p:childTnLst>
                                    <p:set>
                                      <p:cBhvr>
                                        <p:cTn id="127" dur="1" fill="hold">
                                          <p:stCondLst>
                                            <p:cond delay="0"/>
                                          </p:stCondLst>
                                        </p:cTn>
                                        <p:tgtEl>
                                          <p:spTgt spid="2">
                                            <p:txEl>
                                              <p:pRg st="7" end="7"/>
                                            </p:txEl>
                                          </p:spTgt>
                                        </p:tgtEl>
                                        <p:attrNameLst>
                                          <p:attrName>style.visibility</p:attrName>
                                        </p:attrNameLst>
                                      </p:cBhvr>
                                      <p:to>
                                        <p:strVal val="visible"/>
                                      </p:to>
                                    </p:set>
                                    <p:animEffect transition="in" filter="wipe(left)">
                                      <p:cBhvr>
                                        <p:cTn id="128"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1C1A1B1-84BE-2B3F-6107-BF7F780D8620}"/>
              </a:ext>
            </a:extLst>
          </p:cNvPr>
          <p:cNvSpPr txBox="1"/>
          <p:nvPr/>
        </p:nvSpPr>
        <p:spPr>
          <a:xfrm>
            <a:off x="644769" y="421661"/>
            <a:ext cx="10902462" cy="2713427"/>
          </a:xfrm>
          <a:prstGeom prst="rect">
            <a:avLst/>
          </a:prstGeom>
          <a:noFill/>
        </p:spPr>
        <p:txBody>
          <a:bodyPr wrap="square">
            <a:prstTxWarp prst="textTriangleInverted">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7200" b="1" dirty="0">
                <a:ln/>
                <a:solidFill>
                  <a:srgbClr val="92D050"/>
                </a:solidFill>
                <a:effectLst>
                  <a:outerShdw blurRad="60007" dist="200025" dir="15000000" sy="30000" kx="-1800000" algn="bl" rotWithShape="0">
                    <a:prstClr val="black">
                      <a:alpha val="32000"/>
                    </a:prstClr>
                  </a:outerShdw>
                </a:effectLst>
              </a:rPr>
              <a:t>JESUS AND THE FATHER</a:t>
            </a:r>
          </a:p>
        </p:txBody>
      </p:sp>
    </p:spTree>
    <p:extLst>
      <p:ext uri="{BB962C8B-B14F-4D97-AF65-F5344CB8AC3E}">
        <p14:creationId xmlns:p14="http://schemas.microsoft.com/office/powerpoint/2010/main" val="18343065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EC6B09E-5CDC-2515-45CD-6890FA88961B}"/>
              </a:ext>
            </a:extLst>
          </p:cNvPr>
          <p:cNvSpPr txBox="1"/>
          <p:nvPr/>
        </p:nvSpPr>
        <p:spPr>
          <a:xfrm>
            <a:off x="0" y="-108241"/>
            <a:ext cx="12192000" cy="769441"/>
          </a:xfrm>
          <a:prstGeom prst="rect">
            <a:avLst/>
          </a:prstGeom>
          <a:noFill/>
        </p:spPr>
        <p:txBody>
          <a:bodyPr wrap="square">
            <a:spAutoFit/>
            <a:scene3d>
              <a:camera prst="orthographicFront"/>
              <a:lightRig rig="brightRoom" dir="t"/>
            </a:scene3d>
            <a:sp3d extrusionH="57150" prstMaterial="softEdge">
              <a:bevelT w="25400" h="38100"/>
            </a:sp3d>
          </a:bodyPr>
          <a:lstStyle/>
          <a:p>
            <a:pPr algn="ctr"/>
            <a:r>
              <a:rPr lang="en" sz="4400" b="1" dirty="0">
                <a:ln/>
                <a:solidFill>
                  <a:srgbClr val="E5D252"/>
                </a:solidFill>
                <a:effectLst>
                  <a:outerShdw blurRad="38100" dist="38100" dir="2700000" algn="tl">
                    <a:srgbClr val="000000">
                      <a:alpha val="43137"/>
                    </a:srgbClr>
                  </a:outerShdw>
                </a:effectLst>
              </a:rPr>
              <a:t>WHO IS THE FATHER?</a:t>
            </a:r>
          </a:p>
        </p:txBody>
      </p:sp>
      <p:sp>
        <p:nvSpPr>
          <p:cNvPr id="5" name="CuadroTexto 4">
            <a:extLst>
              <a:ext uri="{FF2B5EF4-FFF2-40B4-BE49-F238E27FC236}">
                <a16:creationId xmlns:a16="http://schemas.microsoft.com/office/drawing/2014/main" id="{B99A0838-CA81-870B-11BA-A3F261B03777}"/>
              </a:ext>
            </a:extLst>
          </p:cNvPr>
          <p:cNvSpPr txBox="1"/>
          <p:nvPr/>
        </p:nvSpPr>
        <p:spPr>
          <a:xfrm>
            <a:off x="50975" y="427988"/>
            <a:ext cx="11441517" cy="646331"/>
          </a:xfrm>
          <a:prstGeom prst="rect">
            <a:avLst/>
          </a:prstGeom>
          <a:noFill/>
        </p:spPr>
        <p:txBody>
          <a:bodyPr wrap="square">
            <a:spAutoFit/>
          </a:bodyPr>
          <a:lstStyle/>
          <a:p>
            <a:pPr algn="ctr"/>
            <a:r>
              <a:rPr lang="en" b="1" dirty="0">
                <a:solidFill>
                  <a:srgbClr val="92D050"/>
                </a:solidFill>
                <a:effectLst>
                  <a:outerShdw blurRad="38100" dist="38100" dir="2700000" algn="tl">
                    <a:srgbClr val="000000">
                      <a:alpha val="43137"/>
                    </a:srgbClr>
                  </a:outerShdw>
                </a:effectLst>
                <a:latin typeface="Comic Sans MS" panose="030F0702030302020204" pitchFamily="66" charset="0"/>
              </a:rPr>
              <a:t>“I came from the Father and </a:t>
            </a:r>
            <a:r>
              <a:rPr lang="en-US" b="1" dirty="0">
                <a:solidFill>
                  <a:srgbClr val="92D050"/>
                </a:solidFill>
                <a:effectLst>
                  <a:outerShdw blurRad="38100" dist="38100" dir="2700000" algn="tl">
                    <a:srgbClr val="000000">
                      <a:alpha val="43137"/>
                    </a:srgbClr>
                  </a:outerShdw>
                </a:effectLst>
                <a:latin typeface="Comic Sans MS" panose="030F0702030302020204" pitchFamily="66" charset="0"/>
              </a:rPr>
              <a:t> I came from the Father and entered the world; now I am leaving the world and going back to the Father.”</a:t>
            </a:r>
            <a:r>
              <a:rPr lang="en" b="1" dirty="0">
                <a:solidFill>
                  <a:srgbClr val="92D050"/>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92D050"/>
                </a:solidFill>
                <a:effectLst>
                  <a:outerShdw blurRad="38100" dist="38100" dir="2700000" algn="tl">
                    <a:srgbClr val="000000">
                      <a:alpha val="43137"/>
                    </a:srgbClr>
                  </a:outerShdw>
                </a:effectLst>
                <a:latin typeface="Comic Sans MS" panose="030F0702030302020204" pitchFamily="66" charset="0"/>
              </a:rPr>
              <a:t>(John 16:28)</a:t>
            </a:r>
          </a:p>
        </p:txBody>
      </p:sp>
      <p:sp>
        <p:nvSpPr>
          <p:cNvPr id="6" name="CuadroTexto 5">
            <a:extLst>
              <a:ext uri="{FF2B5EF4-FFF2-40B4-BE49-F238E27FC236}">
                <a16:creationId xmlns:a16="http://schemas.microsoft.com/office/drawing/2014/main" id="{9DE0E1DD-EDAC-B1E4-B54B-A4CE6FB31548}"/>
              </a:ext>
            </a:extLst>
          </p:cNvPr>
          <p:cNvSpPr txBox="1"/>
          <p:nvPr/>
        </p:nvSpPr>
        <p:spPr>
          <a:xfrm>
            <a:off x="50976" y="1089151"/>
            <a:ext cx="7666157" cy="707886"/>
          </a:xfrm>
          <a:prstGeom prst="rect">
            <a:avLst/>
          </a:prstGeom>
          <a:noFill/>
        </p:spPr>
        <p:txBody>
          <a:bodyPr wrap="square" rtlCol="0">
            <a:spAutoFit/>
          </a:bodyPr>
          <a:lstStyle/>
          <a:p>
            <a:pPr>
              <a:spcBef>
                <a:spcPts val="300"/>
              </a:spcBef>
            </a:pPr>
            <a:r>
              <a:rPr lang="en" sz="2000" b="1" dirty="0"/>
              <a:t>From eternity, the three Persons of the Godhead have been united. Together they created all that exists (Gen. 1:1-2; Jn. 1:1-3.)</a:t>
            </a:r>
          </a:p>
        </p:txBody>
      </p:sp>
      <p:graphicFrame>
        <p:nvGraphicFramePr>
          <p:cNvPr id="8" name="Diagrama 7">
            <a:extLst>
              <a:ext uri="{FF2B5EF4-FFF2-40B4-BE49-F238E27FC236}">
                <a16:creationId xmlns:a16="http://schemas.microsoft.com/office/drawing/2014/main" id="{1B775E0A-B69A-9FBC-B7A2-AD583195FEEB}"/>
              </a:ext>
            </a:extLst>
          </p:cNvPr>
          <p:cNvGraphicFramePr/>
          <p:nvPr>
            <p:extLst>
              <p:ext uri="{D42A27DB-BD31-4B8C-83A1-F6EECF244321}">
                <p14:modId xmlns:p14="http://schemas.microsoft.com/office/powerpoint/2010/main" val="4235581509"/>
              </p:ext>
            </p:extLst>
          </p:nvPr>
        </p:nvGraphicFramePr>
        <p:xfrm>
          <a:off x="131358" y="3589189"/>
          <a:ext cx="7364709" cy="3188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descr="Un dibujo de una persona&#10;&#10;Descripción generada automáticamente con confianza media">
            <a:extLst>
              <a:ext uri="{FF2B5EF4-FFF2-40B4-BE49-F238E27FC236}">
                <a16:creationId xmlns:a16="http://schemas.microsoft.com/office/drawing/2014/main" id="{DE13CE8B-9B97-6D11-E28B-C78825AEB45F}"/>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7797514" y="1219049"/>
            <a:ext cx="4253808" cy="5417737"/>
          </a:xfrm>
          <a:prstGeom prst="rect">
            <a:avLst/>
          </a:prstGeom>
          <a:ln w="88900" cap="sq" cmpd="thickThin">
            <a:solidFill>
              <a:schemeClr val="accent6">
                <a:lumMod val="75000"/>
              </a:schemeClr>
            </a:solidFill>
            <a:prstDash val="solid"/>
            <a:miter lim="800000"/>
          </a:ln>
          <a:effectLst>
            <a:innerShdw blurRad="76200">
              <a:srgbClr val="000000"/>
            </a:innerShdw>
          </a:effectLst>
        </p:spPr>
      </p:pic>
      <p:sp>
        <p:nvSpPr>
          <p:cNvPr id="7" name="CuadroTexto 6">
            <a:extLst>
              <a:ext uri="{FF2B5EF4-FFF2-40B4-BE49-F238E27FC236}">
                <a16:creationId xmlns:a16="http://schemas.microsoft.com/office/drawing/2014/main" id="{42D7DD7F-1936-FE44-B270-7E20DD5C96DC}"/>
              </a:ext>
            </a:extLst>
          </p:cNvPr>
          <p:cNvSpPr txBox="1"/>
          <p:nvPr/>
        </p:nvSpPr>
        <p:spPr>
          <a:xfrm>
            <a:off x="50975" y="2596914"/>
            <a:ext cx="7666156" cy="1015663"/>
          </a:xfrm>
          <a:prstGeom prst="rect">
            <a:avLst/>
          </a:prstGeom>
          <a:noFill/>
        </p:spPr>
        <p:txBody>
          <a:bodyPr wrap="square">
            <a:spAutoFit/>
          </a:bodyPr>
          <a:lstStyle/>
          <a:p>
            <a:pPr>
              <a:spcBef>
                <a:spcPts val="300"/>
              </a:spcBef>
            </a:pPr>
            <a:r>
              <a:rPr lang="en" sz="2000" b="1" dirty="0"/>
              <a:t>After sin entered, they decided to take on different roles to redeem us. The “Son” humbled himself and submitted to the “Father” (Phil. 2:5-8.) What role did the Father take on?</a:t>
            </a:r>
          </a:p>
        </p:txBody>
      </p:sp>
      <p:sp>
        <p:nvSpPr>
          <p:cNvPr id="10" name="CuadroTexto 9">
            <a:extLst>
              <a:ext uri="{FF2B5EF4-FFF2-40B4-BE49-F238E27FC236}">
                <a16:creationId xmlns:a16="http://schemas.microsoft.com/office/drawing/2014/main" id="{E10667FE-52A0-0F76-B9C2-148919AD206B}"/>
              </a:ext>
            </a:extLst>
          </p:cNvPr>
          <p:cNvSpPr txBox="1"/>
          <p:nvPr/>
        </p:nvSpPr>
        <p:spPr>
          <a:xfrm>
            <a:off x="50974" y="1843033"/>
            <a:ext cx="7666157" cy="707886"/>
          </a:xfrm>
          <a:prstGeom prst="rect">
            <a:avLst/>
          </a:prstGeom>
          <a:noFill/>
        </p:spPr>
        <p:txBody>
          <a:bodyPr wrap="square">
            <a:spAutoFit/>
          </a:bodyPr>
          <a:lstStyle/>
          <a:p>
            <a:pPr>
              <a:spcBef>
                <a:spcPts val="300"/>
              </a:spcBef>
            </a:pPr>
            <a:r>
              <a:rPr lang="en" sz="2000" b="1" dirty="0"/>
              <a:t>They created this world and every living thing in it. But they made us in their image and put us in charge of it all (Gen. 1:26-28.)</a:t>
            </a:r>
          </a:p>
        </p:txBody>
      </p:sp>
    </p:spTree>
    <p:extLst>
      <p:ext uri="{BB962C8B-B14F-4D97-AF65-F5344CB8AC3E}">
        <p14:creationId xmlns:p14="http://schemas.microsoft.com/office/powerpoint/2010/main" val="1850098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3" presetClass="entr" presetSubtype="32"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plus(out)">
                                      <p:cBhvr>
                                        <p:cTn id="21" dur="1000"/>
                                        <p:tgtEl>
                                          <p:spTgt spid="4"/>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grpId="0" nodeType="clickEffect">
                                  <p:stCondLst>
                                    <p:cond delay="0"/>
                                  </p:stCondLst>
                                  <p:childTnLst>
                                    <p:set>
                                      <p:cBhvr>
                                        <p:cTn id="39" dur="1" fill="hold">
                                          <p:stCondLst>
                                            <p:cond delay="0"/>
                                          </p:stCondLst>
                                        </p:cTn>
                                        <p:tgtEl>
                                          <p:spTgt spid="8">
                                            <p:graphicEl>
                                              <a:dgm id="{1490D8F1-926B-4F2C-B433-FC3492CE7AC1}"/>
                                            </p:graphicEl>
                                          </p:spTgt>
                                        </p:tgtEl>
                                        <p:attrNameLst>
                                          <p:attrName>style.visibility</p:attrName>
                                        </p:attrNameLst>
                                      </p:cBhvr>
                                      <p:to>
                                        <p:strVal val="visible"/>
                                      </p:to>
                                    </p:set>
                                    <p:animEffect transition="in" filter="fade">
                                      <p:cBhvr>
                                        <p:cTn id="40" dur="1000"/>
                                        <p:tgtEl>
                                          <p:spTgt spid="8">
                                            <p:graphicEl>
                                              <a:dgm id="{1490D8F1-926B-4F2C-B433-FC3492CE7AC1}"/>
                                            </p:graphicEl>
                                          </p:spTgt>
                                        </p:tgtEl>
                                      </p:cBhvr>
                                    </p:animEffect>
                                    <p:anim calcmode="lin" valueType="num">
                                      <p:cBhvr>
                                        <p:cTn id="41" dur="1000" fill="hold"/>
                                        <p:tgtEl>
                                          <p:spTgt spid="8">
                                            <p:graphicEl>
                                              <a:dgm id="{1490D8F1-926B-4F2C-B433-FC3492CE7AC1}"/>
                                            </p:graphicEl>
                                          </p:spTgt>
                                        </p:tgtEl>
                                        <p:attrNameLst>
                                          <p:attrName>ppt_x</p:attrName>
                                        </p:attrNameLst>
                                      </p:cBhvr>
                                      <p:tavLst>
                                        <p:tav tm="0">
                                          <p:val>
                                            <p:strVal val="#ppt_x"/>
                                          </p:val>
                                        </p:tav>
                                        <p:tav tm="100000">
                                          <p:val>
                                            <p:strVal val="#ppt_x"/>
                                          </p:val>
                                        </p:tav>
                                      </p:tavLst>
                                    </p:anim>
                                    <p:anim calcmode="lin" valueType="num">
                                      <p:cBhvr>
                                        <p:cTn id="42" dur="900" decel="100000" fill="hold"/>
                                        <p:tgtEl>
                                          <p:spTgt spid="8">
                                            <p:graphicEl>
                                              <a:dgm id="{1490D8F1-926B-4F2C-B433-FC3492CE7AC1}"/>
                                            </p:graphicEl>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8">
                                            <p:graphicEl>
                                              <a:dgm id="{1490D8F1-926B-4F2C-B433-FC3492CE7AC1}"/>
                                            </p:graphicEl>
                                          </p:spTgt>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8">
                                            <p:graphicEl>
                                              <a:dgm id="{7CEE4F46-1F69-49A9-99F4-295967BF9D4C}"/>
                                            </p:graphicEl>
                                          </p:spTgt>
                                        </p:tgtEl>
                                        <p:attrNameLst>
                                          <p:attrName>style.visibility</p:attrName>
                                        </p:attrNameLst>
                                      </p:cBhvr>
                                      <p:to>
                                        <p:strVal val="visible"/>
                                      </p:to>
                                    </p:set>
                                    <p:animEffect transition="in" filter="fade">
                                      <p:cBhvr>
                                        <p:cTn id="46" dur="1000"/>
                                        <p:tgtEl>
                                          <p:spTgt spid="8">
                                            <p:graphicEl>
                                              <a:dgm id="{7CEE4F46-1F69-49A9-99F4-295967BF9D4C}"/>
                                            </p:graphicEl>
                                          </p:spTgt>
                                        </p:tgtEl>
                                      </p:cBhvr>
                                    </p:animEffect>
                                    <p:anim calcmode="lin" valueType="num">
                                      <p:cBhvr>
                                        <p:cTn id="47" dur="1000" fill="hold"/>
                                        <p:tgtEl>
                                          <p:spTgt spid="8">
                                            <p:graphicEl>
                                              <a:dgm id="{7CEE4F46-1F69-49A9-99F4-295967BF9D4C}"/>
                                            </p:graphicEl>
                                          </p:spTgt>
                                        </p:tgtEl>
                                        <p:attrNameLst>
                                          <p:attrName>ppt_x</p:attrName>
                                        </p:attrNameLst>
                                      </p:cBhvr>
                                      <p:tavLst>
                                        <p:tav tm="0">
                                          <p:val>
                                            <p:strVal val="#ppt_x"/>
                                          </p:val>
                                        </p:tav>
                                        <p:tav tm="100000">
                                          <p:val>
                                            <p:strVal val="#ppt_x"/>
                                          </p:val>
                                        </p:tav>
                                      </p:tavLst>
                                    </p:anim>
                                    <p:anim calcmode="lin" valueType="num">
                                      <p:cBhvr>
                                        <p:cTn id="48" dur="900" decel="100000" fill="hold"/>
                                        <p:tgtEl>
                                          <p:spTgt spid="8">
                                            <p:graphicEl>
                                              <a:dgm id="{7CEE4F46-1F69-49A9-99F4-295967BF9D4C}"/>
                                            </p:graphic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8">
                                            <p:graphicEl>
                                              <a:dgm id="{7CEE4F46-1F69-49A9-99F4-295967BF9D4C}"/>
                                            </p:graphicEl>
                                          </p:spTgt>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8">
                                            <p:graphicEl>
                                              <a:dgm id="{2CB314B2-1939-4F00-B053-61254FDC46A9}"/>
                                            </p:graphicEl>
                                          </p:spTgt>
                                        </p:tgtEl>
                                        <p:attrNameLst>
                                          <p:attrName>style.visibility</p:attrName>
                                        </p:attrNameLst>
                                      </p:cBhvr>
                                      <p:to>
                                        <p:strVal val="visible"/>
                                      </p:to>
                                    </p:set>
                                    <p:animEffect transition="in" filter="fade">
                                      <p:cBhvr>
                                        <p:cTn id="52" dur="1000"/>
                                        <p:tgtEl>
                                          <p:spTgt spid="8">
                                            <p:graphicEl>
                                              <a:dgm id="{2CB314B2-1939-4F00-B053-61254FDC46A9}"/>
                                            </p:graphicEl>
                                          </p:spTgt>
                                        </p:tgtEl>
                                      </p:cBhvr>
                                    </p:animEffect>
                                    <p:anim calcmode="lin" valueType="num">
                                      <p:cBhvr>
                                        <p:cTn id="53" dur="1000" fill="hold"/>
                                        <p:tgtEl>
                                          <p:spTgt spid="8">
                                            <p:graphicEl>
                                              <a:dgm id="{2CB314B2-1939-4F00-B053-61254FDC46A9}"/>
                                            </p:graphicEl>
                                          </p:spTgt>
                                        </p:tgtEl>
                                        <p:attrNameLst>
                                          <p:attrName>ppt_x</p:attrName>
                                        </p:attrNameLst>
                                      </p:cBhvr>
                                      <p:tavLst>
                                        <p:tav tm="0">
                                          <p:val>
                                            <p:strVal val="#ppt_x"/>
                                          </p:val>
                                        </p:tav>
                                        <p:tav tm="100000">
                                          <p:val>
                                            <p:strVal val="#ppt_x"/>
                                          </p:val>
                                        </p:tav>
                                      </p:tavLst>
                                    </p:anim>
                                    <p:anim calcmode="lin" valueType="num">
                                      <p:cBhvr>
                                        <p:cTn id="54" dur="900" decel="100000" fill="hold"/>
                                        <p:tgtEl>
                                          <p:spTgt spid="8">
                                            <p:graphicEl>
                                              <a:dgm id="{2CB314B2-1939-4F00-B053-61254FDC46A9}"/>
                                            </p:graphicEl>
                                          </p:spTgt>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8">
                                            <p:graphicEl>
                                              <a:dgm id="{2CB314B2-1939-4F00-B053-61254FDC46A9}"/>
                                            </p:graphicEl>
                                          </p:spTgt>
                                        </p:tgtEl>
                                        <p:attrNameLst>
                                          <p:attrName>ppt_y</p:attrName>
                                        </p:attrNameLst>
                                      </p:cBhvr>
                                      <p:tavLst>
                                        <p:tav tm="0">
                                          <p:val>
                                            <p:strVal val="#ppt_y-.03"/>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37" presetClass="entr" presetSubtype="0" fill="hold" grpId="0" nodeType="clickEffect">
                                  <p:stCondLst>
                                    <p:cond delay="0"/>
                                  </p:stCondLst>
                                  <p:childTnLst>
                                    <p:set>
                                      <p:cBhvr>
                                        <p:cTn id="59" dur="1" fill="hold">
                                          <p:stCondLst>
                                            <p:cond delay="0"/>
                                          </p:stCondLst>
                                        </p:cTn>
                                        <p:tgtEl>
                                          <p:spTgt spid="8">
                                            <p:graphicEl>
                                              <a:dgm id="{A8DCA9C9-CC99-4C46-9376-7CC939CD47F5}"/>
                                            </p:graphicEl>
                                          </p:spTgt>
                                        </p:tgtEl>
                                        <p:attrNameLst>
                                          <p:attrName>style.visibility</p:attrName>
                                        </p:attrNameLst>
                                      </p:cBhvr>
                                      <p:to>
                                        <p:strVal val="visible"/>
                                      </p:to>
                                    </p:set>
                                    <p:animEffect transition="in" filter="fade">
                                      <p:cBhvr>
                                        <p:cTn id="60" dur="1000"/>
                                        <p:tgtEl>
                                          <p:spTgt spid="8">
                                            <p:graphicEl>
                                              <a:dgm id="{A8DCA9C9-CC99-4C46-9376-7CC939CD47F5}"/>
                                            </p:graphicEl>
                                          </p:spTgt>
                                        </p:tgtEl>
                                      </p:cBhvr>
                                    </p:animEffect>
                                    <p:anim calcmode="lin" valueType="num">
                                      <p:cBhvr>
                                        <p:cTn id="61" dur="1000" fill="hold"/>
                                        <p:tgtEl>
                                          <p:spTgt spid="8">
                                            <p:graphicEl>
                                              <a:dgm id="{A8DCA9C9-CC99-4C46-9376-7CC939CD47F5}"/>
                                            </p:graphicEl>
                                          </p:spTgt>
                                        </p:tgtEl>
                                        <p:attrNameLst>
                                          <p:attrName>ppt_x</p:attrName>
                                        </p:attrNameLst>
                                      </p:cBhvr>
                                      <p:tavLst>
                                        <p:tav tm="0">
                                          <p:val>
                                            <p:strVal val="#ppt_x"/>
                                          </p:val>
                                        </p:tav>
                                        <p:tav tm="100000">
                                          <p:val>
                                            <p:strVal val="#ppt_x"/>
                                          </p:val>
                                        </p:tav>
                                      </p:tavLst>
                                    </p:anim>
                                    <p:anim calcmode="lin" valueType="num">
                                      <p:cBhvr>
                                        <p:cTn id="62" dur="900" decel="100000" fill="hold"/>
                                        <p:tgtEl>
                                          <p:spTgt spid="8">
                                            <p:graphicEl>
                                              <a:dgm id="{A8DCA9C9-CC99-4C46-9376-7CC939CD47F5}"/>
                                            </p:graphicEl>
                                          </p:spTgt>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8">
                                            <p:graphicEl>
                                              <a:dgm id="{A8DCA9C9-CC99-4C46-9376-7CC939CD47F5}"/>
                                            </p:graphicEl>
                                          </p:spTgt>
                                        </p:tgtEl>
                                        <p:attrNameLst>
                                          <p:attrName>ppt_y</p:attrName>
                                        </p:attrNameLst>
                                      </p:cBhvr>
                                      <p:tavLst>
                                        <p:tav tm="0">
                                          <p:val>
                                            <p:strVal val="#ppt_y-.03"/>
                                          </p:val>
                                        </p:tav>
                                        <p:tav tm="100000">
                                          <p:val>
                                            <p:strVal val="#ppt_y"/>
                                          </p:val>
                                        </p:tav>
                                      </p:tavLst>
                                    </p:anim>
                                  </p:childTnLst>
                                </p:cTn>
                              </p:par>
                              <p:par>
                                <p:cTn id="64" presetID="37" presetClass="entr" presetSubtype="0" fill="hold" grpId="0" nodeType="withEffect">
                                  <p:stCondLst>
                                    <p:cond delay="0"/>
                                  </p:stCondLst>
                                  <p:childTnLst>
                                    <p:set>
                                      <p:cBhvr>
                                        <p:cTn id="65" dur="1" fill="hold">
                                          <p:stCondLst>
                                            <p:cond delay="0"/>
                                          </p:stCondLst>
                                        </p:cTn>
                                        <p:tgtEl>
                                          <p:spTgt spid="8">
                                            <p:graphicEl>
                                              <a:dgm id="{30C08326-AA93-46F4-9965-9F16064C1945}"/>
                                            </p:graphicEl>
                                          </p:spTgt>
                                        </p:tgtEl>
                                        <p:attrNameLst>
                                          <p:attrName>style.visibility</p:attrName>
                                        </p:attrNameLst>
                                      </p:cBhvr>
                                      <p:to>
                                        <p:strVal val="visible"/>
                                      </p:to>
                                    </p:set>
                                    <p:animEffect transition="in" filter="fade">
                                      <p:cBhvr>
                                        <p:cTn id="66" dur="1000"/>
                                        <p:tgtEl>
                                          <p:spTgt spid="8">
                                            <p:graphicEl>
                                              <a:dgm id="{30C08326-AA93-46F4-9965-9F16064C1945}"/>
                                            </p:graphicEl>
                                          </p:spTgt>
                                        </p:tgtEl>
                                      </p:cBhvr>
                                    </p:animEffect>
                                    <p:anim calcmode="lin" valueType="num">
                                      <p:cBhvr>
                                        <p:cTn id="67" dur="1000" fill="hold"/>
                                        <p:tgtEl>
                                          <p:spTgt spid="8">
                                            <p:graphicEl>
                                              <a:dgm id="{30C08326-AA93-46F4-9965-9F16064C1945}"/>
                                            </p:graphicEl>
                                          </p:spTgt>
                                        </p:tgtEl>
                                        <p:attrNameLst>
                                          <p:attrName>ppt_x</p:attrName>
                                        </p:attrNameLst>
                                      </p:cBhvr>
                                      <p:tavLst>
                                        <p:tav tm="0">
                                          <p:val>
                                            <p:strVal val="#ppt_x"/>
                                          </p:val>
                                        </p:tav>
                                        <p:tav tm="100000">
                                          <p:val>
                                            <p:strVal val="#ppt_x"/>
                                          </p:val>
                                        </p:tav>
                                      </p:tavLst>
                                    </p:anim>
                                    <p:anim calcmode="lin" valueType="num">
                                      <p:cBhvr>
                                        <p:cTn id="68" dur="900" decel="100000" fill="hold"/>
                                        <p:tgtEl>
                                          <p:spTgt spid="8">
                                            <p:graphicEl>
                                              <a:dgm id="{30C08326-AA93-46F4-9965-9F16064C1945}"/>
                                            </p:graphicEl>
                                          </p:spTgt>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
                                            <p:graphicEl>
                                              <a:dgm id="{30C08326-AA93-46F4-9965-9F16064C1945}"/>
                                            </p:graphicEl>
                                          </p:spTgt>
                                        </p:tgtEl>
                                        <p:attrNameLst>
                                          <p:attrName>ppt_y</p:attrName>
                                        </p:attrNameLst>
                                      </p:cBhvr>
                                      <p:tavLst>
                                        <p:tav tm="0">
                                          <p:val>
                                            <p:strVal val="#ppt_y-.03"/>
                                          </p:val>
                                        </p:tav>
                                        <p:tav tm="100000">
                                          <p:val>
                                            <p:strVal val="#ppt_y"/>
                                          </p:val>
                                        </p:tav>
                                      </p:tavLst>
                                    </p:anim>
                                  </p:childTnLst>
                                </p:cTn>
                              </p:par>
                              <p:par>
                                <p:cTn id="70" presetID="37" presetClass="entr" presetSubtype="0" fill="hold" grpId="0" nodeType="withEffect">
                                  <p:stCondLst>
                                    <p:cond delay="0"/>
                                  </p:stCondLst>
                                  <p:childTnLst>
                                    <p:set>
                                      <p:cBhvr>
                                        <p:cTn id="71" dur="1" fill="hold">
                                          <p:stCondLst>
                                            <p:cond delay="0"/>
                                          </p:stCondLst>
                                        </p:cTn>
                                        <p:tgtEl>
                                          <p:spTgt spid="8">
                                            <p:graphicEl>
                                              <a:dgm id="{15E71BB8-4618-45E1-B855-9EAEF5158F3D}"/>
                                            </p:graphicEl>
                                          </p:spTgt>
                                        </p:tgtEl>
                                        <p:attrNameLst>
                                          <p:attrName>style.visibility</p:attrName>
                                        </p:attrNameLst>
                                      </p:cBhvr>
                                      <p:to>
                                        <p:strVal val="visible"/>
                                      </p:to>
                                    </p:set>
                                    <p:animEffect transition="in" filter="fade">
                                      <p:cBhvr>
                                        <p:cTn id="72" dur="1000"/>
                                        <p:tgtEl>
                                          <p:spTgt spid="8">
                                            <p:graphicEl>
                                              <a:dgm id="{15E71BB8-4618-45E1-B855-9EAEF5158F3D}"/>
                                            </p:graphicEl>
                                          </p:spTgt>
                                        </p:tgtEl>
                                      </p:cBhvr>
                                    </p:animEffect>
                                    <p:anim calcmode="lin" valueType="num">
                                      <p:cBhvr>
                                        <p:cTn id="73" dur="1000" fill="hold"/>
                                        <p:tgtEl>
                                          <p:spTgt spid="8">
                                            <p:graphicEl>
                                              <a:dgm id="{15E71BB8-4618-45E1-B855-9EAEF5158F3D}"/>
                                            </p:graphicEl>
                                          </p:spTgt>
                                        </p:tgtEl>
                                        <p:attrNameLst>
                                          <p:attrName>ppt_x</p:attrName>
                                        </p:attrNameLst>
                                      </p:cBhvr>
                                      <p:tavLst>
                                        <p:tav tm="0">
                                          <p:val>
                                            <p:strVal val="#ppt_x"/>
                                          </p:val>
                                        </p:tav>
                                        <p:tav tm="100000">
                                          <p:val>
                                            <p:strVal val="#ppt_x"/>
                                          </p:val>
                                        </p:tav>
                                      </p:tavLst>
                                    </p:anim>
                                    <p:anim calcmode="lin" valueType="num">
                                      <p:cBhvr>
                                        <p:cTn id="74" dur="900" decel="100000" fill="hold"/>
                                        <p:tgtEl>
                                          <p:spTgt spid="8">
                                            <p:graphicEl>
                                              <a:dgm id="{15E71BB8-4618-45E1-B855-9EAEF5158F3D}"/>
                                            </p:graphicEl>
                                          </p:spTgt>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8">
                                            <p:graphicEl>
                                              <a:dgm id="{15E71BB8-4618-45E1-B855-9EAEF5158F3D}"/>
                                            </p:graphicEl>
                                          </p:spTgt>
                                        </p:tgtEl>
                                        <p:attrNameLst>
                                          <p:attrName>ppt_y</p:attrName>
                                        </p:attrNameLst>
                                      </p:cBhvr>
                                      <p:tavLst>
                                        <p:tav tm="0">
                                          <p:val>
                                            <p:strVal val="#ppt_y-.03"/>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37" presetClass="entr" presetSubtype="0" fill="hold" grpId="0" nodeType="clickEffect">
                                  <p:stCondLst>
                                    <p:cond delay="0"/>
                                  </p:stCondLst>
                                  <p:childTnLst>
                                    <p:set>
                                      <p:cBhvr>
                                        <p:cTn id="79" dur="1" fill="hold">
                                          <p:stCondLst>
                                            <p:cond delay="0"/>
                                          </p:stCondLst>
                                        </p:cTn>
                                        <p:tgtEl>
                                          <p:spTgt spid="8">
                                            <p:graphicEl>
                                              <a:dgm id="{E297DBC6-A5A4-4427-9CF6-2C0E93F639CC}"/>
                                            </p:graphicEl>
                                          </p:spTgt>
                                        </p:tgtEl>
                                        <p:attrNameLst>
                                          <p:attrName>style.visibility</p:attrName>
                                        </p:attrNameLst>
                                      </p:cBhvr>
                                      <p:to>
                                        <p:strVal val="visible"/>
                                      </p:to>
                                    </p:set>
                                    <p:animEffect transition="in" filter="fade">
                                      <p:cBhvr>
                                        <p:cTn id="80" dur="1000"/>
                                        <p:tgtEl>
                                          <p:spTgt spid="8">
                                            <p:graphicEl>
                                              <a:dgm id="{E297DBC6-A5A4-4427-9CF6-2C0E93F639CC}"/>
                                            </p:graphicEl>
                                          </p:spTgt>
                                        </p:tgtEl>
                                      </p:cBhvr>
                                    </p:animEffect>
                                    <p:anim calcmode="lin" valueType="num">
                                      <p:cBhvr>
                                        <p:cTn id="81" dur="1000" fill="hold"/>
                                        <p:tgtEl>
                                          <p:spTgt spid="8">
                                            <p:graphicEl>
                                              <a:dgm id="{E297DBC6-A5A4-4427-9CF6-2C0E93F639CC}"/>
                                            </p:graphicEl>
                                          </p:spTgt>
                                        </p:tgtEl>
                                        <p:attrNameLst>
                                          <p:attrName>ppt_x</p:attrName>
                                        </p:attrNameLst>
                                      </p:cBhvr>
                                      <p:tavLst>
                                        <p:tav tm="0">
                                          <p:val>
                                            <p:strVal val="#ppt_x"/>
                                          </p:val>
                                        </p:tav>
                                        <p:tav tm="100000">
                                          <p:val>
                                            <p:strVal val="#ppt_x"/>
                                          </p:val>
                                        </p:tav>
                                      </p:tavLst>
                                    </p:anim>
                                    <p:anim calcmode="lin" valueType="num">
                                      <p:cBhvr>
                                        <p:cTn id="82" dur="900" decel="100000" fill="hold"/>
                                        <p:tgtEl>
                                          <p:spTgt spid="8">
                                            <p:graphicEl>
                                              <a:dgm id="{E297DBC6-A5A4-4427-9CF6-2C0E93F639CC}"/>
                                            </p:graphicEl>
                                          </p:spTgt>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8">
                                            <p:graphicEl>
                                              <a:dgm id="{E297DBC6-A5A4-4427-9CF6-2C0E93F639CC}"/>
                                            </p:graphicEl>
                                          </p:spTgt>
                                        </p:tgtEl>
                                        <p:attrNameLst>
                                          <p:attrName>ppt_y</p:attrName>
                                        </p:attrNameLst>
                                      </p:cBhvr>
                                      <p:tavLst>
                                        <p:tav tm="0">
                                          <p:val>
                                            <p:strVal val="#ppt_y-.03"/>
                                          </p:val>
                                        </p:tav>
                                        <p:tav tm="100000">
                                          <p:val>
                                            <p:strVal val="#ppt_y"/>
                                          </p:val>
                                        </p:tav>
                                      </p:tavLst>
                                    </p:anim>
                                  </p:childTnLst>
                                </p:cTn>
                              </p:par>
                              <p:par>
                                <p:cTn id="84" presetID="37" presetClass="entr" presetSubtype="0" fill="hold" grpId="0" nodeType="withEffect">
                                  <p:stCondLst>
                                    <p:cond delay="0"/>
                                  </p:stCondLst>
                                  <p:childTnLst>
                                    <p:set>
                                      <p:cBhvr>
                                        <p:cTn id="85" dur="1" fill="hold">
                                          <p:stCondLst>
                                            <p:cond delay="0"/>
                                          </p:stCondLst>
                                        </p:cTn>
                                        <p:tgtEl>
                                          <p:spTgt spid="8">
                                            <p:graphicEl>
                                              <a:dgm id="{8C4E1C19-6895-4DA8-AFC9-F10CCB779E8E}"/>
                                            </p:graphicEl>
                                          </p:spTgt>
                                        </p:tgtEl>
                                        <p:attrNameLst>
                                          <p:attrName>style.visibility</p:attrName>
                                        </p:attrNameLst>
                                      </p:cBhvr>
                                      <p:to>
                                        <p:strVal val="visible"/>
                                      </p:to>
                                    </p:set>
                                    <p:animEffect transition="in" filter="fade">
                                      <p:cBhvr>
                                        <p:cTn id="86" dur="1000"/>
                                        <p:tgtEl>
                                          <p:spTgt spid="8">
                                            <p:graphicEl>
                                              <a:dgm id="{8C4E1C19-6895-4DA8-AFC9-F10CCB779E8E}"/>
                                            </p:graphicEl>
                                          </p:spTgt>
                                        </p:tgtEl>
                                      </p:cBhvr>
                                    </p:animEffect>
                                    <p:anim calcmode="lin" valueType="num">
                                      <p:cBhvr>
                                        <p:cTn id="87" dur="1000" fill="hold"/>
                                        <p:tgtEl>
                                          <p:spTgt spid="8">
                                            <p:graphicEl>
                                              <a:dgm id="{8C4E1C19-6895-4DA8-AFC9-F10CCB779E8E}"/>
                                            </p:graphicEl>
                                          </p:spTgt>
                                        </p:tgtEl>
                                        <p:attrNameLst>
                                          <p:attrName>ppt_x</p:attrName>
                                        </p:attrNameLst>
                                      </p:cBhvr>
                                      <p:tavLst>
                                        <p:tav tm="0">
                                          <p:val>
                                            <p:strVal val="#ppt_x"/>
                                          </p:val>
                                        </p:tav>
                                        <p:tav tm="100000">
                                          <p:val>
                                            <p:strVal val="#ppt_x"/>
                                          </p:val>
                                        </p:tav>
                                      </p:tavLst>
                                    </p:anim>
                                    <p:anim calcmode="lin" valueType="num">
                                      <p:cBhvr>
                                        <p:cTn id="88" dur="900" decel="100000" fill="hold"/>
                                        <p:tgtEl>
                                          <p:spTgt spid="8">
                                            <p:graphicEl>
                                              <a:dgm id="{8C4E1C19-6895-4DA8-AFC9-F10CCB779E8E}"/>
                                            </p:graphicEl>
                                          </p:spTgt>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8">
                                            <p:graphicEl>
                                              <a:dgm id="{8C4E1C19-6895-4DA8-AFC9-F10CCB779E8E}"/>
                                            </p:graphicEl>
                                          </p:spTgt>
                                        </p:tgtEl>
                                        <p:attrNameLst>
                                          <p:attrName>ppt_y</p:attrName>
                                        </p:attrNameLst>
                                      </p:cBhvr>
                                      <p:tavLst>
                                        <p:tav tm="0">
                                          <p:val>
                                            <p:strVal val="#ppt_y-.03"/>
                                          </p:val>
                                        </p:tav>
                                        <p:tav tm="100000">
                                          <p:val>
                                            <p:strVal val="#ppt_y"/>
                                          </p:val>
                                        </p:tav>
                                      </p:tavLst>
                                    </p:anim>
                                  </p:childTnLst>
                                </p:cTn>
                              </p:par>
                              <p:par>
                                <p:cTn id="90" presetID="37" presetClass="entr" presetSubtype="0" fill="hold" grpId="0" nodeType="withEffect">
                                  <p:stCondLst>
                                    <p:cond delay="0"/>
                                  </p:stCondLst>
                                  <p:childTnLst>
                                    <p:set>
                                      <p:cBhvr>
                                        <p:cTn id="91" dur="1" fill="hold">
                                          <p:stCondLst>
                                            <p:cond delay="0"/>
                                          </p:stCondLst>
                                        </p:cTn>
                                        <p:tgtEl>
                                          <p:spTgt spid="8">
                                            <p:graphicEl>
                                              <a:dgm id="{5CBEBCB4-7B38-460F-8BB1-1852C63B587D}"/>
                                            </p:graphicEl>
                                          </p:spTgt>
                                        </p:tgtEl>
                                        <p:attrNameLst>
                                          <p:attrName>style.visibility</p:attrName>
                                        </p:attrNameLst>
                                      </p:cBhvr>
                                      <p:to>
                                        <p:strVal val="visible"/>
                                      </p:to>
                                    </p:set>
                                    <p:animEffect transition="in" filter="fade">
                                      <p:cBhvr>
                                        <p:cTn id="92" dur="1000"/>
                                        <p:tgtEl>
                                          <p:spTgt spid="8">
                                            <p:graphicEl>
                                              <a:dgm id="{5CBEBCB4-7B38-460F-8BB1-1852C63B587D}"/>
                                            </p:graphicEl>
                                          </p:spTgt>
                                        </p:tgtEl>
                                      </p:cBhvr>
                                    </p:animEffect>
                                    <p:anim calcmode="lin" valueType="num">
                                      <p:cBhvr>
                                        <p:cTn id="93" dur="1000" fill="hold"/>
                                        <p:tgtEl>
                                          <p:spTgt spid="8">
                                            <p:graphicEl>
                                              <a:dgm id="{5CBEBCB4-7B38-460F-8BB1-1852C63B587D}"/>
                                            </p:graphicEl>
                                          </p:spTgt>
                                        </p:tgtEl>
                                        <p:attrNameLst>
                                          <p:attrName>ppt_x</p:attrName>
                                        </p:attrNameLst>
                                      </p:cBhvr>
                                      <p:tavLst>
                                        <p:tav tm="0">
                                          <p:val>
                                            <p:strVal val="#ppt_x"/>
                                          </p:val>
                                        </p:tav>
                                        <p:tav tm="100000">
                                          <p:val>
                                            <p:strVal val="#ppt_x"/>
                                          </p:val>
                                        </p:tav>
                                      </p:tavLst>
                                    </p:anim>
                                    <p:anim calcmode="lin" valueType="num">
                                      <p:cBhvr>
                                        <p:cTn id="94" dur="900" decel="100000" fill="hold"/>
                                        <p:tgtEl>
                                          <p:spTgt spid="8">
                                            <p:graphicEl>
                                              <a:dgm id="{5CBEBCB4-7B38-460F-8BB1-1852C63B587D}"/>
                                            </p:graphicEl>
                                          </p:spTgt>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8">
                                            <p:graphicEl>
                                              <a:dgm id="{5CBEBCB4-7B38-460F-8BB1-1852C63B587D}"/>
                                            </p:graphicEl>
                                          </p:spTgt>
                                        </p:tgtEl>
                                        <p:attrNameLst>
                                          <p:attrName>ppt_y</p:attrName>
                                        </p:attrNameLst>
                                      </p:cBhvr>
                                      <p:tavLst>
                                        <p:tav tm="0">
                                          <p:val>
                                            <p:strVal val="#ppt_y-.03"/>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37" presetClass="entr" presetSubtype="0" fill="hold" grpId="0" nodeType="clickEffect">
                                  <p:stCondLst>
                                    <p:cond delay="0"/>
                                  </p:stCondLst>
                                  <p:childTnLst>
                                    <p:set>
                                      <p:cBhvr>
                                        <p:cTn id="99" dur="1" fill="hold">
                                          <p:stCondLst>
                                            <p:cond delay="0"/>
                                          </p:stCondLst>
                                        </p:cTn>
                                        <p:tgtEl>
                                          <p:spTgt spid="8">
                                            <p:graphicEl>
                                              <a:dgm id="{47387145-1948-439A-93C8-C74EAC8587D6}"/>
                                            </p:graphicEl>
                                          </p:spTgt>
                                        </p:tgtEl>
                                        <p:attrNameLst>
                                          <p:attrName>style.visibility</p:attrName>
                                        </p:attrNameLst>
                                      </p:cBhvr>
                                      <p:to>
                                        <p:strVal val="visible"/>
                                      </p:to>
                                    </p:set>
                                    <p:animEffect transition="in" filter="fade">
                                      <p:cBhvr>
                                        <p:cTn id="100" dur="1000"/>
                                        <p:tgtEl>
                                          <p:spTgt spid="8">
                                            <p:graphicEl>
                                              <a:dgm id="{47387145-1948-439A-93C8-C74EAC8587D6}"/>
                                            </p:graphicEl>
                                          </p:spTgt>
                                        </p:tgtEl>
                                      </p:cBhvr>
                                    </p:animEffect>
                                    <p:anim calcmode="lin" valueType="num">
                                      <p:cBhvr>
                                        <p:cTn id="101" dur="1000" fill="hold"/>
                                        <p:tgtEl>
                                          <p:spTgt spid="8">
                                            <p:graphicEl>
                                              <a:dgm id="{47387145-1948-439A-93C8-C74EAC8587D6}"/>
                                            </p:graphicEl>
                                          </p:spTgt>
                                        </p:tgtEl>
                                        <p:attrNameLst>
                                          <p:attrName>ppt_x</p:attrName>
                                        </p:attrNameLst>
                                      </p:cBhvr>
                                      <p:tavLst>
                                        <p:tav tm="0">
                                          <p:val>
                                            <p:strVal val="#ppt_x"/>
                                          </p:val>
                                        </p:tav>
                                        <p:tav tm="100000">
                                          <p:val>
                                            <p:strVal val="#ppt_x"/>
                                          </p:val>
                                        </p:tav>
                                      </p:tavLst>
                                    </p:anim>
                                    <p:anim calcmode="lin" valueType="num">
                                      <p:cBhvr>
                                        <p:cTn id="102" dur="900" decel="100000" fill="hold"/>
                                        <p:tgtEl>
                                          <p:spTgt spid="8">
                                            <p:graphicEl>
                                              <a:dgm id="{47387145-1948-439A-93C8-C74EAC8587D6}"/>
                                            </p:graphicEl>
                                          </p:spTgt>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8">
                                            <p:graphicEl>
                                              <a:dgm id="{47387145-1948-439A-93C8-C74EAC8587D6}"/>
                                            </p:graphicEl>
                                          </p:spTgt>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8">
                                            <p:graphicEl>
                                              <a:dgm id="{614BD3B3-AFDB-4B32-9FC0-F5D97AE44B2F}"/>
                                            </p:graphicEl>
                                          </p:spTgt>
                                        </p:tgtEl>
                                        <p:attrNameLst>
                                          <p:attrName>style.visibility</p:attrName>
                                        </p:attrNameLst>
                                      </p:cBhvr>
                                      <p:to>
                                        <p:strVal val="visible"/>
                                      </p:to>
                                    </p:set>
                                    <p:animEffect transition="in" filter="fade">
                                      <p:cBhvr>
                                        <p:cTn id="106" dur="1000"/>
                                        <p:tgtEl>
                                          <p:spTgt spid="8">
                                            <p:graphicEl>
                                              <a:dgm id="{614BD3B3-AFDB-4B32-9FC0-F5D97AE44B2F}"/>
                                            </p:graphicEl>
                                          </p:spTgt>
                                        </p:tgtEl>
                                      </p:cBhvr>
                                    </p:animEffect>
                                    <p:anim calcmode="lin" valueType="num">
                                      <p:cBhvr>
                                        <p:cTn id="107" dur="1000" fill="hold"/>
                                        <p:tgtEl>
                                          <p:spTgt spid="8">
                                            <p:graphicEl>
                                              <a:dgm id="{614BD3B3-AFDB-4B32-9FC0-F5D97AE44B2F}"/>
                                            </p:graphicEl>
                                          </p:spTgt>
                                        </p:tgtEl>
                                        <p:attrNameLst>
                                          <p:attrName>ppt_x</p:attrName>
                                        </p:attrNameLst>
                                      </p:cBhvr>
                                      <p:tavLst>
                                        <p:tav tm="0">
                                          <p:val>
                                            <p:strVal val="#ppt_x"/>
                                          </p:val>
                                        </p:tav>
                                        <p:tav tm="100000">
                                          <p:val>
                                            <p:strVal val="#ppt_x"/>
                                          </p:val>
                                        </p:tav>
                                      </p:tavLst>
                                    </p:anim>
                                    <p:anim calcmode="lin" valueType="num">
                                      <p:cBhvr>
                                        <p:cTn id="108" dur="900" decel="100000" fill="hold"/>
                                        <p:tgtEl>
                                          <p:spTgt spid="8">
                                            <p:graphicEl>
                                              <a:dgm id="{614BD3B3-AFDB-4B32-9FC0-F5D97AE44B2F}"/>
                                            </p:graphicEl>
                                          </p:spTgt>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8">
                                            <p:graphicEl>
                                              <a:dgm id="{614BD3B3-AFDB-4B32-9FC0-F5D97AE44B2F}"/>
                                            </p:graphicEl>
                                          </p:spTgt>
                                        </p:tgtEl>
                                        <p:attrNameLst>
                                          <p:attrName>ppt_y</p:attrName>
                                        </p:attrNameLst>
                                      </p:cBhvr>
                                      <p:tavLst>
                                        <p:tav tm="0">
                                          <p:val>
                                            <p:strVal val="#ppt_y-.03"/>
                                          </p:val>
                                        </p:tav>
                                        <p:tav tm="100000">
                                          <p:val>
                                            <p:strVal val="#ppt_y"/>
                                          </p:val>
                                        </p:tav>
                                      </p:tavLst>
                                    </p:anim>
                                  </p:childTnLst>
                                </p:cTn>
                              </p:par>
                              <p:par>
                                <p:cTn id="110" presetID="37" presetClass="entr" presetSubtype="0" fill="hold" grpId="0" nodeType="withEffect">
                                  <p:stCondLst>
                                    <p:cond delay="0"/>
                                  </p:stCondLst>
                                  <p:childTnLst>
                                    <p:set>
                                      <p:cBhvr>
                                        <p:cTn id="111" dur="1" fill="hold">
                                          <p:stCondLst>
                                            <p:cond delay="0"/>
                                          </p:stCondLst>
                                        </p:cTn>
                                        <p:tgtEl>
                                          <p:spTgt spid="8">
                                            <p:graphicEl>
                                              <a:dgm id="{F147DFDC-B09D-4DFD-BCD2-63283E1811A2}"/>
                                            </p:graphicEl>
                                          </p:spTgt>
                                        </p:tgtEl>
                                        <p:attrNameLst>
                                          <p:attrName>style.visibility</p:attrName>
                                        </p:attrNameLst>
                                      </p:cBhvr>
                                      <p:to>
                                        <p:strVal val="visible"/>
                                      </p:to>
                                    </p:set>
                                    <p:animEffect transition="in" filter="fade">
                                      <p:cBhvr>
                                        <p:cTn id="112" dur="1000"/>
                                        <p:tgtEl>
                                          <p:spTgt spid="8">
                                            <p:graphicEl>
                                              <a:dgm id="{F147DFDC-B09D-4DFD-BCD2-63283E1811A2}"/>
                                            </p:graphicEl>
                                          </p:spTgt>
                                        </p:tgtEl>
                                      </p:cBhvr>
                                    </p:animEffect>
                                    <p:anim calcmode="lin" valueType="num">
                                      <p:cBhvr>
                                        <p:cTn id="113" dur="1000" fill="hold"/>
                                        <p:tgtEl>
                                          <p:spTgt spid="8">
                                            <p:graphicEl>
                                              <a:dgm id="{F147DFDC-B09D-4DFD-BCD2-63283E1811A2}"/>
                                            </p:graphicEl>
                                          </p:spTgt>
                                        </p:tgtEl>
                                        <p:attrNameLst>
                                          <p:attrName>ppt_x</p:attrName>
                                        </p:attrNameLst>
                                      </p:cBhvr>
                                      <p:tavLst>
                                        <p:tav tm="0">
                                          <p:val>
                                            <p:strVal val="#ppt_x"/>
                                          </p:val>
                                        </p:tav>
                                        <p:tav tm="100000">
                                          <p:val>
                                            <p:strVal val="#ppt_x"/>
                                          </p:val>
                                        </p:tav>
                                      </p:tavLst>
                                    </p:anim>
                                    <p:anim calcmode="lin" valueType="num">
                                      <p:cBhvr>
                                        <p:cTn id="114" dur="900" decel="100000" fill="hold"/>
                                        <p:tgtEl>
                                          <p:spTgt spid="8">
                                            <p:graphicEl>
                                              <a:dgm id="{F147DFDC-B09D-4DFD-BCD2-63283E1811A2}"/>
                                            </p:graphicEl>
                                          </p:spTgt>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8">
                                            <p:graphicEl>
                                              <a:dgm id="{F147DFDC-B09D-4DFD-BCD2-63283E1811A2}"/>
                                            </p:graphicEl>
                                          </p:spTgt>
                                        </p:tgtEl>
                                        <p:attrNameLst>
                                          <p:attrName>ppt_y</p:attrName>
                                        </p:attrNameLst>
                                      </p:cBhvr>
                                      <p:tavLst>
                                        <p:tav tm="0">
                                          <p:val>
                                            <p:strVal val="#ppt_y-.03"/>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37" presetClass="entr" presetSubtype="0" fill="hold" grpId="0" nodeType="clickEffect">
                                  <p:stCondLst>
                                    <p:cond delay="0"/>
                                  </p:stCondLst>
                                  <p:childTnLst>
                                    <p:set>
                                      <p:cBhvr>
                                        <p:cTn id="119" dur="1" fill="hold">
                                          <p:stCondLst>
                                            <p:cond delay="0"/>
                                          </p:stCondLst>
                                        </p:cTn>
                                        <p:tgtEl>
                                          <p:spTgt spid="8">
                                            <p:graphicEl>
                                              <a:dgm id="{5BF36250-1BCC-430C-88F0-378D26BD6B1B}"/>
                                            </p:graphicEl>
                                          </p:spTgt>
                                        </p:tgtEl>
                                        <p:attrNameLst>
                                          <p:attrName>style.visibility</p:attrName>
                                        </p:attrNameLst>
                                      </p:cBhvr>
                                      <p:to>
                                        <p:strVal val="visible"/>
                                      </p:to>
                                    </p:set>
                                    <p:animEffect transition="in" filter="fade">
                                      <p:cBhvr>
                                        <p:cTn id="120" dur="1000"/>
                                        <p:tgtEl>
                                          <p:spTgt spid="8">
                                            <p:graphicEl>
                                              <a:dgm id="{5BF36250-1BCC-430C-88F0-378D26BD6B1B}"/>
                                            </p:graphicEl>
                                          </p:spTgt>
                                        </p:tgtEl>
                                      </p:cBhvr>
                                    </p:animEffect>
                                    <p:anim calcmode="lin" valueType="num">
                                      <p:cBhvr>
                                        <p:cTn id="121" dur="1000" fill="hold"/>
                                        <p:tgtEl>
                                          <p:spTgt spid="8">
                                            <p:graphicEl>
                                              <a:dgm id="{5BF36250-1BCC-430C-88F0-378D26BD6B1B}"/>
                                            </p:graphicEl>
                                          </p:spTgt>
                                        </p:tgtEl>
                                        <p:attrNameLst>
                                          <p:attrName>ppt_x</p:attrName>
                                        </p:attrNameLst>
                                      </p:cBhvr>
                                      <p:tavLst>
                                        <p:tav tm="0">
                                          <p:val>
                                            <p:strVal val="#ppt_x"/>
                                          </p:val>
                                        </p:tav>
                                        <p:tav tm="100000">
                                          <p:val>
                                            <p:strVal val="#ppt_x"/>
                                          </p:val>
                                        </p:tav>
                                      </p:tavLst>
                                    </p:anim>
                                    <p:anim calcmode="lin" valueType="num">
                                      <p:cBhvr>
                                        <p:cTn id="122" dur="900" decel="100000" fill="hold"/>
                                        <p:tgtEl>
                                          <p:spTgt spid="8">
                                            <p:graphicEl>
                                              <a:dgm id="{5BF36250-1BCC-430C-88F0-378D26BD6B1B}"/>
                                            </p:graphicEl>
                                          </p:spTgt>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8">
                                            <p:graphicEl>
                                              <a:dgm id="{5BF36250-1BCC-430C-88F0-378D26BD6B1B}"/>
                                            </p:graphicEl>
                                          </p:spTgt>
                                        </p:tgtEl>
                                        <p:attrNameLst>
                                          <p:attrName>ppt_y</p:attrName>
                                        </p:attrNameLst>
                                      </p:cBhvr>
                                      <p:tavLst>
                                        <p:tav tm="0">
                                          <p:val>
                                            <p:strVal val="#ppt_y-.03"/>
                                          </p:val>
                                        </p:tav>
                                        <p:tav tm="100000">
                                          <p:val>
                                            <p:strVal val="#ppt_y"/>
                                          </p:val>
                                        </p:tav>
                                      </p:tavLst>
                                    </p:anim>
                                  </p:childTnLst>
                                </p:cTn>
                              </p:par>
                              <p:par>
                                <p:cTn id="124" presetID="37" presetClass="entr" presetSubtype="0" fill="hold" grpId="0" nodeType="withEffect">
                                  <p:stCondLst>
                                    <p:cond delay="0"/>
                                  </p:stCondLst>
                                  <p:childTnLst>
                                    <p:set>
                                      <p:cBhvr>
                                        <p:cTn id="125" dur="1" fill="hold">
                                          <p:stCondLst>
                                            <p:cond delay="0"/>
                                          </p:stCondLst>
                                        </p:cTn>
                                        <p:tgtEl>
                                          <p:spTgt spid="8">
                                            <p:graphicEl>
                                              <a:dgm id="{3732870C-652B-4BFF-8EAC-F054B2C7301A}"/>
                                            </p:graphicEl>
                                          </p:spTgt>
                                        </p:tgtEl>
                                        <p:attrNameLst>
                                          <p:attrName>style.visibility</p:attrName>
                                        </p:attrNameLst>
                                      </p:cBhvr>
                                      <p:to>
                                        <p:strVal val="visible"/>
                                      </p:to>
                                    </p:set>
                                    <p:animEffect transition="in" filter="fade">
                                      <p:cBhvr>
                                        <p:cTn id="126" dur="1000"/>
                                        <p:tgtEl>
                                          <p:spTgt spid="8">
                                            <p:graphicEl>
                                              <a:dgm id="{3732870C-652B-4BFF-8EAC-F054B2C7301A}"/>
                                            </p:graphicEl>
                                          </p:spTgt>
                                        </p:tgtEl>
                                      </p:cBhvr>
                                    </p:animEffect>
                                    <p:anim calcmode="lin" valueType="num">
                                      <p:cBhvr>
                                        <p:cTn id="127" dur="1000" fill="hold"/>
                                        <p:tgtEl>
                                          <p:spTgt spid="8">
                                            <p:graphicEl>
                                              <a:dgm id="{3732870C-652B-4BFF-8EAC-F054B2C7301A}"/>
                                            </p:graphicEl>
                                          </p:spTgt>
                                        </p:tgtEl>
                                        <p:attrNameLst>
                                          <p:attrName>ppt_x</p:attrName>
                                        </p:attrNameLst>
                                      </p:cBhvr>
                                      <p:tavLst>
                                        <p:tav tm="0">
                                          <p:val>
                                            <p:strVal val="#ppt_x"/>
                                          </p:val>
                                        </p:tav>
                                        <p:tav tm="100000">
                                          <p:val>
                                            <p:strVal val="#ppt_x"/>
                                          </p:val>
                                        </p:tav>
                                      </p:tavLst>
                                    </p:anim>
                                    <p:anim calcmode="lin" valueType="num">
                                      <p:cBhvr>
                                        <p:cTn id="128" dur="900" decel="100000" fill="hold"/>
                                        <p:tgtEl>
                                          <p:spTgt spid="8">
                                            <p:graphicEl>
                                              <a:dgm id="{3732870C-652B-4BFF-8EAC-F054B2C7301A}"/>
                                            </p:graphicEl>
                                          </p:spTgt>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8">
                                            <p:graphicEl>
                                              <a:dgm id="{3732870C-652B-4BFF-8EAC-F054B2C7301A}"/>
                                            </p:graphicEl>
                                          </p:spTgt>
                                        </p:tgtEl>
                                        <p:attrNameLst>
                                          <p:attrName>ppt_y</p:attrName>
                                        </p:attrNameLst>
                                      </p:cBhvr>
                                      <p:tavLst>
                                        <p:tav tm="0">
                                          <p:val>
                                            <p:strVal val="#ppt_y-.03"/>
                                          </p:val>
                                        </p:tav>
                                        <p:tav tm="100000">
                                          <p:val>
                                            <p:strVal val="#ppt_y"/>
                                          </p:val>
                                        </p:tav>
                                      </p:tavLst>
                                    </p:anim>
                                  </p:childTnLst>
                                </p:cTn>
                              </p:par>
                              <p:par>
                                <p:cTn id="130" presetID="37" presetClass="entr" presetSubtype="0" fill="hold" grpId="0" nodeType="withEffect">
                                  <p:stCondLst>
                                    <p:cond delay="0"/>
                                  </p:stCondLst>
                                  <p:childTnLst>
                                    <p:set>
                                      <p:cBhvr>
                                        <p:cTn id="131" dur="1" fill="hold">
                                          <p:stCondLst>
                                            <p:cond delay="0"/>
                                          </p:stCondLst>
                                        </p:cTn>
                                        <p:tgtEl>
                                          <p:spTgt spid="8">
                                            <p:graphicEl>
                                              <a:dgm id="{690572AB-9E9A-4A6D-866A-469E38AD7ABA}"/>
                                            </p:graphicEl>
                                          </p:spTgt>
                                        </p:tgtEl>
                                        <p:attrNameLst>
                                          <p:attrName>style.visibility</p:attrName>
                                        </p:attrNameLst>
                                      </p:cBhvr>
                                      <p:to>
                                        <p:strVal val="visible"/>
                                      </p:to>
                                    </p:set>
                                    <p:animEffect transition="in" filter="fade">
                                      <p:cBhvr>
                                        <p:cTn id="132" dur="1000"/>
                                        <p:tgtEl>
                                          <p:spTgt spid="8">
                                            <p:graphicEl>
                                              <a:dgm id="{690572AB-9E9A-4A6D-866A-469E38AD7ABA}"/>
                                            </p:graphicEl>
                                          </p:spTgt>
                                        </p:tgtEl>
                                      </p:cBhvr>
                                    </p:animEffect>
                                    <p:anim calcmode="lin" valueType="num">
                                      <p:cBhvr>
                                        <p:cTn id="133" dur="1000" fill="hold"/>
                                        <p:tgtEl>
                                          <p:spTgt spid="8">
                                            <p:graphicEl>
                                              <a:dgm id="{690572AB-9E9A-4A6D-866A-469E38AD7ABA}"/>
                                            </p:graphicEl>
                                          </p:spTgt>
                                        </p:tgtEl>
                                        <p:attrNameLst>
                                          <p:attrName>ppt_x</p:attrName>
                                        </p:attrNameLst>
                                      </p:cBhvr>
                                      <p:tavLst>
                                        <p:tav tm="0">
                                          <p:val>
                                            <p:strVal val="#ppt_x"/>
                                          </p:val>
                                        </p:tav>
                                        <p:tav tm="100000">
                                          <p:val>
                                            <p:strVal val="#ppt_x"/>
                                          </p:val>
                                        </p:tav>
                                      </p:tavLst>
                                    </p:anim>
                                    <p:anim calcmode="lin" valueType="num">
                                      <p:cBhvr>
                                        <p:cTn id="134" dur="900" decel="100000" fill="hold"/>
                                        <p:tgtEl>
                                          <p:spTgt spid="8">
                                            <p:graphicEl>
                                              <a:dgm id="{690572AB-9E9A-4A6D-866A-469E38AD7ABA}"/>
                                            </p:graphicEl>
                                          </p:spTgt>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8">
                                            <p:graphicEl>
                                              <a:dgm id="{690572AB-9E9A-4A6D-866A-469E38AD7ABA}"/>
                                            </p:graphic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8" grpId="0">
        <p:bldSub>
          <a:bldDgm bld="one"/>
        </p:bldSub>
      </p:bldGraphic>
      <p:bldP spid="7"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duotone>
              <a:schemeClr val="accent6">
                <a:shade val="45000"/>
                <a:satMod val="135000"/>
              </a:schemeClr>
              <a:prstClr val="white"/>
            </a:duotone>
            <a:extLst>
              <a:ext uri="{BEBA8EAE-BF5A-486C-A8C5-ECC9F3942E4B}">
                <a14:imgProps xmlns:a14="http://schemas.microsoft.com/office/drawing/2010/main">
                  <a14:imgLayer r:embed="rId3">
                    <a14:imgEffect>
                      <a14:colorTemperature colorTemp="2288"/>
                    </a14:imgEffect>
                  </a14:imgLayer>
                </a14:imgProps>
              </a:ext>
              <a:ext uri="{28A0092B-C50C-407E-A947-70E740481C1C}">
                <a14:useLocalDpi xmlns:a14="http://schemas.microsoft.com/office/drawing/2010/main"/>
              </a:ext>
            </a:extLst>
          </a:blip>
          <a:srcRect/>
          <a:stretch>
            <a:fillRect l="-1000" r="-3000" b="-18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F5EB2DD-BDC3-F597-3953-20681FD10B53}"/>
              </a:ext>
            </a:extLst>
          </p:cNvPr>
          <p:cNvSpPr txBox="1"/>
          <p:nvPr/>
        </p:nvSpPr>
        <p:spPr>
          <a:xfrm>
            <a:off x="0" y="112010"/>
            <a:ext cx="12192000" cy="584775"/>
          </a:xfrm>
          <a:prstGeom prst="rect">
            <a:avLst/>
          </a:prstGeom>
          <a:noFill/>
        </p:spPr>
        <p:txBody>
          <a:bodyPr wrap="square">
            <a:spAutoFit/>
          </a:bodyPr>
          <a:lstStyle/>
          <a:p>
            <a:pPr algn="ctr"/>
            <a:r>
              <a:rPr lang="en" sz="3200" b="1" dirty="0">
                <a:ln w="15875">
                  <a:solidFill>
                    <a:schemeClr val="accent2">
                      <a:lumMod val="50000"/>
                    </a:schemeClr>
                  </a:solidFill>
                  <a:prstDash val="solid"/>
                </a:ln>
                <a:solidFill>
                  <a:schemeClr val="accent4">
                    <a:lumMod val="20000"/>
                    <a:lumOff val="80000"/>
                  </a:schemeClr>
                </a:solidFill>
                <a:effectLst>
                  <a:outerShdw dist="38100" dir="2700000" algn="tl" rotWithShape="0">
                    <a:schemeClr val="accent2"/>
                  </a:outerShdw>
                </a:effectLst>
              </a:rPr>
              <a:t>WHAT IS THE RELATIONSHIP BETWEEN JESUS AND THE FATHER?</a:t>
            </a:r>
          </a:p>
        </p:txBody>
      </p:sp>
      <p:sp>
        <p:nvSpPr>
          <p:cNvPr id="5" name="CuadroTexto 4">
            <a:extLst>
              <a:ext uri="{FF2B5EF4-FFF2-40B4-BE49-F238E27FC236}">
                <a16:creationId xmlns:a16="http://schemas.microsoft.com/office/drawing/2014/main" id="{F0779AE8-4662-AAD8-EA67-565DB2DC4F90}"/>
              </a:ext>
            </a:extLst>
          </p:cNvPr>
          <p:cNvSpPr txBox="1"/>
          <p:nvPr/>
        </p:nvSpPr>
        <p:spPr>
          <a:xfrm>
            <a:off x="3048000" y="635870"/>
            <a:ext cx="6096000" cy="369332"/>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3">
                    <a:lumMod val="50000"/>
                  </a:schemeClr>
                </a:solidFill>
                <a:latin typeface="Comic Sans MS" panose="030F0702030302020204" pitchFamily="66" charset="0"/>
              </a:rPr>
              <a:t>“</a:t>
            </a:r>
            <a:r>
              <a:rPr lang="en-US" b="1" dirty="0">
                <a:solidFill>
                  <a:schemeClr val="accent3">
                    <a:lumMod val="50000"/>
                  </a:schemeClr>
                </a:solidFill>
                <a:latin typeface="Comic Sans MS" panose="030F0702030302020204" pitchFamily="66" charset="0"/>
              </a:rPr>
              <a:t>I and the Father are one</a:t>
            </a:r>
            <a:r>
              <a:rPr lang="en" b="1" dirty="0">
                <a:solidFill>
                  <a:schemeClr val="accent3">
                    <a:lumMod val="50000"/>
                  </a:schemeClr>
                </a:solidFill>
                <a:latin typeface="Comic Sans MS" panose="030F0702030302020204" pitchFamily="66" charset="0"/>
              </a:rPr>
              <a:t>” </a:t>
            </a:r>
            <a:r>
              <a:rPr lang="en" sz="1400" b="1" dirty="0">
                <a:solidFill>
                  <a:schemeClr val="accent3">
                    <a:lumMod val="50000"/>
                  </a:schemeClr>
                </a:solidFill>
                <a:latin typeface="Comic Sans MS" panose="030F0702030302020204" pitchFamily="66" charset="0"/>
              </a:rPr>
              <a:t>(John 10:30)</a:t>
            </a:r>
          </a:p>
        </p:txBody>
      </p:sp>
      <p:sp>
        <p:nvSpPr>
          <p:cNvPr id="6" name="CuadroTexto 5">
            <a:extLst>
              <a:ext uri="{FF2B5EF4-FFF2-40B4-BE49-F238E27FC236}">
                <a16:creationId xmlns:a16="http://schemas.microsoft.com/office/drawing/2014/main" id="{673B490C-8615-2852-93FC-DA1FA92135D5}"/>
              </a:ext>
            </a:extLst>
          </p:cNvPr>
          <p:cNvSpPr txBox="1"/>
          <p:nvPr/>
        </p:nvSpPr>
        <p:spPr>
          <a:xfrm>
            <a:off x="3152776" y="1176014"/>
            <a:ext cx="9039224" cy="707886"/>
          </a:xfrm>
          <a:prstGeom prst="rect">
            <a:avLst/>
          </a:prstGeom>
          <a:noFill/>
        </p:spPr>
        <p:txBody>
          <a:bodyPr wrap="square" rtlCol="0">
            <a:spAutoFit/>
          </a:bodyPr>
          <a:lstStyle/>
          <a:p>
            <a:pPr>
              <a:spcBef>
                <a:spcPts val="600"/>
              </a:spcBef>
            </a:pPr>
            <a:r>
              <a:rPr lang="en" sz="2000" b="1" dirty="0"/>
              <a:t>Since the relationship between God and humanity was broken, God has persistently sought us out and called us to return to Him (Gen. 3:9; Is. 65:1.)</a:t>
            </a:r>
          </a:p>
        </p:txBody>
      </p:sp>
      <p:pic>
        <p:nvPicPr>
          <p:cNvPr id="10" name="Imagen 9" descr="Dibujo de video juego&#10;&#10;Descripción generada automáticamente con confianza baja">
            <a:extLst>
              <a:ext uri="{FF2B5EF4-FFF2-40B4-BE49-F238E27FC236}">
                <a16:creationId xmlns:a16="http://schemas.microsoft.com/office/drawing/2014/main" id="{0ED9A062-510E-0CDB-6A2D-91A29B257A9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378512" y="3362448"/>
            <a:ext cx="4595220" cy="2584811"/>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4">
                <a:lumMod val="20000"/>
                <a:lumOff val="80000"/>
              </a:schemeClr>
            </a:contourClr>
          </a:sp3d>
        </p:spPr>
      </p:pic>
      <p:pic>
        <p:nvPicPr>
          <p:cNvPr id="12" name="Imagen 11" descr="Un par de personas caminando en la calle&#10;&#10;Descripción generada automáticamente">
            <a:extLst>
              <a:ext uri="{FF2B5EF4-FFF2-40B4-BE49-F238E27FC236}">
                <a16:creationId xmlns:a16="http://schemas.microsoft.com/office/drawing/2014/main" id="{BDEC68FB-E975-F51C-0BF6-F580B720E064}"/>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8304244" y="3228959"/>
            <a:ext cx="3666588" cy="2851790"/>
          </a:xfrm>
          <a:prstGeom prst="roundRect">
            <a:avLst>
              <a:gd name="adj" fmla="val 4167"/>
            </a:avLst>
          </a:prstGeom>
          <a:solidFill>
            <a:srgbClr val="FFFFFF"/>
          </a:solidFill>
          <a:ln w="76200" cap="sq">
            <a:solidFill>
              <a:srgbClr val="F19759"/>
            </a:solidFill>
            <a:miter lim="800000"/>
          </a:ln>
          <a:effectLst/>
          <a:scene3d>
            <a:camera prst="orthographicFront"/>
            <a:lightRig rig="threePt" dir="t">
              <a:rot lat="0" lon="0" rev="2700000"/>
            </a:lightRig>
          </a:scene3d>
          <a:sp3d contourW="6350">
            <a:bevelT h="38100"/>
            <a:contourClr>
              <a:srgbClr val="C0C0C0"/>
            </a:contourClr>
          </a:sp3d>
        </p:spPr>
      </p:pic>
      <p:pic>
        <p:nvPicPr>
          <p:cNvPr id="14" name="Imagen 13" descr="Una persona con un vestido de flores&#10;&#10;Descripción generada automáticamente con confianza media">
            <a:extLst>
              <a:ext uri="{FF2B5EF4-FFF2-40B4-BE49-F238E27FC236}">
                <a16:creationId xmlns:a16="http://schemas.microsoft.com/office/drawing/2014/main" id="{FB3E2AF1-6864-7209-5D9F-1BD8BD344377}"/>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129990" y="1019371"/>
            <a:ext cx="2970397" cy="2385408"/>
          </a:xfrm>
          <a:prstGeom prst="ellipse">
            <a:avLst/>
          </a:prstGeom>
          <a:ln w="63500" cap="rnd">
            <a:solidFill>
              <a:srgbClr val="92D050"/>
            </a:solidFill>
          </a:ln>
          <a:effectLst/>
          <a:scene3d>
            <a:camera prst="orthographicFront"/>
            <a:lightRig rig="contrasting" dir="t">
              <a:rot lat="0" lon="0" rev="3000000"/>
            </a:lightRig>
          </a:scene3d>
          <a:sp3d contourW="7620">
            <a:bevelT w="95250" h="31750"/>
            <a:contourClr>
              <a:srgbClr val="333333"/>
            </a:contourClr>
          </a:sp3d>
        </p:spPr>
      </p:pic>
      <p:sp>
        <p:nvSpPr>
          <p:cNvPr id="16" name="CuadroTexto 15">
            <a:extLst>
              <a:ext uri="{FF2B5EF4-FFF2-40B4-BE49-F238E27FC236}">
                <a16:creationId xmlns:a16="http://schemas.microsoft.com/office/drawing/2014/main" id="{0CA94AF5-E51F-50AC-DE3D-6C7B0BE15602}"/>
              </a:ext>
            </a:extLst>
          </p:cNvPr>
          <p:cNvSpPr txBox="1"/>
          <p:nvPr/>
        </p:nvSpPr>
        <p:spPr>
          <a:xfrm>
            <a:off x="153804" y="3515136"/>
            <a:ext cx="3113271" cy="3170099"/>
          </a:xfrm>
          <a:prstGeom prst="rect">
            <a:avLst/>
          </a:prstGeom>
          <a:noFill/>
        </p:spPr>
        <p:txBody>
          <a:bodyPr wrap="square">
            <a:spAutoFit/>
          </a:bodyPr>
          <a:lstStyle/>
          <a:p>
            <a:pPr>
              <a:spcBef>
                <a:spcPts val="600"/>
              </a:spcBef>
            </a:pPr>
            <a:r>
              <a:rPr lang="en" sz="2000" b="1" dirty="0"/>
              <a:t>Jesus made it clear that He was equal with God  (John 10:30,) although He was temporarily subject as Son to the Father. His life was a reflection of the Father (John 14:9.) With every step He took, He was doing the will of His Father (John 5:30.)</a:t>
            </a:r>
          </a:p>
        </p:txBody>
      </p:sp>
      <p:sp>
        <p:nvSpPr>
          <p:cNvPr id="18" name="CuadroTexto 17">
            <a:extLst>
              <a:ext uri="{FF2B5EF4-FFF2-40B4-BE49-F238E27FC236}">
                <a16:creationId xmlns:a16="http://schemas.microsoft.com/office/drawing/2014/main" id="{8A5D3DA9-6704-2430-8787-140F62B660CA}"/>
              </a:ext>
            </a:extLst>
          </p:cNvPr>
          <p:cNvSpPr txBox="1"/>
          <p:nvPr/>
        </p:nvSpPr>
        <p:spPr>
          <a:xfrm>
            <a:off x="3048000" y="6073170"/>
            <a:ext cx="9144000" cy="784830"/>
          </a:xfrm>
          <a:prstGeom prst="rect">
            <a:avLst/>
          </a:prstGeom>
          <a:noFill/>
        </p:spPr>
        <p:txBody>
          <a:bodyPr wrap="square">
            <a:spAutoFit/>
          </a:bodyPr>
          <a:lstStyle/>
          <a:p>
            <a:pPr algn="ctr">
              <a:spcBef>
                <a:spcPts val="600"/>
              </a:spcBef>
            </a:pPr>
            <a:r>
              <a:rPr lang="en-US" sz="2000" b="1" dirty="0">
                <a:effectLst>
                  <a:glow rad="127000">
                    <a:srgbClr val="FFFCBD"/>
                  </a:glow>
                </a:effectLst>
              </a:rPr>
              <a:t> How would your life be changed if your thoughts and actions were </a:t>
            </a:r>
          </a:p>
          <a:p>
            <a:pPr algn="ctr">
              <a:spcBef>
                <a:spcPts val="600"/>
              </a:spcBef>
            </a:pPr>
            <a:r>
              <a:rPr lang="en-US" sz="2000" b="1" dirty="0">
                <a:effectLst>
                  <a:glow rad="127000">
                    <a:srgbClr val="FFFCBD"/>
                  </a:glow>
                </a:effectLst>
              </a:rPr>
              <a:t>fully an expression of God’s will for your life</a:t>
            </a:r>
            <a:r>
              <a:rPr lang="en" sz="2000" b="1" dirty="0">
                <a:effectLst>
                  <a:glow rad="127000">
                    <a:srgbClr val="FFFCBD"/>
                  </a:glow>
                </a:effectLst>
              </a:rPr>
              <a:t>?</a:t>
            </a:r>
          </a:p>
        </p:txBody>
      </p:sp>
      <p:sp>
        <p:nvSpPr>
          <p:cNvPr id="4" name="CuadroTexto 3">
            <a:extLst>
              <a:ext uri="{FF2B5EF4-FFF2-40B4-BE49-F238E27FC236}">
                <a16:creationId xmlns:a16="http://schemas.microsoft.com/office/drawing/2014/main" id="{4B1D7B65-9B80-6223-5E9E-9E67A3FDCD84}"/>
              </a:ext>
            </a:extLst>
          </p:cNvPr>
          <p:cNvSpPr txBox="1"/>
          <p:nvPr/>
        </p:nvSpPr>
        <p:spPr>
          <a:xfrm>
            <a:off x="3152776" y="1981824"/>
            <a:ext cx="9039224" cy="1015663"/>
          </a:xfrm>
          <a:prstGeom prst="rect">
            <a:avLst/>
          </a:prstGeom>
          <a:noFill/>
        </p:spPr>
        <p:txBody>
          <a:bodyPr wrap="square">
            <a:spAutoFit/>
          </a:bodyPr>
          <a:lstStyle/>
          <a:p>
            <a:pPr>
              <a:spcBef>
                <a:spcPts val="600"/>
              </a:spcBef>
            </a:pPr>
            <a:r>
              <a:rPr lang="en" sz="2000" b="1" dirty="0"/>
              <a:t>God has been misunderstood and rejected throughout history. But the time came when He decided to become man and live among us (Jn. 1:14.) He wanted to offer us salvation, even if we did not accept it (Jn. 1:10-12.)</a:t>
            </a:r>
          </a:p>
        </p:txBody>
      </p:sp>
    </p:spTree>
    <p:extLst>
      <p:ext uri="{BB962C8B-B14F-4D97-AF65-F5344CB8AC3E}">
        <p14:creationId xmlns:p14="http://schemas.microsoft.com/office/powerpoint/2010/main" val="1273208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3" presetClass="entr" presetSubtype="28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strVal val="4/3*#ppt_w"/>
                                          </p:val>
                                        </p:tav>
                                        <p:tav tm="100000">
                                          <p:val>
                                            <p:strVal val="#ppt_w"/>
                                          </p:val>
                                        </p:tav>
                                      </p:tavLst>
                                    </p:anim>
                                    <p:anim calcmode="lin" valueType="num">
                                      <p:cBhvr>
                                        <p:cTn id="17" dur="500" fill="hold"/>
                                        <p:tgtEl>
                                          <p:spTgt spid="5"/>
                                        </p:tgtEl>
                                        <p:attrNameLst>
                                          <p:attrName>ppt_h</p:attrName>
                                        </p:attrNameLst>
                                      </p:cBhvr>
                                      <p:tavLst>
                                        <p:tav tm="0">
                                          <p:val>
                                            <p:strVal val="4/3*#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heel(1)">
                                      <p:cBhvr>
                                        <p:cTn id="22" dur="1000"/>
                                        <p:tgtEl>
                                          <p:spTgt spid="14"/>
                                        </p:tgtEl>
                                      </p:cBhvr>
                                    </p:animEffec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6" dur="1000" fill="hold"/>
                                        <p:tgtEl>
                                          <p:spTgt spid="12"/>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2"/>
                                        </p:tgtEl>
                                      </p:cBhvr>
                                    </p:animEffect>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left)">
                                      <p:cBhvr>
                                        <p:cTn id="54" dur="5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41" presetClass="entr" presetSubtype="0" fill="hold" grpId="0" nodeType="clickEffect">
                                  <p:stCondLst>
                                    <p:cond delay="0"/>
                                  </p:stCondLst>
                                  <p:iterate type="wd">
                                    <p:tmPct val="5000"/>
                                  </p:iterate>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60" dur="500" fill="hold"/>
                                        <p:tgtEl>
                                          <p:spTgt spid="18"/>
                                        </p:tgtEl>
                                        <p:attrNameLst>
                                          <p:attrName>ppt_y</p:attrName>
                                        </p:attrNameLst>
                                      </p:cBhvr>
                                      <p:tavLst>
                                        <p:tav tm="0">
                                          <p:val>
                                            <p:strVal val="#ppt_y"/>
                                          </p:val>
                                        </p:tav>
                                        <p:tav tm="100000">
                                          <p:val>
                                            <p:strVal val="#ppt_y"/>
                                          </p:val>
                                        </p:tav>
                                      </p:tavLst>
                                    </p:anim>
                                    <p:anim calcmode="lin" valueType="num">
                                      <p:cBhvr>
                                        <p:cTn id="61"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62"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63" dur="500" tmFilter="0,0; .5, 1; 1, 1"/>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18"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9822B1E-6039-F705-92EF-982833B1BE1A}"/>
              </a:ext>
            </a:extLst>
          </p:cNvPr>
          <p:cNvSpPr txBox="1"/>
          <p:nvPr/>
        </p:nvSpPr>
        <p:spPr>
          <a:xfrm>
            <a:off x="0" y="0"/>
            <a:ext cx="12192000" cy="769441"/>
          </a:xfrm>
          <a:prstGeom prst="rect">
            <a:avLst/>
          </a:prstGeom>
          <a:noFill/>
        </p:spPr>
        <p:txBody>
          <a:bodyPr wrap="square">
            <a:spAutoFit/>
          </a:bodyPr>
          <a:lstStyle/>
          <a:p>
            <a:pPr algn="ctr"/>
            <a:r>
              <a:rPr lang="en" sz="4400" b="1" spc="300" dirty="0">
                <a:ln w="0"/>
                <a:solidFill>
                  <a:schemeClr val="bg1"/>
                </a:solidFill>
                <a:effectLst>
                  <a:innerShdw blurRad="63500" dist="50800" dir="13500000">
                    <a:srgbClr val="000000">
                      <a:alpha val="50000"/>
                    </a:srgbClr>
                  </a:innerShdw>
                </a:effectLst>
              </a:rPr>
              <a:t>HOW TO KNOW THE FATHER?</a:t>
            </a:r>
          </a:p>
        </p:txBody>
      </p:sp>
      <p:sp>
        <p:nvSpPr>
          <p:cNvPr id="5" name="CuadroTexto 4">
            <a:extLst>
              <a:ext uri="{FF2B5EF4-FFF2-40B4-BE49-F238E27FC236}">
                <a16:creationId xmlns:a16="http://schemas.microsoft.com/office/drawing/2014/main" id="{065B5A76-9BB0-D5C2-8620-FB1C265CCC67}"/>
              </a:ext>
            </a:extLst>
          </p:cNvPr>
          <p:cNvSpPr txBox="1"/>
          <p:nvPr/>
        </p:nvSpPr>
        <p:spPr>
          <a:xfrm>
            <a:off x="806693" y="627929"/>
            <a:ext cx="10363901" cy="646331"/>
          </a:xfrm>
          <a:prstGeom prst="rect">
            <a:avLst/>
          </a:prstGeom>
          <a:noFill/>
        </p:spPr>
        <p:txBody>
          <a:bodyPr wrap="square">
            <a:spAutoFit/>
          </a:bodyPr>
          <a:lstStyle/>
          <a:p>
            <a:pPr algn="ctr"/>
            <a:r>
              <a:rPr lang="en"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No one has ever seen God, but the one and only Son, who is himself God and is in closest relationship with the Father, has made him known</a:t>
            </a:r>
            <a:r>
              <a:rPr lang="en"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(John 1:18)</a:t>
            </a:r>
            <a:endParaRPr lang="es-ES" sz="1000"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A6655841-2753-D33B-7973-F1E43196F690}"/>
              </a:ext>
            </a:extLst>
          </p:cNvPr>
          <p:cNvSpPr txBox="1"/>
          <p:nvPr/>
        </p:nvSpPr>
        <p:spPr>
          <a:xfrm>
            <a:off x="270991" y="1441638"/>
            <a:ext cx="7168034" cy="1015663"/>
          </a:xfrm>
          <a:prstGeom prst="rect">
            <a:avLst/>
          </a:prstGeom>
          <a:noFill/>
        </p:spPr>
        <p:txBody>
          <a:bodyPr wrap="square" rtlCol="0">
            <a:spAutoFit/>
          </a:bodyPr>
          <a:lstStyle/>
          <a:p>
            <a:pPr>
              <a:spcBef>
                <a:spcPts val="600"/>
              </a:spcBef>
            </a:pPr>
            <a:r>
              <a:rPr lang="en" sz="2000" b="1" dirty="0"/>
              <a:t>Knowing the Father is synonymous with eternal life (Jn. 17:3.) And the only way to know the Father is to know Jesus, who is the one who has revealed him to us (Jn. 1:18; 8:19; 14:7.)</a:t>
            </a:r>
          </a:p>
        </p:txBody>
      </p:sp>
      <p:graphicFrame>
        <p:nvGraphicFramePr>
          <p:cNvPr id="20" name="Diagrama 19">
            <a:extLst>
              <a:ext uri="{FF2B5EF4-FFF2-40B4-BE49-F238E27FC236}">
                <a16:creationId xmlns:a16="http://schemas.microsoft.com/office/drawing/2014/main" id="{FB023A9A-340F-3851-AE0C-93DE3CD9F4FE}"/>
              </a:ext>
            </a:extLst>
          </p:cNvPr>
          <p:cNvGraphicFramePr/>
          <p:nvPr>
            <p:extLst>
              <p:ext uri="{D42A27DB-BD31-4B8C-83A1-F6EECF244321}">
                <p14:modId xmlns:p14="http://schemas.microsoft.com/office/powerpoint/2010/main" val="1443295602"/>
              </p:ext>
            </p:extLst>
          </p:nvPr>
        </p:nvGraphicFramePr>
        <p:xfrm>
          <a:off x="270991" y="4170169"/>
          <a:ext cx="7067550" cy="18774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CA567047-E3E5-51B1-D0B0-0664E775D7C7}"/>
              </a:ext>
            </a:extLst>
          </p:cNvPr>
          <p:cNvSpPr txBox="1"/>
          <p:nvPr/>
        </p:nvSpPr>
        <p:spPr>
          <a:xfrm>
            <a:off x="270991" y="6057173"/>
            <a:ext cx="8835857" cy="707886"/>
          </a:xfrm>
          <a:prstGeom prst="rect">
            <a:avLst/>
          </a:prstGeom>
          <a:noFill/>
        </p:spPr>
        <p:txBody>
          <a:bodyPr wrap="square" rtlCol="0">
            <a:spAutoFit/>
          </a:bodyPr>
          <a:lstStyle/>
          <a:p>
            <a:pPr algn="ctr">
              <a:spcBef>
                <a:spcPts val="600"/>
              </a:spcBef>
            </a:pPr>
            <a:r>
              <a:rPr lang="en" sz="2000" b="1" dirty="0">
                <a:effectLst>
                  <a:glow rad="127000">
                    <a:srgbClr val="FFFCBD"/>
                  </a:glow>
                </a:effectLst>
              </a:rPr>
              <a:t>Is it possible that we can experience both here and in Heaven the same intimacy with the Father that He and Jesus had?</a:t>
            </a:r>
          </a:p>
        </p:txBody>
      </p:sp>
      <p:pic>
        <p:nvPicPr>
          <p:cNvPr id="4" name="Imagen 3" descr="Un grupo de personas en un barco en el agua&#10;&#10;Descripción generada automáticamente con confianza media">
            <a:extLst>
              <a:ext uri="{FF2B5EF4-FFF2-40B4-BE49-F238E27FC236}">
                <a16:creationId xmlns:a16="http://schemas.microsoft.com/office/drawing/2014/main" id="{F8BB12AB-C5F2-47A7-7914-58ADF71A545C}"/>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7628850" y="1424226"/>
            <a:ext cx="1695631" cy="1748164"/>
          </a:xfrm>
          <a:prstGeom prst="snip2DiagRect">
            <a:avLst/>
          </a:prstGeom>
          <a:solidFill>
            <a:srgbClr val="FFFFFF">
              <a:shade val="85000"/>
            </a:srgbClr>
          </a:solidFill>
          <a:ln w="28575"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Un grupo de personas disfrazadas&#10;&#10;Descripción generada automáticamente con confianza media">
            <a:extLst>
              <a:ext uri="{FF2B5EF4-FFF2-40B4-BE49-F238E27FC236}">
                <a16:creationId xmlns:a16="http://schemas.microsoft.com/office/drawing/2014/main" id="{9F8A9EF0-8932-49FC-4C0E-BD218E065AFD}"/>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9453698" y="1441638"/>
            <a:ext cx="2596128" cy="1730752"/>
          </a:xfrm>
          <a:prstGeom prst="snip2DiagRect">
            <a:avLst>
              <a:gd name="adj1" fmla="val 13934"/>
              <a:gd name="adj2" fmla="val 0"/>
            </a:avLst>
          </a:prstGeom>
          <a:solidFill>
            <a:srgbClr val="FFFFFF">
              <a:shade val="85000"/>
            </a:srgbClr>
          </a:solidFill>
          <a:ln w="28575"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descr="Imagen que contiene persona, edificio, parado, viejo&#10;&#10;Descripción generada automáticamente">
            <a:extLst>
              <a:ext uri="{FF2B5EF4-FFF2-40B4-BE49-F238E27FC236}">
                <a16:creationId xmlns:a16="http://schemas.microsoft.com/office/drawing/2014/main" id="{36F4EBC9-7606-5D6E-E946-4D550726D315}"/>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10714063" y="3275869"/>
            <a:ext cx="1315676" cy="1662748"/>
          </a:xfrm>
          <a:prstGeom prst="snip2DiagRect">
            <a:avLst/>
          </a:prstGeom>
          <a:solidFill>
            <a:srgbClr val="FFFFFF">
              <a:shade val="85000"/>
            </a:srgbClr>
          </a:solidFill>
          <a:ln w="28575"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Imagen 14">
            <a:extLst>
              <a:ext uri="{FF2B5EF4-FFF2-40B4-BE49-F238E27FC236}">
                <a16:creationId xmlns:a16="http://schemas.microsoft.com/office/drawing/2014/main" id="{35B8B5B4-8EFC-9D70-1839-F6AA1A7647EA}"/>
              </a:ext>
            </a:extLst>
          </p:cNvPr>
          <p:cNvPicPr>
            <a:picLocks noChangeAspect="1"/>
          </p:cNvPicPr>
          <p:nvPr/>
        </p:nvPicPr>
        <p:blipFill>
          <a:blip r:embed="rId11"/>
          <a:stretch>
            <a:fillRect/>
          </a:stretch>
        </p:blipFill>
        <p:spPr>
          <a:xfrm>
            <a:off x="7628850" y="3275869"/>
            <a:ext cx="2955996" cy="1662748"/>
          </a:xfrm>
          <a:prstGeom prst="snip2DiagRect">
            <a:avLst>
              <a:gd name="adj1" fmla="val 16317"/>
              <a:gd name="adj2" fmla="val 0"/>
            </a:avLst>
          </a:prstGeom>
          <a:solidFill>
            <a:srgbClr val="FFFFFF">
              <a:shade val="85000"/>
            </a:srgbClr>
          </a:solidFill>
          <a:ln w="28575"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9" name="Imagen 18">
            <a:extLst>
              <a:ext uri="{FF2B5EF4-FFF2-40B4-BE49-F238E27FC236}">
                <a16:creationId xmlns:a16="http://schemas.microsoft.com/office/drawing/2014/main" id="{861D2017-49D5-24BC-0B01-8CB3CF2728A7}"/>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9324481" y="5042096"/>
            <a:ext cx="2705258" cy="1690786"/>
          </a:xfrm>
          <a:prstGeom prst="snip2DiagRect">
            <a:avLst>
              <a:gd name="adj1" fmla="val 8914"/>
              <a:gd name="adj2" fmla="val 0"/>
            </a:avLst>
          </a:prstGeom>
          <a:solidFill>
            <a:srgbClr val="FFFFFF">
              <a:shade val="85000"/>
            </a:srgbClr>
          </a:solidFill>
          <a:ln w="28575"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2" name="Imagen 21" descr="Mujer sentada en un campo&#10;&#10;Descripción generada automáticamente con confianza media">
            <a:extLst>
              <a:ext uri="{FF2B5EF4-FFF2-40B4-BE49-F238E27FC236}">
                <a16:creationId xmlns:a16="http://schemas.microsoft.com/office/drawing/2014/main" id="{CC5DCFEB-DDE8-3C83-1F31-3780168CDE35}"/>
              </a:ext>
            </a:extLst>
          </p:cNvPr>
          <p:cNvPicPr>
            <a:picLocks noChangeAspect="1"/>
          </p:cNvPicPr>
          <p:nvPr/>
        </p:nvPicPr>
        <p:blipFill rotWithShape="1">
          <a:blip r:embed="rId13" cstate="hqprint">
            <a:extLst>
              <a:ext uri="{28A0092B-C50C-407E-A947-70E740481C1C}">
                <a14:useLocalDpi xmlns:a14="http://schemas.microsoft.com/office/drawing/2010/main"/>
              </a:ext>
            </a:extLst>
          </a:blip>
          <a:srcRect/>
          <a:stretch/>
        </p:blipFill>
        <p:spPr>
          <a:xfrm>
            <a:off x="7628850" y="5042096"/>
            <a:ext cx="1565392" cy="1005509"/>
          </a:xfrm>
          <a:prstGeom prst="snip2DiagRect">
            <a:avLst/>
          </a:prstGeom>
          <a:solidFill>
            <a:srgbClr val="FFFFFF">
              <a:shade val="85000"/>
            </a:srgbClr>
          </a:solidFill>
          <a:ln w="28575"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550B3B87-DB93-BC09-F643-519B95880272}"/>
              </a:ext>
            </a:extLst>
          </p:cNvPr>
          <p:cNvSpPr txBox="1"/>
          <p:nvPr/>
        </p:nvSpPr>
        <p:spPr>
          <a:xfrm>
            <a:off x="270990" y="3707133"/>
            <a:ext cx="7168035" cy="400110"/>
          </a:xfrm>
          <a:prstGeom prst="rect">
            <a:avLst/>
          </a:prstGeom>
          <a:noFill/>
        </p:spPr>
        <p:txBody>
          <a:bodyPr wrap="square">
            <a:spAutoFit/>
          </a:bodyPr>
          <a:lstStyle/>
          <a:p>
            <a:pPr>
              <a:spcBef>
                <a:spcPts val="600"/>
              </a:spcBef>
            </a:pPr>
            <a:r>
              <a:rPr lang="en" sz="2000" b="1" dirty="0"/>
              <a:t>What relationship existed between Jesus and the Father?</a:t>
            </a:r>
          </a:p>
        </p:txBody>
      </p:sp>
      <p:sp>
        <p:nvSpPr>
          <p:cNvPr id="11" name="CuadroTexto 10">
            <a:extLst>
              <a:ext uri="{FF2B5EF4-FFF2-40B4-BE49-F238E27FC236}">
                <a16:creationId xmlns:a16="http://schemas.microsoft.com/office/drawing/2014/main" id="{0A0597BC-F36D-AEAB-77BF-B936F9C6BDD8}"/>
              </a:ext>
            </a:extLst>
          </p:cNvPr>
          <p:cNvSpPr txBox="1"/>
          <p:nvPr/>
        </p:nvSpPr>
        <p:spPr>
          <a:xfrm>
            <a:off x="270991" y="2420497"/>
            <a:ext cx="7168035" cy="1323439"/>
          </a:xfrm>
          <a:prstGeom prst="rect">
            <a:avLst/>
          </a:prstGeom>
          <a:noFill/>
        </p:spPr>
        <p:txBody>
          <a:bodyPr wrap="square">
            <a:spAutoFit/>
          </a:bodyPr>
          <a:lstStyle/>
          <a:p>
            <a:pPr>
              <a:spcBef>
                <a:spcPts val="600"/>
              </a:spcBef>
            </a:pPr>
            <a:r>
              <a:rPr lang="en" sz="2000" b="1" dirty="0"/>
              <a:t>Jesus was the Father's representative on Earth. He did the Father's will (Jn. 5:30; 6:38.) He was sent by Him to save us, and to become the means by which we are resurrected and receive eternal life (Jn. 6:40.)</a:t>
            </a:r>
          </a:p>
        </p:txBody>
      </p:sp>
    </p:spTree>
    <p:extLst>
      <p:ext uri="{BB962C8B-B14F-4D97-AF65-F5344CB8AC3E}">
        <p14:creationId xmlns:p14="http://schemas.microsoft.com/office/powerpoint/2010/main" val="3962139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par>
                          <p:cTn id="30" fill="hold">
                            <p:stCondLst>
                              <p:cond delay="1750"/>
                            </p:stCondLst>
                            <p:childTnLst>
                              <p:par>
                                <p:cTn id="31" presetID="18" presetClass="entr" presetSubtype="6"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strips(downRight)">
                                      <p:cBhvr>
                                        <p:cTn id="33" dur="500"/>
                                        <p:tgtEl>
                                          <p:spTgt spid="4"/>
                                        </p:tgtEl>
                                      </p:cBhvr>
                                    </p:animEffect>
                                  </p:childTnLst>
                                </p:cTn>
                              </p:par>
                              <p:par>
                                <p:cTn id="34" presetID="18" presetClass="entr" presetSubtype="3" fill="hold" nodeType="withEffect">
                                  <p:stCondLst>
                                    <p:cond delay="250"/>
                                  </p:stCondLst>
                                  <p:childTnLst>
                                    <p:set>
                                      <p:cBhvr>
                                        <p:cTn id="35" dur="1" fill="hold">
                                          <p:stCondLst>
                                            <p:cond delay="0"/>
                                          </p:stCondLst>
                                        </p:cTn>
                                        <p:tgtEl>
                                          <p:spTgt spid="10"/>
                                        </p:tgtEl>
                                        <p:attrNameLst>
                                          <p:attrName>style.visibility</p:attrName>
                                        </p:attrNameLst>
                                      </p:cBhvr>
                                      <p:to>
                                        <p:strVal val="visible"/>
                                      </p:to>
                                    </p:set>
                                    <p:animEffect transition="in" filter="strips(upRight)">
                                      <p:cBhvr>
                                        <p:cTn id="36" dur="500"/>
                                        <p:tgtEl>
                                          <p:spTgt spid="10"/>
                                        </p:tgtEl>
                                      </p:cBhvr>
                                    </p:animEffect>
                                  </p:childTnLst>
                                </p:cTn>
                              </p:par>
                              <p:par>
                                <p:cTn id="37" presetID="18" presetClass="entr" presetSubtype="12" fill="hold" nodeType="withEffect">
                                  <p:stCondLst>
                                    <p:cond delay="500"/>
                                  </p:stCondLst>
                                  <p:childTnLst>
                                    <p:set>
                                      <p:cBhvr>
                                        <p:cTn id="38" dur="1" fill="hold">
                                          <p:stCondLst>
                                            <p:cond delay="0"/>
                                          </p:stCondLst>
                                        </p:cTn>
                                        <p:tgtEl>
                                          <p:spTgt spid="15"/>
                                        </p:tgtEl>
                                        <p:attrNameLst>
                                          <p:attrName>style.visibility</p:attrName>
                                        </p:attrNameLst>
                                      </p:cBhvr>
                                      <p:to>
                                        <p:strVal val="visible"/>
                                      </p:to>
                                    </p:set>
                                    <p:animEffect transition="in" filter="strips(downLeft)">
                                      <p:cBhvr>
                                        <p:cTn id="39" dur="500"/>
                                        <p:tgtEl>
                                          <p:spTgt spid="15"/>
                                        </p:tgtEl>
                                      </p:cBhvr>
                                    </p:animEffect>
                                  </p:childTnLst>
                                </p:cTn>
                              </p:par>
                              <p:par>
                                <p:cTn id="40" presetID="18" presetClass="entr" presetSubtype="6" fill="hold" nodeType="withEffect">
                                  <p:stCondLst>
                                    <p:cond delay="750"/>
                                  </p:stCondLst>
                                  <p:childTnLst>
                                    <p:set>
                                      <p:cBhvr>
                                        <p:cTn id="41" dur="1" fill="hold">
                                          <p:stCondLst>
                                            <p:cond delay="0"/>
                                          </p:stCondLst>
                                        </p:cTn>
                                        <p:tgtEl>
                                          <p:spTgt spid="14"/>
                                        </p:tgtEl>
                                        <p:attrNameLst>
                                          <p:attrName>style.visibility</p:attrName>
                                        </p:attrNameLst>
                                      </p:cBhvr>
                                      <p:to>
                                        <p:strVal val="visible"/>
                                      </p:to>
                                    </p:set>
                                    <p:animEffect transition="in" filter="strips(downRight)">
                                      <p:cBhvr>
                                        <p:cTn id="42" dur="500"/>
                                        <p:tgtEl>
                                          <p:spTgt spid="14"/>
                                        </p:tgtEl>
                                      </p:cBhvr>
                                    </p:animEffect>
                                  </p:childTnLst>
                                </p:cTn>
                              </p:par>
                              <p:par>
                                <p:cTn id="43" presetID="18" presetClass="entr" presetSubtype="6" fill="hold" nodeType="withEffect">
                                  <p:stCondLst>
                                    <p:cond delay="1000"/>
                                  </p:stCondLst>
                                  <p:childTnLst>
                                    <p:set>
                                      <p:cBhvr>
                                        <p:cTn id="44" dur="1" fill="hold">
                                          <p:stCondLst>
                                            <p:cond delay="0"/>
                                          </p:stCondLst>
                                        </p:cTn>
                                        <p:tgtEl>
                                          <p:spTgt spid="22"/>
                                        </p:tgtEl>
                                        <p:attrNameLst>
                                          <p:attrName>style.visibility</p:attrName>
                                        </p:attrNameLst>
                                      </p:cBhvr>
                                      <p:to>
                                        <p:strVal val="visible"/>
                                      </p:to>
                                    </p:set>
                                    <p:animEffect transition="in" filter="strips(downRight)">
                                      <p:cBhvr>
                                        <p:cTn id="45" dur="500"/>
                                        <p:tgtEl>
                                          <p:spTgt spid="22"/>
                                        </p:tgtEl>
                                      </p:cBhvr>
                                    </p:animEffect>
                                  </p:childTnLst>
                                </p:cTn>
                              </p:par>
                              <p:par>
                                <p:cTn id="46" presetID="18" presetClass="entr" presetSubtype="3" fill="hold" nodeType="withEffect">
                                  <p:stCondLst>
                                    <p:cond delay="1250"/>
                                  </p:stCondLst>
                                  <p:childTnLst>
                                    <p:set>
                                      <p:cBhvr>
                                        <p:cTn id="47" dur="1" fill="hold">
                                          <p:stCondLst>
                                            <p:cond delay="0"/>
                                          </p:stCondLst>
                                        </p:cTn>
                                        <p:tgtEl>
                                          <p:spTgt spid="19"/>
                                        </p:tgtEl>
                                        <p:attrNameLst>
                                          <p:attrName>style.visibility</p:attrName>
                                        </p:attrNameLst>
                                      </p:cBhvr>
                                      <p:to>
                                        <p:strVal val="visible"/>
                                      </p:to>
                                    </p:set>
                                    <p:animEffect transition="in" filter="strips(upRight)">
                                      <p:cBhvr>
                                        <p:cTn id="48" dur="5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wipe(left)">
                                      <p:cBhvr>
                                        <p:cTn id="53" dur="500"/>
                                        <p:tgtEl>
                                          <p:spTgt spid="6"/>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left)">
                                      <p:cBhvr>
                                        <p:cTn id="58" dur="500"/>
                                        <p:tgtEl>
                                          <p:spTgt spid="11"/>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wipe(left)">
                                      <p:cBhvr>
                                        <p:cTn id="63" dur="500"/>
                                        <p:tgtEl>
                                          <p:spTgt spid="7"/>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20">
                                            <p:graphicEl>
                                              <a:dgm id="{3A9607A9-94A0-497D-89BF-B40C4848F72A}"/>
                                            </p:graphicEl>
                                          </p:spTgt>
                                        </p:tgtEl>
                                        <p:attrNameLst>
                                          <p:attrName>style.visibility</p:attrName>
                                        </p:attrNameLst>
                                      </p:cBhvr>
                                      <p:to>
                                        <p:strVal val="visible"/>
                                      </p:to>
                                    </p:set>
                                    <p:animEffect transition="in" filter="wipe(left)">
                                      <p:cBhvr>
                                        <p:cTn id="68" dur="500"/>
                                        <p:tgtEl>
                                          <p:spTgt spid="20">
                                            <p:graphicEl>
                                              <a:dgm id="{3A9607A9-94A0-497D-89BF-B40C4848F72A}"/>
                                            </p:graphicEl>
                                          </p:spTgt>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20">
                                            <p:graphicEl>
                                              <a:dgm id="{8450B45A-F75B-4CC3-BD42-D80233462C5E}"/>
                                            </p:graphicEl>
                                          </p:spTgt>
                                        </p:tgtEl>
                                        <p:attrNameLst>
                                          <p:attrName>style.visibility</p:attrName>
                                        </p:attrNameLst>
                                      </p:cBhvr>
                                      <p:to>
                                        <p:strVal val="visible"/>
                                      </p:to>
                                    </p:set>
                                    <p:animEffect transition="in" filter="wipe(left)">
                                      <p:cBhvr>
                                        <p:cTn id="72" dur="500"/>
                                        <p:tgtEl>
                                          <p:spTgt spid="20">
                                            <p:graphicEl>
                                              <a:dgm id="{8450B45A-F75B-4CC3-BD42-D80233462C5E}"/>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0">
                                            <p:graphicEl>
                                              <a:dgm id="{96B944AC-F921-4882-B40A-751D803F06FC}"/>
                                            </p:graphicEl>
                                          </p:spTgt>
                                        </p:tgtEl>
                                        <p:attrNameLst>
                                          <p:attrName>style.visibility</p:attrName>
                                        </p:attrNameLst>
                                      </p:cBhvr>
                                      <p:to>
                                        <p:strVal val="visible"/>
                                      </p:to>
                                    </p:set>
                                    <p:animEffect transition="in" filter="wipe(left)">
                                      <p:cBhvr>
                                        <p:cTn id="77" dur="500"/>
                                        <p:tgtEl>
                                          <p:spTgt spid="20">
                                            <p:graphicEl>
                                              <a:dgm id="{96B944AC-F921-4882-B40A-751D803F06FC}"/>
                                            </p:graphicEl>
                                          </p:spTgt>
                                        </p:tgtEl>
                                      </p:cBhvr>
                                    </p:animEffect>
                                  </p:childTnLst>
                                </p:cTn>
                              </p:par>
                            </p:childTnLst>
                          </p:cTn>
                        </p:par>
                        <p:par>
                          <p:cTn id="78" fill="hold">
                            <p:stCondLst>
                              <p:cond delay="500"/>
                            </p:stCondLst>
                            <p:childTnLst>
                              <p:par>
                                <p:cTn id="79" presetID="22" presetClass="entr" presetSubtype="8" fill="hold" grpId="0" nodeType="afterEffect">
                                  <p:stCondLst>
                                    <p:cond delay="0"/>
                                  </p:stCondLst>
                                  <p:childTnLst>
                                    <p:set>
                                      <p:cBhvr>
                                        <p:cTn id="80" dur="1" fill="hold">
                                          <p:stCondLst>
                                            <p:cond delay="0"/>
                                          </p:stCondLst>
                                        </p:cTn>
                                        <p:tgtEl>
                                          <p:spTgt spid="20">
                                            <p:graphicEl>
                                              <a:dgm id="{9553A86A-F30B-4161-85DE-EE4A3697C28A}"/>
                                            </p:graphicEl>
                                          </p:spTgt>
                                        </p:tgtEl>
                                        <p:attrNameLst>
                                          <p:attrName>style.visibility</p:attrName>
                                        </p:attrNameLst>
                                      </p:cBhvr>
                                      <p:to>
                                        <p:strVal val="visible"/>
                                      </p:to>
                                    </p:set>
                                    <p:animEffect transition="in" filter="wipe(left)">
                                      <p:cBhvr>
                                        <p:cTn id="81" dur="500"/>
                                        <p:tgtEl>
                                          <p:spTgt spid="20">
                                            <p:graphicEl>
                                              <a:dgm id="{9553A86A-F30B-4161-85DE-EE4A3697C28A}"/>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20">
                                            <p:graphicEl>
                                              <a:dgm id="{05B6A4D7-0805-45F3-AD3D-85C851FE3E1E}"/>
                                            </p:graphicEl>
                                          </p:spTgt>
                                        </p:tgtEl>
                                        <p:attrNameLst>
                                          <p:attrName>style.visibility</p:attrName>
                                        </p:attrNameLst>
                                      </p:cBhvr>
                                      <p:to>
                                        <p:strVal val="visible"/>
                                      </p:to>
                                    </p:set>
                                    <p:animEffect transition="in" filter="wipe(left)">
                                      <p:cBhvr>
                                        <p:cTn id="86" dur="500"/>
                                        <p:tgtEl>
                                          <p:spTgt spid="20">
                                            <p:graphicEl>
                                              <a:dgm id="{05B6A4D7-0805-45F3-AD3D-85C851FE3E1E}"/>
                                            </p:graphicEl>
                                          </p:spTgt>
                                        </p:tgtEl>
                                      </p:cBhvr>
                                    </p:animEffect>
                                  </p:childTnLst>
                                </p:cTn>
                              </p:par>
                            </p:childTnLst>
                          </p:cTn>
                        </p:par>
                        <p:par>
                          <p:cTn id="87" fill="hold">
                            <p:stCondLst>
                              <p:cond delay="500"/>
                            </p:stCondLst>
                            <p:childTnLst>
                              <p:par>
                                <p:cTn id="88" presetID="22" presetClass="entr" presetSubtype="8" fill="hold" grpId="0" nodeType="afterEffect">
                                  <p:stCondLst>
                                    <p:cond delay="0"/>
                                  </p:stCondLst>
                                  <p:childTnLst>
                                    <p:set>
                                      <p:cBhvr>
                                        <p:cTn id="89" dur="1" fill="hold">
                                          <p:stCondLst>
                                            <p:cond delay="0"/>
                                          </p:stCondLst>
                                        </p:cTn>
                                        <p:tgtEl>
                                          <p:spTgt spid="20">
                                            <p:graphicEl>
                                              <a:dgm id="{BC521362-55D5-4DC0-BE37-C8237F437851}"/>
                                            </p:graphicEl>
                                          </p:spTgt>
                                        </p:tgtEl>
                                        <p:attrNameLst>
                                          <p:attrName>style.visibility</p:attrName>
                                        </p:attrNameLst>
                                      </p:cBhvr>
                                      <p:to>
                                        <p:strVal val="visible"/>
                                      </p:to>
                                    </p:set>
                                    <p:animEffect transition="in" filter="wipe(left)">
                                      <p:cBhvr>
                                        <p:cTn id="90" dur="500"/>
                                        <p:tgtEl>
                                          <p:spTgt spid="20">
                                            <p:graphicEl>
                                              <a:dgm id="{BC521362-55D5-4DC0-BE37-C8237F437851}"/>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20">
                                            <p:graphicEl>
                                              <a:dgm id="{1AB1EB17-CF8A-4177-8D74-80D5B7B5C17B}"/>
                                            </p:graphicEl>
                                          </p:spTgt>
                                        </p:tgtEl>
                                        <p:attrNameLst>
                                          <p:attrName>style.visibility</p:attrName>
                                        </p:attrNameLst>
                                      </p:cBhvr>
                                      <p:to>
                                        <p:strVal val="visible"/>
                                      </p:to>
                                    </p:set>
                                    <p:animEffect transition="in" filter="wipe(left)">
                                      <p:cBhvr>
                                        <p:cTn id="95" dur="500"/>
                                        <p:tgtEl>
                                          <p:spTgt spid="20">
                                            <p:graphicEl>
                                              <a:dgm id="{1AB1EB17-CF8A-4177-8D74-80D5B7B5C17B}"/>
                                            </p:graphicEl>
                                          </p:spTgt>
                                        </p:tgtEl>
                                      </p:cBhvr>
                                    </p:animEffect>
                                  </p:childTnLst>
                                </p:cTn>
                              </p:par>
                            </p:childTnLst>
                          </p:cTn>
                        </p:par>
                        <p:par>
                          <p:cTn id="96" fill="hold">
                            <p:stCondLst>
                              <p:cond delay="500"/>
                            </p:stCondLst>
                            <p:childTnLst>
                              <p:par>
                                <p:cTn id="97" presetID="22" presetClass="entr" presetSubtype="8" fill="hold" grpId="0" nodeType="afterEffect">
                                  <p:stCondLst>
                                    <p:cond delay="0"/>
                                  </p:stCondLst>
                                  <p:childTnLst>
                                    <p:set>
                                      <p:cBhvr>
                                        <p:cTn id="98" dur="1" fill="hold">
                                          <p:stCondLst>
                                            <p:cond delay="0"/>
                                          </p:stCondLst>
                                        </p:cTn>
                                        <p:tgtEl>
                                          <p:spTgt spid="20">
                                            <p:graphicEl>
                                              <a:dgm id="{3A30F323-E40F-4336-9E5D-9D038DE68B4D}"/>
                                            </p:graphicEl>
                                          </p:spTgt>
                                        </p:tgtEl>
                                        <p:attrNameLst>
                                          <p:attrName>style.visibility</p:attrName>
                                        </p:attrNameLst>
                                      </p:cBhvr>
                                      <p:to>
                                        <p:strVal val="visible"/>
                                      </p:to>
                                    </p:set>
                                    <p:animEffect transition="in" filter="wipe(left)">
                                      <p:cBhvr>
                                        <p:cTn id="99" dur="500"/>
                                        <p:tgtEl>
                                          <p:spTgt spid="20">
                                            <p:graphicEl>
                                              <a:dgm id="{3A30F323-E40F-4336-9E5D-9D038DE68B4D}"/>
                                            </p:graphicEl>
                                          </p:spTgt>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20">
                                            <p:graphicEl>
                                              <a:dgm id="{A2FF3C0C-6647-4EE0-8CA3-F30D07DAABAE}"/>
                                            </p:graphicEl>
                                          </p:spTgt>
                                        </p:tgtEl>
                                        <p:attrNameLst>
                                          <p:attrName>style.visibility</p:attrName>
                                        </p:attrNameLst>
                                      </p:cBhvr>
                                      <p:to>
                                        <p:strVal val="visible"/>
                                      </p:to>
                                    </p:set>
                                    <p:animEffect transition="in" filter="wipe(left)">
                                      <p:cBhvr>
                                        <p:cTn id="104" dur="500"/>
                                        <p:tgtEl>
                                          <p:spTgt spid="20">
                                            <p:graphicEl>
                                              <a:dgm id="{A2FF3C0C-6647-4EE0-8CA3-F30D07DAABAE}"/>
                                            </p:graphicEl>
                                          </p:spTgt>
                                        </p:tgtEl>
                                      </p:cBhvr>
                                    </p:animEffect>
                                  </p:childTnLst>
                                </p:cTn>
                              </p:par>
                            </p:childTnLst>
                          </p:cTn>
                        </p:par>
                        <p:par>
                          <p:cTn id="105" fill="hold">
                            <p:stCondLst>
                              <p:cond delay="500"/>
                            </p:stCondLst>
                            <p:childTnLst>
                              <p:par>
                                <p:cTn id="106" presetID="22" presetClass="entr" presetSubtype="8" fill="hold" grpId="0" nodeType="afterEffect">
                                  <p:stCondLst>
                                    <p:cond delay="0"/>
                                  </p:stCondLst>
                                  <p:childTnLst>
                                    <p:set>
                                      <p:cBhvr>
                                        <p:cTn id="107" dur="1" fill="hold">
                                          <p:stCondLst>
                                            <p:cond delay="0"/>
                                          </p:stCondLst>
                                        </p:cTn>
                                        <p:tgtEl>
                                          <p:spTgt spid="20">
                                            <p:graphicEl>
                                              <a:dgm id="{B8C095A1-F268-4320-B008-24523968C6BE}"/>
                                            </p:graphicEl>
                                          </p:spTgt>
                                        </p:tgtEl>
                                        <p:attrNameLst>
                                          <p:attrName>style.visibility</p:attrName>
                                        </p:attrNameLst>
                                      </p:cBhvr>
                                      <p:to>
                                        <p:strVal val="visible"/>
                                      </p:to>
                                    </p:set>
                                    <p:animEffect transition="in" filter="wipe(left)">
                                      <p:cBhvr>
                                        <p:cTn id="108" dur="500"/>
                                        <p:tgtEl>
                                          <p:spTgt spid="20">
                                            <p:graphicEl>
                                              <a:dgm id="{B8C095A1-F268-4320-B008-24523968C6BE}"/>
                                            </p:graphicEl>
                                          </p:spTgt>
                                        </p:tgtEl>
                                      </p:cBhvr>
                                    </p:animEffect>
                                  </p:childTnLst>
                                </p:cTn>
                              </p:par>
                            </p:childTnLst>
                          </p:cTn>
                        </p:par>
                      </p:childTnLst>
                    </p:cTn>
                  </p:par>
                  <p:par>
                    <p:cTn id="109" fill="hold">
                      <p:stCondLst>
                        <p:cond delay="indefinite"/>
                      </p:stCondLst>
                      <p:childTnLst>
                        <p:par>
                          <p:cTn id="110" fill="hold">
                            <p:stCondLst>
                              <p:cond delay="0"/>
                            </p:stCondLst>
                            <p:childTnLst>
                              <p:par>
                                <p:cTn id="111" presetID="41" presetClass="entr" presetSubtype="0" fill="hold" grpId="0" nodeType="clickEffect">
                                  <p:stCondLst>
                                    <p:cond delay="0"/>
                                  </p:stCondLst>
                                  <p:iterate type="wd">
                                    <p:tmPct val="5000"/>
                                  </p:iterate>
                                  <p:childTnLst>
                                    <p:set>
                                      <p:cBhvr>
                                        <p:cTn id="112" dur="1" fill="hold">
                                          <p:stCondLst>
                                            <p:cond delay="0"/>
                                          </p:stCondLst>
                                        </p:cTn>
                                        <p:tgtEl>
                                          <p:spTgt spid="8"/>
                                        </p:tgtEl>
                                        <p:attrNameLst>
                                          <p:attrName>style.visibility</p:attrName>
                                        </p:attrNameLst>
                                      </p:cBhvr>
                                      <p:to>
                                        <p:strVal val="visible"/>
                                      </p:to>
                                    </p:set>
                                    <p:anim calcmode="lin" valueType="num">
                                      <p:cBhvr>
                                        <p:cTn id="113"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14" dur="500" fill="hold"/>
                                        <p:tgtEl>
                                          <p:spTgt spid="8"/>
                                        </p:tgtEl>
                                        <p:attrNameLst>
                                          <p:attrName>ppt_y</p:attrName>
                                        </p:attrNameLst>
                                      </p:cBhvr>
                                      <p:tavLst>
                                        <p:tav tm="0">
                                          <p:val>
                                            <p:strVal val="#ppt_y"/>
                                          </p:val>
                                        </p:tav>
                                        <p:tav tm="100000">
                                          <p:val>
                                            <p:strVal val="#ppt_y"/>
                                          </p:val>
                                        </p:tav>
                                      </p:tavLst>
                                    </p:anim>
                                    <p:anim calcmode="lin" valueType="num">
                                      <p:cBhvr>
                                        <p:cTn id="115"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16"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7"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0" grpId="0" uiExpand="1">
        <p:bldSub>
          <a:bldDgm bld="one"/>
        </p:bldSub>
      </p:bldGraphic>
      <p:bldP spid="8" grpId="0"/>
      <p:bldP spid="7"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B922D39-B26C-9D12-0305-CDED50676663}"/>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6E3D8A21-4E3B-C865-BF7E-9B3988502628}"/>
              </a:ext>
            </a:extLst>
          </p:cNvPr>
          <p:cNvSpPr txBox="1"/>
          <p:nvPr/>
        </p:nvSpPr>
        <p:spPr>
          <a:xfrm>
            <a:off x="644769" y="421661"/>
            <a:ext cx="10902462" cy="2713427"/>
          </a:xfrm>
          <a:prstGeom prst="rect">
            <a:avLst/>
          </a:prstGeom>
          <a:noFill/>
        </p:spPr>
        <p:txBody>
          <a:bodyPr wrap="square">
            <a:prstTxWarp prst="textTriangleInverted">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7200" b="1" dirty="0">
                <a:ln/>
                <a:solidFill>
                  <a:srgbClr val="2EDFCB"/>
                </a:solidFill>
                <a:effectLst>
                  <a:outerShdw blurRad="60007" dist="200025" dir="15000000" sy="30000" kx="-1800000" algn="bl" rotWithShape="0">
                    <a:prstClr val="black">
                      <a:alpha val="32000"/>
                    </a:prstClr>
                  </a:outerShdw>
                </a:effectLst>
              </a:rPr>
              <a:t>JESUS AND THE SPIRIT</a:t>
            </a:r>
          </a:p>
        </p:txBody>
      </p:sp>
    </p:spTree>
    <p:extLst>
      <p:ext uri="{BB962C8B-B14F-4D97-AF65-F5344CB8AC3E}">
        <p14:creationId xmlns:p14="http://schemas.microsoft.com/office/powerpoint/2010/main" val="222086085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BD30200-9431-8940-4B23-B334B9EA4D2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934CE898-B4CC-6C18-4C76-E6592A3220A5}"/>
              </a:ext>
            </a:extLst>
          </p:cNvPr>
          <p:cNvSpPr txBox="1"/>
          <p:nvPr/>
        </p:nvSpPr>
        <p:spPr>
          <a:xfrm>
            <a:off x="0" y="-40155"/>
            <a:ext cx="5566787" cy="1446550"/>
          </a:xfrm>
          <a:prstGeom prst="rect">
            <a:avLst/>
          </a:prstGeom>
          <a:noFill/>
        </p:spPr>
        <p:txBody>
          <a:bodyPr wrap="square">
            <a:spAutoFit/>
          </a:bodyPr>
          <a:lstStyle/>
          <a:p>
            <a:pPr algn="ctr"/>
            <a:r>
              <a:rPr lang="en" sz="4400" spc="600" dirty="0">
                <a:ln w="0"/>
                <a:effectLst>
                  <a:outerShdw blurRad="38100" dist="19050" dir="2700000" algn="tl" rotWithShape="0">
                    <a:schemeClr val="dk1">
                      <a:alpha val="40000"/>
                    </a:schemeClr>
                  </a:outerShdw>
                </a:effectLst>
              </a:rPr>
              <a:t>WHO IS THE SPIRIT?</a:t>
            </a:r>
          </a:p>
        </p:txBody>
      </p:sp>
      <p:sp>
        <p:nvSpPr>
          <p:cNvPr id="5" name="CuadroTexto 4">
            <a:extLst>
              <a:ext uri="{FF2B5EF4-FFF2-40B4-BE49-F238E27FC236}">
                <a16:creationId xmlns:a16="http://schemas.microsoft.com/office/drawing/2014/main" id="{2CA37659-731B-4BC8-DF8E-6FA0F549F9F3}"/>
              </a:ext>
            </a:extLst>
          </p:cNvPr>
          <p:cNvSpPr txBox="1"/>
          <p:nvPr/>
        </p:nvSpPr>
        <p:spPr>
          <a:xfrm>
            <a:off x="6634528" y="82955"/>
            <a:ext cx="5557472" cy="1200329"/>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5">
                    <a:lumMod val="75000"/>
                  </a:schemeClr>
                </a:solidFill>
                <a:effectLst>
                  <a:glow rad="127000">
                    <a:srgbClr val="EAFCFF"/>
                  </a:glow>
                </a:effectLst>
                <a:latin typeface="Comic Sans MS" panose="030F0702030302020204" pitchFamily="66" charset="0"/>
              </a:rPr>
              <a:t>“</a:t>
            </a:r>
            <a:r>
              <a:rPr lang="en-US" b="1" dirty="0">
                <a:solidFill>
                  <a:schemeClr val="accent5">
                    <a:lumMod val="75000"/>
                  </a:schemeClr>
                </a:solidFill>
                <a:effectLst>
                  <a:glow rad="127000">
                    <a:srgbClr val="EAFCFF"/>
                  </a:glow>
                </a:effectLst>
                <a:latin typeface="Comic Sans MS" panose="030F0702030302020204" pitchFamily="66" charset="0"/>
              </a:rPr>
              <a:t>When the Advocate comes, whom I will send to you from the Father—the Spirit of truth who goes out from the Father—he will testify about me</a:t>
            </a:r>
            <a:r>
              <a:rPr lang="en" b="1" dirty="0">
                <a:solidFill>
                  <a:schemeClr val="accent5">
                    <a:lumMod val="75000"/>
                  </a:schemeClr>
                </a:solidFill>
                <a:effectLst>
                  <a:glow rad="127000">
                    <a:srgbClr val="EAFCFF"/>
                  </a:glow>
                </a:effectLst>
                <a:latin typeface="Comic Sans MS" panose="030F0702030302020204" pitchFamily="66" charset="0"/>
              </a:rPr>
              <a:t>” </a:t>
            </a:r>
            <a:r>
              <a:rPr lang="en" sz="1400" b="1" dirty="0">
                <a:solidFill>
                  <a:schemeClr val="accent5">
                    <a:lumMod val="75000"/>
                  </a:schemeClr>
                </a:solidFill>
                <a:effectLst>
                  <a:glow rad="127000">
                    <a:srgbClr val="EAFCFF"/>
                  </a:glow>
                </a:effectLst>
                <a:latin typeface="Comic Sans MS" panose="030F0702030302020204" pitchFamily="66" charset="0"/>
              </a:rPr>
              <a:t>(John 15:26)</a:t>
            </a:r>
          </a:p>
        </p:txBody>
      </p:sp>
      <p:sp>
        <p:nvSpPr>
          <p:cNvPr id="6" name="CuadroTexto 5">
            <a:extLst>
              <a:ext uri="{FF2B5EF4-FFF2-40B4-BE49-F238E27FC236}">
                <a16:creationId xmlns:a16="http://schemas.microsoft.com/office/drawing/2014/main" id="{BA0E0351-6FD1-E69A-F901-3D2D518DE472}"/>
              </a:ext>
            </a:extLst>
          </p:cNvPr>
          <p:cNvSpPr txBox="1"/>
          <p:nvPr/>
        </p:nvSpPr>
        <p:spPr>
          <a:xfrm>
            <a:off x="355355" y="1694736"/>
            <a:ext cx="7221101" cy="1015663"/>
          </a:xfrm>
          <a:prstGeom prst="rect">
            <a:avLst/>
          </a:prstGeom>
          <a:noFill/>
        </p:spPr>
        <p:txBody>
          <a:bodyPr wrap="square" rtlCol="0">
            <a:spAutoFit/>
          </a:bodyPr>
          <a:lstStyle/>
          <a:p>
            <a:pPr>
              <a:spcBef>
                <a:spcPts val="600"/>
              </a:spcBef>
            </a:pPr>
            <a:r>
              <a:rPr lang="en" sz="2000" b="1" dirty="0"/>
              <a:t>John introduces the Holy Spirit by showing us one of his most prominent works: the regeneration of our being                                             (John 3:5-6; 1:12-13; 6:63a.)</a:t>
            </a:r>
          </a:p>
        </p:txBody>
      </p:sp>
      <p:graphicFrame>
        <p:nvGraphicFramePr>
          <p:cNvPr id="8" name="Diagrama 7">
            <a:extLst>
              <a:ext uri="{FF2B5EF4-FFF2-40B4-BE49-F238E27FC236}">
                <a16:creationId xmlns:a16="http://schemas.microsoft.com/office/drawing/2014/main" id="{2AD5CA94-B889-2AF4-C70B-6B7FFE188249}"/>
              </a:ext>
            </a:extLst>
          </p:cNvPr>
          <p:cNvGraphicFramePr/>
          <p:nvPr>
            <p:extLst>
              <p:ext uri="{D42A27DB-BD31-4B8C-83A1-F6EECF244321}">
                <p14:modId xmlns:p14="http://schemas.microsoft.com/office/powerpoint/2010/main" val="2777842576"/>
              </p:ext>
            </p:extLst>
          </p:nvPr>
        </p:nvGraphicFramePr>
        <p:xfrm>
          <a:off x="129789" y="4710945"/>
          <a:ext cx="7221101" cy="19511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descr="Un hombre con los brazos levantados&#10;&#10;Descripción generada automáticamente con confianza baja">
            <a:extLst>
              <a:ext uri="{FF2B5EF4-FFF2-40B4-BE49-F238E27FC236}">
                <a16:creationId xmlns:a16="http://schemas.microsoft.com/office/drawing/2014/main" id="{79317ED5-30F7-7065-E922-2E1DEE6476B1}"/>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7576456" y="1446587"/>
            <a:ext cx="4485755" cy="5054695"/>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4" name="CuadroTexto 3">
            <a:extLst>
              <a:ext uri="{FF2B5EF4-FFF2-40B4-BE49-F238E27FC236}">
                <a16:creationId xmlns:a16="http://schemas.microsoft.com/office/drawing/2014/main" id="{5B232BF4-B045-50DE-0146-E08A73C621E5}"/>
              </a:ext>
            </a:extLst>
          </p:cNvPr>
          <p:cNvSpPr txBox="1"/>
          <p:nvPr/>
        </p:nvSpPr>
        <p:spPr>
          <a:xfrm>
            <a:off x="355354" y="4310835"/>
            <a:ext cx="7219085" cy="400110"/>
          </a:xfrm>
          <a:prstGeom prst="rect">
            <a:avLst/>
          </a:prstGeom>
          <a:noFill/>
        </p:spPr>
        <p:txBody>
          <a:bodyPr wrap="square">
            <a:spAutoFit/>
          </a:bodyPr>
          <a:lstStyle/>
          <a:p>
            <a:pPr>
              <a:spcBef>
                <a:spcPts val="600"/>
              </a:spcBef>
            </a:pPr>
            <a:r>
              <a:rPr lang="en" sz="2000" b="1" dirty="0"/>
              <a:t>What is the role of the Holy Spirit?</a:t>
            </a:r>
          </a:p>
        </p:txBody>
      </p:sp>
      <p:sp>
        <p:nvSpPr>
          <p:cNvPr id="10" name="CuadroTexto 9">
            <a:extLst>
              <a:ext uri="{FF2B5EF4-FFF2-40B4-BE49-F238E27FC236}">
                <a16:creationId xmlns:a16="http://schemas.microsoft.com/office/drawing/2014/main" id="{9E0BED62-A6F1-A1FD-C18F-5651B48FB9E1}"/>
              </a:ext>
            </a:extLst>
          </p:cNvPr>
          <p:cNvSpPr txBox="1"/>
          <p:nvPr/>
        </p:nvSpPr>
        <p:spPr>
          <a:xfrm>
            <a:off x="353340" y="2695009"/>
            <a:ext cx="7221100" cy="1631216"/>
          </a:xfrm>
          <a:prstGeom prst="rect">
            <a:avLst/>
          </a:prstGeom>
          <a:noFill/>
        </p:spPr>
        <p:txBody>
          <a:bodyPr wrap="square">
            <a:spAutoFit/>
          </a:bodyPr>
          <a:lstStyle/>
          <a:p>
            <a:pPr>
              <a:spcBef>
                <a:spcPts val="600"/>
              </a:spcBef>
            </a:pPr>
            <a:r>
              <a:rPr lang="en" sz="2000" b="1" dirty="0"/>
              <a:t>But that is not His only function. Jesus spoke at length of the work of the Spirit in His final discourse. And when He did so, He did not speak of Him as a power or a force. He is our Advocate, One equal to Jesus Himself, that is, a divine Person (John 14:16.)</a:t>
            </a:r>
          </a:p>
        </p:txBody>
      </p:sp>
    </p:spTree>
    <p:extLst>
      <p:ext uri="{BB962C8B-B14F-4D97-AF65-F5344CB8AC3E}">
        <p14:creationId xmlns:p14="http://schemas.microsoft.com/office/powerpoint/2010/main" val="382960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3"/>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
                                            <p:graphicEl>
                                              <a:dgm id="{8DA072B2-782D-45B4-9145-10E6DBF7E50B}"/>
                                            </p:graphicEl>
                                          </p:spTgt>
                                        </p:tgtEl>
                                        <p:attrNameLst>
                                          <p:attrName>style.visibility</p:attrName>
                                        </p:attrNameLst>
                                      </p:cBhvr>
                                      <p:to>
                                        <p:strVal val="visible"/>
                                      </p:to>
                                    </p:set>
                                    <p:animEffect transition="in" filter="wipe(left)">
                                      <p:cBhvr>
                                        <p:cTn id="42" dur="500"/>
                                        <p:tgtEl>
                                          <p:spTgt spid="8">
                                            <p:graphicEl>
                                              <a:dgm id="{8DA072B2-782D-45B4-9145-10E6DBF7E50B}"/>
                                            </p:graphicEl>
                                          </p:spTgt>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8">
                                            <p:graphicEl>
                                              <a:dgm id="{BF326E38-49E5-4975-A76C-25E734B31A45}"/>
                                            </p:graphicEl>
                                          </p:spTgt>
                                        </p:tgtEl>
                                        <p:attrNameLst>
                                          <p:attrName>style.visibility</p:attrName>
                                        </p:attrNameLst>
                                      </p:cBhvr>
                                      <p:to>
                                        <p:strVal val="visible"/>
                                      </p:to>
                                    </p:set>
                                    <p:anim calcmode="lin" valueType="num">
                                      <p:cBhvr>
                                        <p:cTn id="45" dur="500" fill="hold"/>
                                        <p:tgtEl>
                                          <p:spTgt spid="8">
                                            <p:graphicEl>
                                              <a:dgm id="{BF326E38-49E5-4975-A76C-25E734B31A45}"/>
                                            </p:graphicEl>
                                          </p:spTgt>
                                        </p:tgtEl>
                                        <p:attrNameLst>
                                          <p:attrName>ppt_w</p:attrName>
                                        </p:attrNameLst>
                                      </p:cBhvr>
                                      <p:tavLst>
                                        <p:tav tm="0">
                                          <p:val>
                                            <p:fltVal val="0"/>
                                          </p:val>
                                        </p:tav>
                                        <p:tav tm="100000">
                                          <p:val>
                                            <p:strVal val="#ppt_w"/>
                                          </p:val>
                                        </p:tav>
                                      </p:tavLst>
                                    </p:anim>
                                    <p:anim calcmode="lin" valueType="num">
                                      <p:cBhvr>
                                        <p:cTn id="46" dur="500" fill="hold"/>
                                        <p:tgtEl>
                                          <p:spTgt spid="8">
                                            <p:graphicEl>
                                              <a:dgm id="{BF326E38-49E5-4975-A76C-25E734B31A45}"/>
                                            </p:graphicEl>
                                          </p:spTgt>
                                        </p:tgtEl>
                                        <p:attrNameLst>
                                          <p:attrName>ppt_h</p:attrName>
                                        </p:attrNameLst>
                                      </p:cBhvr>
                                      <p:tavLst>
                                        <p:tav tm="0">
                                          <p:val>
                                            <p:fltVal val="0"/>
                                          </p:val>
                                        </p:tav>
                                        <p:tav tm="100000">
                                          <p:val>
                                            <p:strVal val="#ppt_h"/>
                                          </p:val>
                                        </p:tav>
                                      </p:tavLst>
                                    </p:anim>
                                    <p:animEffect transition="in" filter="fade">
                                      <p:cBhvr>
                                        <p:cTn id="47" dur="500"/>
                                        <p:tgtEl>
                                          <p:spTgt spid="8">
                                            <p:graphicEl>
                                              <a:dgm id="{BF326E38-49E5-4975-A76C-25E734B31A45}"/>
                                            </p:graphicEl>
                                          </p:spTgt>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8">
                                            <p:graphicEl>
                                              <a:dgm id="{0D0E0464-CC8C-47CD-A54C-FD848C2CE333}"/>
                                            </p:graphicEl>
                                          </p:spTgt>
                                        </p:tgtEl>
                                        <p:attrNameLst>
                                          <p:attrName>style.visibility</p:attrName>
                                        </p:attrNameLst>
                                      </p:cBhvr>
                                      <p:to>
                                        <p:strVal val="visible"/>
                                      </p:to>
                                    </p:set>
                                    <p:animEffect transition="in" filter="wipe(left)">
                                      <p:cBhvr>
                                        <p:cTn id="51" dur="500"/>
                                        <p:tgtEl>
                                          <p:spTgt spid="8">
                                            <p:graphicEl>
                                              <a:dgm id="{0D0E0464-CC8C-47CD-A54C-FD848C2CE333}"/>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8">
                                            <p:graphicEl>
                                              <a:dgm id="{0D2F02FF-0BFE-468C-8C89-46AD17BCE466}"/>
                                            </p:graphicEl>
                                          </p:spTgt>
                                        </p:tgtEl>
                                        <p:attrNameLst>
                                          <p:attrName>style.visibility</p:attrName>
                                        </p:attrNameLst>
                                      </p:cBhvr>
                                      <p:to>
                                        <p:strVal val="visible"/>
                                      </p:to>
                                    </p:set>
                                    <p:anim calcmode="lin" valueType="num">
                                      <p:cBhvr>
                                        <p:cTn id="56" dur="500" fill="hold"/>
                                        <p:tgtEl>
                                          <p:spTgt spid="8">
                                            <p:graphicEl>
                                              <a:dgm id="{0D2F02FF-0BFE-468C-8C89-46AD17BCE466}"/>
                                            </p:graphicEl>
                                          </p:spTgt>
                                        </p:tgtEl>
                                        <p:attrNameLst>
                                          <p:attrName>ppt_w</p:attrName>
                                        </p:attrNameLst>
                                      </p:cBhvr>
                                      <p:tavLst>
                                        <p:tav tm="0">
                                          <p:val>
                                            <p:fltVal val="0"/>
                                          </p:val>
                                        </p:tav>
                                        <p:tav tm="100000">
                                          <p:val>
                                            <p:strVal val="#ppt_w"/>
                                          </p:val>
                                        </p:tav>
                                      </p:tavLst>
                                    </p:anim>
                                    <p:anim calcmode="lin" valueType="num">
                                      <p:cBhvr>
                                        <p:cTn id="57" dur="500" fill="hold"/>
                                        <p:tgtEl>
                                          <p:spTgt spid="8">
                                            <p:graphicEl>
                                              <a:dgm id="{0D2F02FF-0BFE-468C-8C89-46AD17BCE466}"/>
                                            </p:graphicEl>
                                          </p:spTgt>
                                        </p:tgtEl>
                                        <p:attrNameLst>
                                          <p:attrName>ppt_h</p:attrName>
                                        </p:attrNameLst>
                                      </p:cBhvr>
                                      <p:tavLst>
                                        <p:tav tm="0">
                                          <p:val>
                                            <p:fltVal val="0"/>
                                          </p:val>
                                        </p:tav>
                                        <p:tav tm="100000">
                                          <p:val>
                                            <p:strVal val="#ppt_h"/>
                                          </p:val>
                                        </p:tav>
                                      </p:tavLst>
                                    </p:anim>
                                    <p:animEffect transition="in" filter="fade">
                                      <p:cBhvr>
                                        <p:cTn id="58" dur="500"/>
                                        <p:tgtEl>
                                          <p:spTgt spid="8">
                                            <p:graphicEl>
                                              <a:dgm id="{0D2F02FF-0BFE-468C-8C89-46AD17BCE466}"/>
                                            </p:graphicEl>
                                          </p:spTgt>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8">
                                            <p:graphicEl>
                                              <a:dgm id="{CAD33230-C1AD-4F69-961E-9E9A4D01B613}"/>
                                            </p:graphicEl>
                                          </p:spTgt>
                                        </p:tgtEl>
                                        <p:attrNameLst>
                                          <p:attrName>style.visibility</p:attrName>
                                        </p:attrNameLst>
                                      </p:cBhvr>
                                      <p:to>
                                        <p:strVal val="visible"/>
                                      </p:to>
                                    </p:set>
                                    <p:animEffect transition="in" filter="wipe(left)">
                                      <p:cBhvr>
                                        <p:cTn id="62" dur="500"/>
                                        <p:tgtEl>
                                          <p:spTgt spid="8">
                                            <p:graphicEl>
                                              <a:dgm id="{CAD33230-C1AD-4F69-961E-9E9A4D01B613}"/>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8">
                                            <p:graphicEl>
                                              <a:dgm id="{FFE35791-97BD-4440-8AD1-990AFA635651}"/>
                                            </p:graphicEl>
                                          </p:spTgt>
                                        </p:tgtEl>
                                        <p:attrNameLst>
                                          <p:attrName>style.visibility</p:attrName>
                                        </p:attrNameLst>
                                      </p:cBhvr>
                                      <p:to>
                                        <p:strVal val="visible"/>
                                      </p:to>
                                    </p:set>
                                    <p:anim calcmode="lin" valueType="num">
                                      <p:cBhvr>
                                        <p:cTn id="67" dur="500" fill="hold"/>
                                        <p:tgtEl>
                                          <p:spTgt spid="8">
                                            <p:graphicEl>
                                              <a:dgm id="{FFE35791-97BD-4440-8AD1-990AFA635651}"/>
                                            </p:graphicEl>
                                          </p:spTgt>
                                        </p:tgtEl>
                                        <p:attrNameLst>
                                          <p:attrName>ppt_w</p:attrName>
                                        </p:attrNameLst>
                                      </p:cBhvr>
                                      <p:tavLst>
                                        <p:tav tm="0">
                                          <p:val>
                                            <p:fltVal val="0"/>
                                          </p:val>
                                        </p:tav>
                                        <p:tav tm="100000">
                                          <p:val>
                                            <p:strVal val="#ppt_w"/>
                                          </p:val>
                                        </p:tav>
                                      </p:tavLst>
                                    </p:anim>
                                    <p:anim calcmode="lin" valueType="num">
                                      <p:cBhvr>
                                        <p:cTn id="68" dur="500" fill="hold"/>
                                        <p:tgtEl>
                                          <p:spTgt spid="8">
                                            <p:graphicEl>
                                              <a:dgm id="{FFE35791-97BD-4440-8AD1-990AFA635651}"/>
                                            </p:graphicEl>
                                          </p:spTgt>
                                        </p:tgtEl>
                                        <p:attrNameLst>
                                          <p:attrName>ppt_h</p:attrName>
                                        </p:attrNameLst>
                                      </p:cBhvr>
                                      <p:tavLst>
                                        <p:tav tm="0">
                                          <p:val>
                                            <p:fltVal val="0"/>
                                          </p:val>
                                        </p:tav>
                                        <p:tav tm="100000">
                                          <p:val>
                                            <p:strVal val="#ppt_h"/>
                                          </p:val>
                                        </p:tav>
                                      </p:tavLst>
                                    </p:anim>
                                    <p:animEffect transition="in" filter="fade">
                                      <p:cBhvr>
                                        <p:cTn id="69" dur="500"/>
                                        <p:tgtEl>
                                          <p:spTgt spid="8">
                                            <p:graphicEl>
                                              <a:dgm id="{FFE35791-97BD-4440-8AD1-990AFA635651}"/>
                                            </p:graphicEl>
                                          </p:spTgt>
                                        </p:tgtEl>
                                      </p:cBhvr>
                                    </p:animEffect>
                                  </p:childTnLst>
                                </p:cTn>
                              </p:par>
                            </p:childTnLst>
                          </p:cTn>
                        </p:par>
                        <p:par>
                          <p:cTn id="70" fill="hold">
                            <p:stCondLst>
                              <p:cond delay="500"/>
                            </p:stCondLst>
                            <p:childTnLst>
                              <p:par>
                                <p:cTn id="71" presetID="22" presetClass="entr" presetSubtype="8" fill="hold" grpId="0" nodeType="afterEffect">
                                  <p:stCondLst>
                                    <p:cond delay="0"/>
                                  </p:stCondLst>
                                  <p:childTnLst>
                                    <p:set>
                                      <p:cBhvr>
                                        <p:cTn id="72" dur="1" fill="hold">
                                          <p:stCondLst>
                                            <p:cond delay="0"/>
                                          </p:stCondLst>
                                        </p:cTn>
                                        <p:tgtEl>
                                          <p:spTgt spid="8">
                                            <p:graphicEl>
                                              <a:dgm id="{2CBC4B8E-D6F0-4322-9375-B809B5A94096}"/>
                                            </p:graphicEl>
                                          </p:spTgt>
                                        </p:tgtEl>
                                        <p:attrNameLst>
                                          <p:attrName>style.visibility</p:attrName>
                                        </p:attrNameLst>
                                      </p:cBhvr>
                                      <p:to>
                                        <p:strVal val="visible"/>
                                      </p:to>
                                    </p:set>
                                    <p:animEffect transition="in" filter="wipe(left)">
                                      <p:cBhvr>
                                        <p:cTn id="73" dur="500"/>
                                        <p:tgtEl>
                                          <p:spTgt spid="8">
                                            <p:graphicEl>
                                              <a:dgm id="{2CBC4B8E-D6F0-4322-9375-B809B5A94096}"/>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grpId="0" nodeType="clickEffect">
                                  <p:stCondLst>
                                    <p:cond delay="0"/>
                                  </p:stCondLst>
                                  <p:childTnLst>
                                    <p:set>
                                      <p:cBhvr>
                                        <p:cTn id="77" dur="1" fill="hold">
                                          <p:stCondLst>
                                            <p:cond delay="0"/>
                                          </p:stCondLst>
                                        </p:cTn>
                                        <p:tgtEl>
                                          <p:spTgt spid="8">
                                            <p:graphicEl>
                                              <a:dgm id="{56914D01-0D2B-44BE-9C05-CCA45D3D1701}"/>
                                            </p:graphicEl>
                                          </p:spTgt>
                                        </p:tgtEl>
                                        <p:attrNameLst>
                                          <p:attrName>style.visibility</p:attrName>
                                        </p:attrNameLst>
                                      </p:cBhvr>
                                      <p:to>
                                        <p:strVal val="visible"/>
                                      </p:to>
                                    </p:set>
                                    <p:anim calcmode="lin" valueType="num">
                                      <p:cBhvr>
                                        <p:cTn id="78" dur="500" fill="hold"/>
                                        <p:tgtEl>
                                          <p:spTgt spid="8">
                                            <p:graphicEl>
                                              <a:dgm id="{56914D01-0D2B-44BE-9C05-CCA45D3D1701}"/>
                                            </p:graphicEl>
                                          </p:spTgt>
                                        </p:tgtEl>
                                        <p:attrNameLst>
                                          <p:attrName>ppt_w</p:attrName>
                                        </p:attrNameLst>
                                      </p:cBhvr>
                                      <p:tavLst>
                                        <p:tav tm="0">
                                          <p:val>
                                            <p:fltVal val="0"/>
                                          </p:val>
                                        </p:tav>
                                        <p:tav tm="100000">
                                          <p:val>
                                            <p:strVal val="#ppt_w"/>
                                          </p:val>
                                        </p:tav>
                                      </p:tavLst>
                                    </p:anim>
                                    <p:anim calcmode="lin" valueType="num">
                                      <p:cBhvr>
                                        <p:cTn id="79" dur="500" fill="hold"/>
                                        <p:tgtEl>
                                          <p:spTgt spid="8">
                                            <p:graphicEl>
                                              <a:dgm id="{56914D01-0D2B-44BE-9C05-CCA45D3D1701}"/>
                                            </p:graphicEl>
                                          </p:spTgt>
                                        </p:tgtEl>
                                        <p:attrNameLst>
                                          <p:attrName>ppt_h</p:attrName>
                                        </p:attrNameLst>
                                      </p:cBhvr>
                                      <p:tavLst>
                                        <p:tav tm="0">
                                          <p:val>
                                            <p:fltVal val="0"/>
                                          </p:val>
                                        </p:tav>
                                        <p:tav tm="100000">
                                          <p:val>
                                            <p:strVal val="#ppt_h"/>
                                          </p:val>
                                        </p:tav>
                                      </p:tavLst>
                                    </p:anim>
                                    <p:animEffect transition="in" filter="fade">
                                      <p:cBhvr>
                                        <p:cTn id="80" dur="500"/>
                                        <p:tgtEl>
                                          <p:spTgt spid="8">
                                            <p:graphicEl>
                                              <a:dgm id="{56914D01-0D2B-44BE-9C05-CCA45D3D1701}"/>
                                            </p:graphicEl>
                                          </p:spTgt>
                                        </p:tgtEl>
                                      </p:cBhvr>
                                    </p:animEffect>
                                  </p:childTnLst>
                                </p:cTn>
                              </p:par>
                            </p:childTnLst>
                          </p:cTn>
                        </p:par>
                        <p:par>
                          <p:cTn id="81" fill="hold">
                            <p:stCondLst>
                              <p:cond delay="500"/>
                            </p:stCondLst>
                            <p:childTnLst>
                              <p:par>
                                <p:cTn id="82" presetID="22" presetClass="entr" presetSubtype="8" fill="hold" grpId="0" nodeType="afterEffect">
                                  <p:stCondLst>
                                    <p:cond delay="0"/>
                                  </p:stCondLst>
                                  <p:childTnLst>
                                    <p:set>
                                      <p:cBhvr>
                                        <p:cTn id="83" dur="1" fill="hold">
                                          <p:stCondLst>
                                            <p:cond delay="0"/>
                                          </p:stCondLst>
                                        </p:cTn>
                                        <p:tgtEl>
                                          <p:spTgt spid="8">
                                            <p:graphicEl>
                                              <a:dgm id="{EF1085E2-BC0A-4BFA-BA4B-D6A0DA749672}"/>
                                            </p:graphicEl>
                                          </p:spTgt>
                                        </p:tgtEl>
                                        <p:attrNameLst>
                                          <p:attrName>style.visibility</p:attrName>
                                        </p:attrNameLst>
                                      </p:cBhvr>
                                      <p:to>
                                        <p:strVal val="visible"/>
                                      </p:to>
                                    </p:set>
                                    <p:animEffect transition="in" filter="wipe(left)">
                                      <p:cBhvr>
                                        <p:cTn id="84" dur="500"/>
                                        <p:tgtEl>
                                          <p:spTgt spid="8">
                                            <p:graphicEl>
                                              <a:dgm id="{EF1085E2-BC0A-4BFA-BA4B-D6A0DA749672}"/>
                                            </p:graphicEl>
                                          </p:spTgt>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8">
                                            <p:graphicEl>
                                              <a:dgm id="{30D47C10-0B9E-43A5-AB73-8F46A24B0FC1}"/>
                                            </p:graphicEl>
                                          </p:spTgt>
                                        </p:tgtEl>
                                        <p:attrNameLst>
                                          <p:attrName>style.visibility</p:attrName>
                                        </p:attrNameLst>
                                      </p:cBhvr>
                                      <p:to>
                                        <p:strVal val="visible"/>
                                      </p:to>
                                    </p:set>
                                    <p:anim calcmode="lin" valueType="num">
                                      <p:cBhvr>
                                        <p:cTn id="89" dur="500" fill="hold"/>
                                        <p:tgtEl>
                                          <p:spTgt spid="8">
                                            <p:graphicEl>
                                              <a:dgm id="{30D47C10-0B9E-43A5-AB73-8F46A24B0FC1}"/>
                                            </p:graphicEl>
                                          </p:spTgt>
                                        </p:tgtEl>
                                        <p:attrNameLst>
                                          <p:attrName>ppt_w</p:attrName>
                                        </p:attrNameLst>
                                      </p:cBhvr>
                                      <p:tavLst>
                                        <p:tav tm="0">
                                          <p:val>
                                            <p:fltVal val="0"/>
                                          </p:val>
                                        </p:tav>
                                        <p:tav tm="100000">
                                          <p:val>
                                            <p:strVal val="#ppt_w"/>
                                          </p:val>
                                        </p:tav>
                                      </p:tavLst>
                                    </p:anim>
                                    <p:anim calcmode="lin" valueType="num">
                                      <p:cBhvr>
                                        <p:cTn id="90" dur="500" fill="hold"/>
                                        <p:tgtEl>
                                          <p:spTgt spid="8">
                                            <p:graphicEl>
                                              <a:dgm id="{30D47C10-0B9E-43A5-AB73-8F46A24B0FC1}"/>
                                            </p:graphicEl>
                                          </p:spTgt>
                                        </p:tgtEl>
                                        <p:attrNameLst>
                                          <p:attrName>ppt_h</p:attrName>
                                        </p:attrNameLst>
                                      </p:cBhvr>
                                      <p:tavLst>
                                        <p:tav tm="0">
                                          <p:val>
                                            <p:fltVal val="0"/>
                                          </p:val>
                                        </p:tav>
                                        <p:tav tm="100000">
                                          <p:val>
                                            <p:strVal val="#ppt_h"/>
                                          </p:val>
                                        </p:tav>
                                      </p:tavLst>
                                    </p:anim>
                                    <p:animEffect transition="in" filter="fade">
                                      <p:cBhvr>
                                        <p:cTn id="91" dur="500"/>
                                        <p:tgtEl>
                                          <p:spTgt spid="8">
                                            <p:graphicEl>
                                              <a:dgm id="{30D47C10-0B9E-43A5-AB73-8F46A24B0FC1}"/>
                                            </p:graphicEl>
                                          </p:spTgt>
                                        </p:tgtEl>
                                      </p:cBhvr>
                                    </p:animEffect>
                                  </p:childTnLst>
                                </p:cTn>
                              </p:par>
                            </p:childTnLst>
                          </p:cTn>
                        </p:par>
                        <p:par>
                          <p:cTn id="92" fill="hold">
                            <p:stCondLst>
                              <p:cond delay="500"/>
                            </p:stCondLst>
                            <p:childTnLst>
                              <p:par>
                                <p:cTn id="93" presetID="22" presetClass="entr" presetSubtype="8" fill="hold" grpId="0" nodeType="afterEffect">
                                  <p:stCondLst>
                                    <p:cond delay="0"/>
                                  </p:stCondLst>
                                  <p:childTnLst>
                                    <p:set>
                                      <p:cBhvr>
                                        <p:cTn id="94" dur="1" fill="hold">
                                          <p:stCondLst>
                                            <p:cond delay="0"/>
                                          </p:stCondLst>
                                        </p:cTn>
                                        <p:tgtEl>
                                          <p:spTgt spid="8">
                                            <p:graphicEl>
                                              <a:dgm id="{5176CD8C-118E-4B21-A297-38F6B5841289}"/>
                                            </p:graphicEl>
                                          </p:spTgt>
                                        </p:tgtEl>
                                        <p:attrNameLst>
                                          <p:attrName>style.visibility</p:attrName>
                                        </p:attrNameLst>
                                      </p:cBhvr>
                                      <p:to>
                                        <p:strVal val="visible"/>
                                      </p:to>
                                    </p:set>
                                    <p:animEffect transition="in" filter="wipe(left)">
                                      <p:cBhvr>
                                        <p:cTn id="95" dur="500"/>
                                        <p:tgtEl>
                                          <p:spTgt spid="8">
                                            <p:graphicEl>
                                              <a:dgm id="{5176CD8C-118E-4B21-A297-38F6B584128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8" grpId="0" uiExpand="1">
        <p:bldSub>
          <a:bldDgm bld="one"/>
        </p:bldSub>
      </p:bldGraphic>
      <p:bldP spid="4" grpId="0"/>
      <p:bldP spid="10" grpId="0"/>
    </p:bldLst>
  </p:timing>
</p:sld>
</file>

<file path=ppt/theme/theme1.xml><?xml version="1.0" encoding="utf-8"?>
<a:theme xmlns:a="http://schemas.openxmlformats.org/drawingml/2006/main" name="Tema de Office">
  <a:themeElements>
    <a:clrScheme name="Personalizado 6">
      <a:dk1>
        <a:sysClr val="windowText" lastClr="000000"/>
      </a:dk1>
      <a:lt1>
        <a:sysClr val="window" lastClr="FFFFFF"/>
      </a:lt1>
      <a:dk2>
        <a:srgbClr val="44546A"/>
      </a:dk2>
      <a:lt2>
        <a:srgbClr val="E7E6E6"/>
      </a:lt2>
      <a:accent1>
        <a:srgbClr val="4472C4"/>
      </a:accent1>
      <a:accent2>
        <a:srgbClr val="ED7D31"/>
      </a:accent2>
      <a:accent3>
        <a:srgbClr val="FF0066"/>
      </a:accent3>
      <a:accent4>
        <a:srgbClr val="FFC000"/>
      </a:accent4>
      <a:accent5>
        <a:srgbClr val="990099"/>
      </a:accent5>
      <a:accent6>
        <a:srgbClr val="70AD47"/>
      </a:accent6>
      <a:hlink>
        <a:srgbClr val="0563C1"/>
      </a:hlink>
      <a:folHlink>
        <a:srgbClr val="2992FA"/>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559</TotalTime>
  <Words>1384</Words>
  <Application>Microsoft Office PowerPoint</Application>
  <PresentationFormat>Panorámica</PresentationFormat>
  <Paragraphs>74</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Aptos</vt:lpstr>
      <vt:lpstr>Aptos Display</vt:lpstr>
      <vt:lpstr>Arial</vt:lpstr>
      <vt:lpstr>Comic Sans MS</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87</cp:revision>
  <dcterms:created xsi:type="dcterms:W3CDTF">2024-11-30T16:01:20Z</dcterms:created>
  <dcterms:modified xsi:type="dcterms:W3CDTF">2024-12-03T06:42:32Z</dcterms:modified>
</cp:coreProperties>
</file>