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72" r:id="rId3"/>
    <p:sldId id="279" r:id="rId4"/>
    <p:sldId id="257" r:id="rId5"/>
    <p:sldId id="273" r:id="rId6"/>
    <p:sldId id="276" r:id="rId7"/>
    <p:sldId id="277" r:id="rId8"/>
    <p:sldId id="275" r:id="rId9"/>
    <p:sldId id="278" r:id="rId10"/>
    <p:sldId id="263" r:id="rId11"/>
    <p:sldId id="26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76C"/>
    <a:srgbClr val="F06F52"/>
    <a:srgbClr val="1B4E52"/>
    <a:srgbClr val="FFE285"/>
    <a:srgbClr val="FFD243"/>
    <a:srgbClr val="C9A4E4"/>
    <a:srgbClr val="F7E9AE"/>
    <a:srgbClr val="3D88AD"/>
    <a:srgbClr val="509AC1"/>
    <a:srgbClr val="F1D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A4BD3-94A6-4A27-B797-7B559D55528B}"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s-ES"/>
        </a:p>
      </dgm:t>
    </dgm:pt>
    <dgm:pt modelId="{DA25FF2B-D74F-47FD-89D2-63668B470334}">
      <dgm:prSet custT="1"/>
      <dgm:spPr>
        <a:solidFill>
          <a:schemeClr val="accent5">
            <a:lumMod val="60000"/>
            <a:lumOff val="40000"/>
          </a:schemeClr>
        </a:solidFill>
        <a:scene3d>
          <a:camera prst="orthographicFront"/>
          <a:lightRig rig="threePt" dir="t"/>
        </a:scene3d>
        <a:sp3d>
          <a:bevelT w="165100" prst="coolSlant"/>
        </a:sp3d>
      </dgm:spPr>
      <dgm:t>
        <a:bodyPr/>
        <a:lstStyle/>
        <a:p>
          <a:r>
            <a:rPr lang="en" sz="2000" b="1" dirty="0">
              <a:solidFill>
                <a:schemeClr val="tx1"/>
              </a:solidFill>
              <a:effectLst/>
            </a:rPr>
            <a:t>Revealing the Father to us (Jn. 14:8-9.)            We had forgotten what God is like</a:t>
          </a:r>
          <a:endParaRPr lang="es-ES" sz="2000" dirty="0">
            <a:solidFill>
              <a:schemeClr val="tx1"/>
            </a:solidFill>
            <a:effectLst/>
          </a:endParaRPr>
        </a:p>
      </dgm:t>
    </dgm:pt>
    <dgm:pt modelId="{C9E230E2-A15B-4FD5-A10B-DD18DA493FF0}" type="parTrans" cxnId="{7E525AD1-89B8-473F-AFF7-63093B0961F6}">
      <dgm:prSet/>
      <dgm:spPr/>
      <dgm:t>
        <a:bodyPr/>
        <a:lstStyle/>
        <a:p>
          <a:endParaRPr lang="es-ES" sz="2000"/>
        </a:p>
      </dgm:t>
    </dgm:pt>
    <dgm:pt modelId="{12A986E5-C1C8-4B9E-B58B-4B7637DC7899}" type="sibTrans" cxnId="{7E525AD1-89B8-473F-AFF7-63093B0961F6}">
      <dgm:prSet custT="1"/>
      <dgm:spPr/>
      <dgm:t>
        <a:bodyPr/>
        <a:lstStyle/>
        <a:p>
          <a:endParaRPr lang="es-ES" sz="2000"/>
        </a:p>
      </dgm:t>
    </dgm:pt>
    <dgm:pt modelId="{0C47FE18-3631-4E21-B542-9EE98CA69ED4}">
      <dgm:prSet custT="1"/>
      <dgm:spPr>
        <a:scene3d>
          <a:camera prst="orthographicFront"/>
          <a:lightRig rig="threePt" dir="t"/>
        </a:scene3d>
        <a:sp3d>
          <a:bevelT w="165100" prst="coolSlant"/>
        </a:sp3d>
      </dgm:spPr>
      <dgm:t>
        <a:bodyPr/>
        <a:lstStyle/>
        <a:p>
          <a:r>
            <a:rPr lang="en" sz="2000" b="1" dirty="0">
              <a:solidFill>
                <a:schemeClr val="tx1"/>
              </a:solidFill>
              <a:effectLst/>
            </a:rPr>
            <a:t>Give us abundant life    (Jn. 10:10.) In Jesus we can truly enjoy life here and now</a:t>
          </a:r>
          <a:endParaRPr lang="es-ES" sz="2000" dirty="0">
            <a:solidFill>
              <a:schemeClr val="tx1"/>
            </a:solidFill>
            <a:effectLst/>
          </a:endParaRPr>
        </a:p>
      </dgm:t>
    </dgm:pt>
    <dgm:pt modelId="{76F38205-463D-4BA4-BF92-8C2093BCEB3C}" type="parTrans" cxnId="{434EA6FD-ACA2-4D8C-AC72-11917F28FDFE}">
      <dgm:prSet/>
      <dgm:spPr/>
      <dgm:t>
        <a:bodyPr/>
        <a:lstStyle/>
        <a:p>
          <a:endParaRPr lang="es-ES" sz="2000"/>
        </a:p>
      </dgm:t>
    </dgm:pt>
    <dgm:pt modelId="{77746273-513C-4F95-8B7A-1AF7A525C8A9}" type="sibTrans" cxnId="{434EA6FD-ACA2-4D8C-AC72-11917F28FDFE}">
      <dgm:prSet custT="1"/>
      <dgm:spPr/>
      <dgm:t>
        <a:bodyPr/>
        <a:lstStyle/>
        <a:p>
          <a:endParaRPr lang="es-ES" sz="2000"/>
        </a:p>
      </dgm:t>
    </dgm:pt>
    <dgm:pt modelId="{E0BE3491-59AB-4D84-98BB-63179E993856}">
      <dgm:prSet custT="1"/>
      <dgm:spPr>
        <a:solidFill>
          <a:schemeClr val="accent4">
            <a:lumMod val="50000"/>
          </a:schemeClr>
        </a:solidFill>
        <a:scene3d>
          <a:camera prst="orthographicFront"/>
          <a:lightRig rig="threePt" dir="t"/>
        </a:scene3d>
        <a:sp3d>
          <a:bevelT w="165100" prst="coolSlant"/>
        </a:sp3d>
      </dgm:spPr>
      <dgm:t>
        <a:bodyPr/>
        <a:lstStyle/>
        <a:p>
          <a:r>
            <a:rPr lang="en" sz="2000" b="1" dirty="0">
              <a:solidFill>
                <a:schemeClr val="tx1"/>
              </a:solidFill>
              <a:effectLst/>
            </a:rPr>
            <a:t>Taking our place               (Is. 53:5.) He suffered the punishment that we should suffer</a:t>
          </a:r>
          <a:endParaRPr lang="es-ES" sz="2000" dirty="0">
            <a:solidFill>
              <a:schemeClr val="tx1"/>
            </a:solidFill>
            <a:effectLst/>
          </a:endParaRPr>
        </a:p>
      </dgm:t>
    </dgm:pt>
    <dgm:pt modelId="{FFE220B4-8A6F-47B2-9837-E2A9A49419D6}" type="parTrans" cxnId="{A2BFB68D-674D-4B1B-A487-A787DBF33CA2}">
      <dgm:prSet/>
      <dgm:spPr/>
      <dgm:t>
        <a:bodyPr/>
        <a:lstStyle/>
        <a:p>
          <a:endParaRPr lang="es-ES" sz="2000"/>
        </a:p>
      </dgm:t>
    </dgm:pt>
    <dgm:pt modelId="{0FB8D573-686B-4B24-93D0-A73734A3A6E0}" type="sibTrans" cxnId="{A2BFB68D-674D-4B1B-A487-A787DBF33CA2}">
      <dgm:prSet custT="1"/>
      <dgm:spPr/>
      <dgm:t>
        <a:bodyPr/>
        <a:lstStyle/>
        <a:p>
          <a:endParaRPr lang="es-ES" sz="2000"/>
        </a:p>
      </dgm:t>
    </dgm:pt>
    <dgm:pt modelId="{8042B7F9-506B-42F8-BBE2-2F0CCA22FD71}">
      <dgm:prSet custT="1"/>
      <dgm:spPr>
        <a:solidFill>
          <a:schemeClr val="accent2">
            <a:lumMod val="60000"/>
            <a:lumOff val="40000"/>
          </a:schemeClr>
        </a:solidFill>
        <a:scene3d>
          <a:camera prst="orthographicFront"/>
          <a:lightRig rig="threePt" dir="t"/>
        </a:scene3d>
        <a:sp3d>
          <a:bevelT w="165100" prst="coolSlant"/>
        </a:sp3d>
      </dgm:spPr>
      <dgm:t>
        <a:bodyPr/>
        <a:lstStyle/>
        <a:p>
          <a:r>
            <a:rPr lang="en" sz="2000" b="1" dirty="0">
              <a:solidFill>
                <a:schemeClr val="tx1"/>
              </a:solidFill>
              <a:effectLst/>
            </a:rPr>
            <a:t>Dying to give us salvation (Acts 4:12.) Only in Jesus we </a:t>
          </a:r>
          <a:r>
            <a:rPr lang="es-ES" sz="2000" b="1" dirty="0">
              <a:solidFill>
                <a:schemeClr val="tx1"/>
              </a:solidFill>
              <a:effectLst/>
            </a:rPr>
            <a:t>can</a:t>
          </a:r>
          <a:r>
            <a:rPr lang="en" sz="2000" b="1" dirty="0">
              <a:solidFill>
                <a:schemeClr val="tx1"/>
              </a:solidFill>
              <a:effectLst/>
            </a:rPr>
            <a:t>  obtain salvation</a:t>
          </a:r>
          <a:endParaRPr lang="es-ES" sz="2000" dirty="0">
            <a:solidFill>
              <a:schemeClr val="tx1"/>
            </a:solidFill>
            <a:effectLst/>
          </a:endParaRPr>
        </a:p>
      </dgm:t>
    </dgm:pt>
    <dgm:pt modelId="{43B3580D-00BF-4B4D-B4DB-5629D1DEA498}" type="parTrans" cxnId="{A873D234-5C75-409B-AE89-1DD8E0758D50}">
      <dgm:prSet/>
      <dgm:spPr/>
      <dgm:t>
        <a:bodyPr/>
        <a:lstStyle/>
        <a:p>
          <a:endParaRPr lang="es-ES" sz="2000"/>
        </a:p>
      </dgm:t>
    </dgm:pt>
    <dgm:pt modelId="{E2694B39-4209-468B-9CE7-94CA1324DC06}" type="sibTrans" cxnId="{A873D234-5C75-409B-AE89-1DD8E0758D50}">
      <dgm:prSet custT="1"/>
      <dgm:spPr/>
      <dgm:t>
        <a:bodyPr/>
        <a:lstStyle/>
        <a:p>
          <a:endParaRPr lang="es-ES" sz="2000"/>
        </a:p>
      </dgm:t>
    </dgm:pt>
    <dgm:pt modelId="{401E9C88-8893-46D4-8C6A-EAE7710FB5AB}">
      <dgm:prSet custT="1"/>
      <dgm:spPr>
        <a:solidFill>
          <a:schemeClr val="accent3">
            <a:lumMod val="60000"/>
            <a:lumOff val="40000"/>
          </a:schemeClr>
        </a:solidFill>
        <a:scene3d>
          <a:camera prst="orthographicFront"/>
          <a:lightRig rig="threePt" dir="t"/>
        </a:scene3d>
        <a:sp3d>
          <a:bevelT w="165100" prst="coolSlant"/>
        </a:sp3d>
      </dgm:spPr>
      <dgm:t>
        <a:bodyPr/>
        <a:lstStyle/>
        <a:p>
          <a:r>
            <a:rPr lang="en" sz="2000" b="1" dirty="0">
              <a:solidFill>
                <a:schemeClr val="tx1"/>
              </a:solidFill>
              <a:effectLst/>
            </a:rPr>
            <a:t>Take away the sin of the world (Jn. 1:29.) Not only does it erase our sin, but it will finally remove it</a:t>
          </a:r>
          <a:endParaRPr lang="es-ES" sz="2000" dirty="0">
            <a:solidFill>
              <a:schemeClr val="tx1"/>
            </a:solidFill>
            <a:effectLst/>
          </a:endParaRPr>
        </a:p>
      </dgm:t>
    </dgm:pt>
    <dgm:pt modelId="{EEFB36DF-6869-431C-A19D-C555A45A60FE}" type="parTrans" cxnId="{28CBB769-D82D-48A4-9813-D735F1BEC912}">
      <dgm:prSet/>
      <dgm:spPr/>
      <dgm:t>
        <a:bodyPr/>
        <a:lstStyle/>
        <a:p>
          <a:endParaRPr lang="es-ES" sz="2000"/>
        </a:p>
      </dgm:t>
    </dgm:pt>
    <dgm:pt modelId="{2B42F0E6-A68B-4DC0-94CE-B8525EA0DA30}" type="sibTrans" cxnId="{28CBB769-D82D-48A4-9813-D735F1BEC912}">
      <dgm:prSet custT="1"/>
      <dgm:spPr/>
      <dgm:t>
        <a:bodyPr/>
        <a:lstStyle/>
        <a:p>
          <a:endParaRPr lang="es-ES" sz="2000"/>
        </a:p>
      </dgm:t>
    </dgm:pt>
    <dgm:pt modelId="{28B6988A-C6A0-414C-AF52-507D0266701B}">
      <dgm:prSet custT="1"/>
      <dgm:spPr>
        <a:scene3d>
          <a:camera prst="orthographicFront"/>
          <a:lightRig rig="threePt" dir="t"/>
        </a:scene3d>
        <a:sp3d>
          <a:bevelT w="165100" prst="coolSlant"/>
        </a:sp3d>
      </dgm:spPr>
      <dgm:t>
        <a:bodyPr/>
        <a:lstStyle/>
        <a:p>
          <a:r>
            <a:rPr lang="en" sz="2000" b="1" dirty="0">
              <a:solidFill>
                <a:schemeClr val="tx1"/>
              </a:solidFill>
              <a:effectLst/>
            </a:rPr>
            <a:t>Resurrect us on the “last day”                          (Jn. 5:28-29; 6:54.) When Jesus comes,       we will be                      resurrected by Him</a:t>
          </a:r>
          <a:endParaRPr lang="es-ES" sz="2000" dirty="0">
            <a:solidFill>
              <a:schemeClr val="tx1"/>
            </a:solidFill>
            <a:effectLst/>
          </a:endParaRPr>
        </a:p>
      </dgm:t>
    </dgm:pt>
    <dgm:pt modelId="{098772B0-802D-43CF-9F2A-75692DBBBB10}" type="parTrans" cxnId="{7E1E1F1C-470B-45A2-B5E5-9A7B80F2819B}">
      <dgm:prSet/>
      <dgm:spPr/>
      <dgm:t>
        <a:bodyPr/>
        <a:lstStyle/>
        <a:p>
          <a:endParaRPr lang="es-ES" sz="2000"/>
        </a:p>
      </dgm:t>
    </dgm:pt>
    <dgm:pt modelId="{9E49738F-5ABB-47C5-964A-8DDA43AD6B76}" type="sibTrans" cxnId="{7E1E1F1C-470B-45A2-B5E5-9A7B80F2819B}">
      <dgm:prSet custT="1"/>
      <dgm:spPr/>
      <dgm:t>
        <a:bodyPr/>
        <a:lstStyle/>
        <a:p>
          <a:endParaRPr lang="es-ES" sz="2000"/>
        </a:p>
      </dgm:t>
    </dgm:pt>
    <dgm:pt modelId="{27777BA6-E829-4E86-A084-C3E4F127FEA7}">
      <dgm:prSet custT="1"/>
      <dgm:spPr>
        <a:scene3d>
          <a:camera prst="orthographicFront"/>
          <a:lightRig rig="threePt" dir="t"/>
        </a:scene3d>
        <a:sp3d>
          <a:bevelT w="165100" prst="coolSlant"/>
        </a:sp3d>
      </dgm:spPr>
      <dgm:t>
        <a:bodyPr/>
        <a:lstStyle/>
        <a:p>
          <a:r>
            <a:rPr lang="en" sz="2000" b="1" dirty="0">
              <a:solidFill>
                <a:schemeClr val="tx1"/>
              </a:solidFill>
              <a:effectLst/>
            </a:rPr>
            <a:t>Give us eternal life               (Jn. 3:14-15.) Finally, He will give eternal life to all of us who have believed in Him</a:t>
          </a:r>
          <a:endParaRPr lang="es-ES" sz="2000" dirty="0">
            <a:solidFill>
              <a:schemeClr val="tx1"/>
            </a:solidFill>
            <a:effectLst/>
          </a:endParaRPr>
        </a:p>
      </dgm:t>
    </dgm:pt>
    <dgm:pt modelId="{29FDA6CB-DBBB-4505-BB44-E135F0A7E191}" type="parTrans" cxnId="{5BCB133C-3F30-400D-8EF5-C74D04D29C12}">
      <dgm:prSet/>
      <dgm:spPr/>
      <dgm:t>
        <a:bodyPr/>
        <a:lstStyle/>
        <a:p>
          <a:endParaRPr lang="es-ES" sz="2000"/>
        </a:p>
      </dgm:t>
    </dgm:pt>
    <dgm:pt modelId="{A3F455E4-4475-41EB-A1B5-953729827B75}" type="sibTrans" cxnId="{5BCB133C-3F30-400D-8EF5-C74D04D29C12}">
      <dgm:prSet custT="1"/>
      <dgm:spPr/>
      <dgm:t>
        <a:bodyPr/>
        <a:lstStyle/>
        <a:p>
          <a:endParaRPr lang="es-ES" sz="2000"/>
        </a:p>
      </dgm:t>
    </dgm:pt>
    <dgm:pt modelId="{2631B2A5-2DC2-4546-9E54-0E8170403145}" type="pres">
      <dgm:prSet presAssocID="{E82A4BD3-94A6-4A27-B797-7B559D55528B}" presName="diagram" presStyleCnt="0">
        <dgm:presLayoutVars>
          <dgm:dir/>
          <dgm:resizeHandles val="exact"/>
        </dgm:presLayoutVars>
      </dgm:prSet>
      <dgm:spPr/>
    </dgm:pt>
    <dgm:pt modelId="{0AE95CCE-1C1D-4D6B-ACAF-7AF1973698E5}" type="pres">
      <dgm:prSet presAssocID="{DA25FF2B-D74F-47FD-89D2-63668B470334}" presName="node" presStyleLbl="node1" presStyleIdx="0" presStyleCnt="7" custScaleY="112948" custLinFactNeighborY="-1231">
        <dgm:presLayoutVars>
          <dgm:bulletEnabled val="1"/>
        </dgm:presLayoutVars>
      </dgm:prSet>
      <dgm:spPr/>
    </dgm:pt>
    <dgm:pt modelId="{AFC2A1E6-C8E0-499E-9BD6-EAD100845154}" type="pres">
      <dgm:prSet presAssocID="{12A986E5-C1C8-4B9E-B58B-4B7637DC7899}" presName="sibTrans" presStyleCnt="0"/>
      <dgm:spPr/>
    </dgm:pt>
    <dgm:pt modelId="{D8A599D3-0F7D-4D75-9B5C-F5C36FFD68CC}" type="pres">
      <dgm:prSet presAssocID="{0C47FE18-3631-4E21-B542-9EE98CA69ED4}" presName="node" presStyleLbl="node1" presStyleIdx="1" presStyleCnt="7" custScaleY="112948" custLinFactNeighborY="-1231">
        <dgm:presLayoutVars>
          <dgm:bulletEnabled val="1"/>
        </dgm:presLayoutVars>
      </dgm:prSet>
      <dgm:spPr/>
    </dgm:pt>
    <dgm:pt modelId="{A6616E4C-EE43-491E-B965-B07F0A85C447}" type="pres">
      <dgm:prSet presAssocID="{77746273-513C-4F95-8B7A-1AF7A525C8A9}" presName="sibTrans" presStyleCnt="0"/>
      <dgm:spPr/>
    </dgm:pt>
    <dgm:pt modelId="{737D9EFF-6109-401E-A6C2-A62433F63A94}" type="pres">
      <dgm:prSet presAssocID="{E0BE3491-59AB-4D84-98BB-63179E993856}" presName="node" presStyleLbl="node1" presStyleIdx="2" presStyleCnt="7" custScaleY="112948" custLinFactNeighborY="-1231">
        <dgm:presLayoutVars>
          <dgm:bulletEnabled val="1"/>
        </dgm:presLayoutVars>
      </dgm:prSet>
      <dgm:spPr/>
    </dgm:pt>
    <dgm:pt modelId="{047793B4-6C8C-4F18-95D4-A744408877FA}" type="pres">
      <dgm:prSet presAssocID="{0FB8D573-686B-4B24-93D0-A73734A3A6E0}" presName="sibTrans" presStyleCnt="0"/>
      <dgm:spPr/>
    </dgm:pt>
    <dgm:pt modelId="{55F6599C-B6A6-49A9-8B34-03C996D1B2DF}" type="pres">
      <dgm:prSet presAssocID="{8042B7F9-506B-42F8-BBE2-2F0CCA22FD71}" presName="node" presStyleLbl="node1" presStyleIdx="3" presStyleCnt="7" custScaleY="112948" custLinFactNeighborY="-1231">
        <dgm:presLayoutVars>
          <dgm:bulletEnabled val="1"/>
        </dgm:presLayoutVars>
      </dgm:prSet>
      <dgm:spPr/>
    </dgm:pt>
    <dgm:pt modelId="{B0D5E611-252E-4BF0-BF23-617F16504874}" type="pres">
      <dgm:prSet presAssocID="{E2694B39-4209-468B-9CE7-94CA1324DC06}" presName="sibTrans" presStyleCnt="0"/>
      <dgm:spPr/>
    </dgm:pt>
    <dgm:pt modelId="{34173239-35F9-472E-85B0-877D7FCD4FC9}" type="pres">
      <dgm:prSet presAssocID="{401E9C88-8893-46D4-8C6A-EAE7710FB5AB}" presName="node" presStyleLbl="node1" presStyleIdx="4" presStyleCnt="7" custScaleY="112948" custLinFactNeighborX="-56855" custLinFactNeighborY="-1231">
        <dgm:presLayoutVars>
          <dgm:bulletEnabled val="1"/>
        </dgm:presLayoutVars>
      </dgm:prSet>
      <dgm:spPr/>
    </dgm:pt>
    <dgm:pt modelId="{5F528472-33D9-4D91-915E-2F7EF4E7DBDD}" type="pres">
      <dgm:prSet presAssocID="{2B42F0E6-A68B-4DC0-94CE-B8525EA0DA30}" presName="sibTrans" presStyleCnt="0"/>
      <dgm:spPr/>
    </dgm:pt>
    <dgm:pt modelId="{E6227980-C278-472B-B17C-885D0823B9E8}" type="pres">
      <dgm:prSet presAssocID="{28B6988A-C6A0-414C-AF52-507D0266701B}" presName="node" presStyleLbl="node1" presStyleIdx="5" presStyleCnt="7" custScaleY="112948" custLinFactNeighborX="-56855" custLinFactNeighborY="-1231">
        <dgm:presLayoutVars>
          <dgm:bulletEnabled val="1"/>
        </dgm:presLayoutVars>
      </dgm:prSet>
      <dgm:spPr/>
    </dgm:pt>
    <dgm:pt modelId="{16489543-A964-4529-BEDB-592EA0EE62FF}" type="pres">
      <dgm:prSet presAssocID="{9E49738F-5ABB-47C5-964A-8DDA43AD6B76}" presName="sibTrans" presStyleCnt="0"/>
      <dgm:spPr/>
    </dgm:pt>
    <dgm:pt modelId="{9DBBC261-135D-40AA-AD51-DE5A59630199}" type="pres">
      <dgm:prSet presAssocID="{27777BA6-E829-4E86-A084-C3E4F127FEA7}" presName="node" presStyleLbl="node1" presStyleIdx="6" presStyleCnt="7" custScaleY="112948" custLinFactNeighborX="-56855" custLinFactNeighborY="-1231">
        <dgm:presLayoutVars>
          <dgm:bulletEnabled val="1"/>
        </dgm:presLayoutVars>
      </dgm:prSet>
      <dgm:spPr/>
    </dgm:pt>
  </dgm:ptLst>
  <dgm:cxnLst>
    <dgm:cxn modelId="{86B6B110-7A2A-473A-8171-A72DAAFBE7CC}" type="presOf" srcId="{401E9C88-8893-46D4-8C6A-EAE7710FB5AB}" destId="{34173239-35F9-472E-85B0-877D7FCD4FC9}" srcOrd="0" destOrd="0" presId="urn:microsoft.com/office/officeart/2005/8/layout/default"/>
    <dgm:cxn modelId="{7E1E1F1C-470B-45A2-B5E5-9A7B80F2819B}" srcId="{E82A4BD3-94A6-4A27-B797-7B559D55528B}" destId="{28B6988A-C6A0-414C-AF52-507D0266701B}" srcOrd="5" destOrd="0" parTransId="{098772B0-802D-43CF-9F2A-75692DBBBB10}" sibTransId="{9E49738F-5ABB-47C5-964A-8DDA43AD6B76}"/>
    <dgm:cxn modelId="{8A79792E-49B0-4D3B-BCED-27AD7F5F8D9D}" type="presOf" srcId="{27777BA6-E829-4E86-A084-C3E4F127FEA7}" destId="{9DBBC261-135D-40AA-AD51-DE5A59630199}" srcOrd="0" destOrd="0" presId="urn:microsoft.com/office/officeart/2005/8/layout/default"/>
    <dgm:cxn modelId="{6E270732-1520-47A9-B427-B16820E75F7A}" type="presOf" srcId="{E82A4BD3-94A6-4A27-B797-7B559D55528B}" destId="{2631B2A5-2DC2-4546-9E54-0E8170403145}" srcOrd="0" destOrd="0" presId="urn:microsoft.com/office/officeart/2005/8/layout/default"/>
    <dgm:cxn modelId="{A873D234-5C75-409B-AE89-1DD8E0758D50}" srcId="{E82A4BD3-94A6-4A27-B797-7B559D55528B}" destId="{8042B7F9-506B-42F8-BBE2-2F0CCA22FD71}" srcOrd="3" destOrd="0" parTransId="{43B3580D-00BF-4B4D-B4DB-5629D1DEA498}" sibTransId="{E2694B39-4209-468B-9CE7-94CA1324DC06}"/>
    <dgm:cxn modelId="{5BCB133C-3F30-400D-8EF5-C74D04D29C12}" srcId="{E82A4BD3-94A6-4A27-B797-7B559D55528B}" destId="{27777BA6-E829-4E86-A084-C3E4F127FEA7}" srcOrd="6" destOrd="0" parTransId="{29FDA6CB-DBBB-4505-BB44-E135F0A7E191}" sibTransId="{A3F455E4-4475-41EB-A1B5-953729827B75}"/>
    <dgm:cxn modelId="{28CBB769-D82D-48A4-9813-D735F1BEC912}" srcId="{E82A4BD3-94A6-4A27-B797-7B559D55528B}" destId="{401E9C88-8893-46D4-8C6A-EAE7710FB5AB}" srcOrd="4" destOrd="0" parTransId="{EEFB36DF-6869-431C-A19D-C555A45A60FE}" sibTransId="{2B42F0E6-A68B-4DC0-94CE-B8525EA0DA30}"/>
    <dgm:cxn modelId="{B314A185-FA09-4796-AD73-522604B27711}" type="presOf" srcId="{8042B7F9-506B-42F8-BBE2-2F0CCA22FD71}" destId="{55F6599C-B6A6-49A9-8B34-03C996D1B2DF}" srcOrd="0" destOrd="0" presId="urn:microsoft.com/office/officeart/2005/8/layout/default"/>
    <dgm:cxn modelId="{65330F8B-3600-4149-A2C6-491C20DE4A4A}" type="presOf" srcId="{DA25FF2B-D74F-47FD-89D2-63668B470334}" destId="{0AE95CCE-1C1D-4D6B-ACAF-7AF1973698E5}" srcOrd="0" destOrd="0" presId="urn:microsoft.com/office/officeart/2005/8/layout/default"/>
    <dgm:cxn modelId="{9962528B-725F-46DF-A22F-B8AF80576719}" type="presOf" srcId="{28B6988A-C6A0-414C-AF52-507D0266701B}" destId="{E6227980-C278-472B-B17C-885D0823B9E8}" srcOrd="0" destOrd="0" presId="urn:microsoft.com/office/officeart/2005/8/layout/default"/>
    <dgm:cxn modelId="{A2BFB68D-674D-4B1B-A487-A787DBF33CA2}" srcId="{E82A4BD3-94A6-4A27-B797-7B559D55528B}" destId="{E0BE3491-59AB-4D84-98BB-63179E993856}" srcOrd="2" destOrd="0" parTransId="{FFE220B4-8A6F-47B2-9837-E2A9A49419D6}" sibTransId="{0FB8D573-686B-4B24-93D0-A73734A3A6E0}"/>
    <dgm:cxn modelId="{094F71B7-0D85-42AF-82E9-978729BC32F0}" type="presOf" srcId="{0C47FE18-3631-4E21-B542-9EE98CA69ED4}" destId="{D8A599D3-0F7D-4D75-9B5C-F5C36FFD68CC}" srcOrd="0" destOrd="0" presId="urn:microsoft.com/office/officeart/2005/8/layout/default"/>
    <dgm:cxn modelId="{7E525AD1-89B8-473F-AFF7-63093B0961F6}" srcId="{E82A4BD3-94A6-4A27-B797-7B559D55528B}" destId="{DA25FF2B-D74F-47FD-89D2-63668B470334}" srcOrd="0" destOrd="0" parTransId="{C9E230E2-A15B-4FD5-A10B-DD18DA493FF0}" sibTransId="{12A986E5-C1C8-4B9E-B58B-4B7637DC7899}"/>
    <dgm:cxn modelId="{323013F7-C596-4492-B4CD-A3DEAD2A7D94}" type="presOf" srcId="{E0BE3491-59AB-4D84-98BB-63179E993856}" destId="{737D9EFF-6109-401E-A6C2-A62433F63A94}" srcOrd="0" destOrd="0" presId="urn:microsoft.com/office/officeart/2005/8/layout/default"/>
    <dgm:cxn modelId="{434EA6FD-ACA2-4D8C-AC72-11917F28FDFE}" srcId="{E82A4BD3-94A6-4A27-B797-7B559D55528B}" destId="{0C47FE18-3631-4E21-B542-9EE98CA69ED4}" srcOrd="1" destOrd="0" parTransId="{76F38205-463D-4BA4-BF92-8C2093BCEB3C}" sibTransId="{77746273-513C-4F95-8B7A-1AF7A525C8A9}"/>
    <dgm:cxn modelId="{641631E4-3D52-4B35-8D87-7A1C2D1AD217}" type="presParOf" srcId="{2631B2A5-2DC2-4546-9E54-0E8170403145}" destId="{0AE95CCE-1C1D-4D6B-ACAF-7AF1973698E5}" srcOrd="0" destOrd="0" presId="urn:microsoft.com/office/officeart/2005/8/layout/default"/>
    <dgm:cxn modelId="{FB1C2BCA-1DCD-407F-871F-24304E7E870B}" type="presParOf" srcId="{2631B2A5-2DC2-4546-9E54-0E8170403145}" destId="{AFC2A1E6-C8E0-499E-9BD6-EAD100845154}" srcOrd="1" destOrd="0" presId="urn:microsoft.com/office/officeart/2005/8/layout/default"/>
    <dgm:cxn modelId="{134CDAFE-A432-496A-AB91-85C3C93A549B}" type="presParOf" srcId="{2631B2A5-2DC2-4546-9E54-0E8170403145}" destId="{D8A599D3-0F7D-4D75-9B5C-F5C36FFD68CC}" srcOrd="2" destOrd="0" presId="urn:microsoft.com/office/officeart/2005/8/layout/default"/>
    <dgm:cxn modelId="{14D81333-27FC-4991-9182-2FBE108D5EC2}" type="presParOf" srcId="{2631B2A5-2DC2-4546-9E54-0E8170403145}" destId="{A6616E4C-EE43-491E-B965-B07F0A85C447}" srcOrd="3" destOrd="0" presId="urn:microsoft.com/office/officeart/2005/8/layout/default"/>
    <dgm:cxn modelId="{EBF4DFD3-57FB-4F13-AE52-D1E7D067BED9}" type="presParOf" srcId="{2631B2A5-2DC2-4546-9E54-0E8170403145}" destId="{737D9EFF-6109-401E-A6C2-A62433F63A94}" srcOrd="4" destOrd="0" presId="urn:microsoft.com/office/officeart/2005/8/layout/default"/>
    <dgm:cxn modelId="{B723F685-F178-43BB-B8CA-BC31D215BC91}" type="presParOf" srcId="{2631B2A5-2DC2-4546-9E54-0E8170403145}" destId="{047793B4-6C8C-4F18-95D4-A744408877FA}" srcOrd="5" destOrd="0" presId="urn:microsoft.com/office/officeart/2005/8/layout/default"/>
    <dgm:cxn modelId="{4E512562-328B-4A16-A2EA-907D76BD40FE}" type="presParOf" srcId="{2631B2A5-2DC2-4546-9E54-0E8170403145}" destId="{55F6599C-B6A6-49A9-8B34-03C996D1B2DF}" srcOrd="6" destOrd="0" presId="urn:microsoft.com/office/officeart/2005/8/layout/default"/>
    <dgm:cxn modelId="{A9E8B64D-9866-484F-8214-432F1EA1ED4F}" type="presParOf" srcId="{2631B2A5-2DC2-4546-9E54-0E8170403145}" destId="{B0D5E611-252E-4BF0-BF23-617F16504874}" srcOrd="7" destOrd="0" presId="urn:microsoft.com/office/officeart/2005/8/layout/default"/>
    <dgm:cxn modelId="{29524CDA-9D76-4BA0-B144-E29FE6248CBD}" type="presParOf" srcId="{2631B2A5-2DC2-4546-9E54-0E8170403145}" destId="{34173239-35F9-472E-85B0-877D7FCD4FC9}" srcOrd="8" destOrd="0" presId="urn:microsoft.com/office/officeart/2005/8/layout/default"/>
    <dgm:cxn modelId="{5E106CD8-012B-4679-8F40-59AACDD43404}" type="presParOf" srcId="{2631B2A5-2DC2-4546-9E54-0E8170403145}" destId="{5F528472-33D9-4D91-915E-2F7EF4E7DBDD}" srcOrd="9" destOrd="0" presId="urn:microsoft.com/office/officeart/2005/8/layout/default"/>
    <dgm:cxn modelId="{17C03FEB-AF15-4DD8-8FC0-DFCD6FF2A55C}" type="presParOf" srcId="{2631B2A5-2DC2-4546-9E54-0E8170403145}" destId="{E6227980-C278-472B-B17C-885D0823B9E8}" srcOrd="10" destOrd="0" presId="urn:microsoft.com/office/officeart/2005/8/layout/default"/>
    <dgm:cxn modelId="{E5696ADA-1CA7-4315-ACDD-11166C96F635}" type="presParOf" srcId="{2631B2A5-2DC2-4546-9E54-0E8170403145}" destId="{16489543-A964-4529-BEDB-592EA0EE62FF}" srcOrd="11" destOrd="0" presId="urn:microsoft.com/office/officeart/2005/8/layout/default"/>
    <dgm:cxn modelId="{E0C6B58D-4CC0-4F2B-B424-92339620E2EB}" type="presParOf" srcId="{2631B2A5-2DC2-4546-9E54-0E8170403145}" destId="{9DBBC261-135D-40AA-AD51-DE5A5963019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AE83B-21B3-4220-A8EE-AD4A4C45970A}"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3B9BBF99-DB71-417C-9E43-DE6940F16A25}">
      <dgm:prSet custT="1"/>
      <dgm:spPr>
        <a:effectLst>
          <a:outerShdw blurRad="50800" dist="38100" dir="2700000" algn="tl" rotWithShape="0">
            <a:prstClr val="black">
              <a:alpha val="40000"/>
            </a:prstClr>
          </a:outerShdw>
        </a:effectLst>
      </dgm:spPr>
      <dgm:t>
        <a:bodyPr/>
        <a:lstStyle/>
        <a:p>
          <a:r>
            <a:rPr lang="en" sz="2000" b="1" dirty="0"/>
            <a:t>Through his words (Jn. 5:24)</a:t>
          </a:r>
          <a:endParaRPr lang="es-ES" sz="2000" dirty="0"/>
        </a:p>
      </dgm:t>
    </dgm:pt>
    <dgm:pt modelId="{FF4773FC-A556-426C-BD35-EF1D4EA31BF9}" type="parTrans" cxnId="{2B78323B-1727-4AA5-8951-4B448E729334}">
      <dgm:prSet/>
      <dgm:spPr/>
      <dgm:t>
        <a:bodyPr/>
        <a:lstStyle/>
        <a:p>
          <a:endParaRPr lang="es-ES" sz="2000"/>
        </a:p>
      </dgm:t>
    </dgm:pt>
    <dgm:pt modelId="{9273A523-607D-44DB-9B14-11B2E540DFF1}" type="sibTrans" cxnId="{2B78323B-1727-4AA5-8951-4B448E729334}">
      <dgm:prSet/>
      <dgm:spPr/>
      <dgm:t>
        <a:bodyPr/>
        <a:lstStyle/>
        <a:p>
          <a:endParaRPr lang="es-ES" sz="2000"/>
        </a:p>
      </dgm:t>
    </dgm:pt>
    <dgm:pt modelId="{CD001EEF-EF72-4F9F-88D5-007EDB819113}">
      <dgm:prSet custT="1"/>
      <dgm:spPr>
        <a:effectLst>
          <a:outerShdw blurRad="50800" dist="38100" dir="2700000" algn="tl" rotWithShape="0">
            <a:prstClr val="black">
              <a:alpha val="40000"/>
            </a:prstClr>
          </a:outerShdw>
        </a:effectLst>
      </dgm:spPr>
      <dgm:t>
        <a:bodyPr/>
        <a:lstStyle/>
        <a:p>
          <a:r>
            <a:rPr lang="en" sz="2000" b="1" dirty="0"/>
            <a:t>By working to feed ourselves on Him (Jn. 6:27)</a:t>
          </a:r>
          <a:endParaRPr lang="es-ES" sz="2000" dirty="0"/>
        </a:p>
      </dgm:t>
    </dgm:pt>
    <dgm:pt modelId="{34E86007-11DC-4D46-99EF-4B6EA8EFCE3D}" type="parTrans" cxnId="{418861EC-25FD-4F76-AC5E-51074C87F2C3}">
      <dgm:prSet/>
      <dgm:spPr/>
      <dgm:t>
        <a:bodyPr/>
        <a:lstStyle/>
        <a:p>
          <a:endParaRPr lang="es-ES" sz="2000"/>
        </a:p>
      </dgm:t>
    </dgm:pt>
    <dgm:pt modelId="{51FEA621-DB02-4D61-B1EE-45141A4DC3A3}" type="sibTrans" cxnId="{418861EC-25FD-4F76-AC5E-51074C87F2C3}">
      <dgm:prSet/>
      <dgm:spPr/>
      <dgm:t>
        <a:bodyPr/>
        <a:lstStyle/>
        <a:p>
          <a:endParaRPr lang="es-ES" sz="2000"/>
        </a:p>
      </dgm:t>
    </dgm:pt>
    <dgm:pt modelId="{17916FB7-11EC-4BBE-908E-56AEEF91A0DB}">
      <dgm:prSet custT="1"/>
      <dgm:spPr>
        <a:effectLst>
          <a:outerShdw blurRad="50800" dist="38100" dir="2700000" algn="tl" rotWithShape="0">
            <a:prstClr val="black">
              <a:alpha val="40000"/>
            </a:prstClr>
          </a:outerShdw>
        </a:effectLst>
      </dgm:spPr>
      <dgm:t>
        <a:bodyPr/>
        <a:lstStyle/>
        <a:p>
          <a:r>
            <a:rPr lang="en" sz="2000" b="1"/>
            <a:t>By believing in Him (Jn. 6:47)</a:t>
          </a:r>
          <a:endParaRPr lang="es-ES" sz="2000"/>
        </a:p>
      </dgm:t>
    </dgm:pt>
    <dgm:pt modelId="{4D480DF5-217A-4428-AC83-BF475FB26AA5}" type="parTrans" cxnId="{47D8282D-B86F-4892-BA34-2C16976399AD}">
      <dgm:prSet/>
      <dgm:spPr/>
      <dgm:t>
        <a:bodyPr/>
        <a:lstStyle/>
        <a:p>
          <a:endParaRPr lang="es-ES" sz="2000"/>
        </a:p>
      </dgm:t>
    </dgm:pt>
    <dgm:pt modelId="{3A139276-866D-4592-BA2A-481892F61A1E}" type="sibTrans" cxnId="{47D8282D-B86F-4892-BA34-2C16976399AD}">
      <dgm:prSet/>
      <dgm:spPr/>
      <dgm:t>
        <a:bodyPr/>
        <a:lstStyle/>
        <a:p>
          <a:endParaRPr lang="es-ES" sz="2000"/>
        </a:p>
      </dgm:t>
    </dgm:pt>
    <dgm:pt modelId="{EB1277D9-4B60-4029-AE98-F99C7E9C933C}">
      <dgm:prSet custT="1"/>
      <dgm:spPr>
        <a:effectLst>
          <a:outerShdw blurRad="50800" dist="38100" dir="2700000" algn="tl" rotWithShape="0">
            <a:prstClr val="black">
              <a:alpha val="40000"/>
            </a:prstClr>
          </a:outerShdw>
        </a:effectLst>
      </dgm:spPr>
      <dgm:t>
        <a:bodyPr/>
        <a:lstStyle/>
        <a:p>
          <a:r>
            <a:rPr lang="en" sz="2000" b="1" dirty="0"/>
            <a:t>By following him</a:t>
          </a:r>
          <a:br>
            <a:rPr lang="en" sz="2000" b="1" dirty="0"/>
          </a:br>
          <a:r>
            <a:rPr lang="en" sz="2000" b="1" dirty="0"/>
            <a:t>(Jn. 10:27-28)</a:t>
          </a:r>
          <a:endParaRPr lang="es-ES" sz="2000" dirty="0"/>
        </a:p>
      </dgm:t>
    </dgm:pt>
    <dgm:pt modelId="{6E3A5E2D-129B-4312-92B0-D7C64EB9DF78}" type="parTrans" cxnId="{206C1991-3078-4A00-A2A7-71082CE13262}">
      <dgm:prSet/>
      <dgm:spPr/>
      <dgm:t>
        <a:bodyPr/>
        <a:lstStyle/>
        <a:p>
          <a:endParaRPr lang="es-ES" sz="2000"/>
        </a:p>
      </dgm:t>
    </dgm:pt>
    <dgm:pt modelId="{09F05498-1155-4AF9-B155-440B2C1F08E7}" type="sibTrans" cxnId="{206C1991-3078-4A00-A2A7-71082CE13262}">
      <dgm:prSet/>
      <dgm:spPr/>
      <dgm:t>
        <a:bodyPr/>
        <a:lstStyle/>
        <a:p>
          <a:endParaRPr lang="es-ES" sz="2000"/>
        </a:p>
      </dgm:t>
    </dgm:pt>
    <dgm:pt modelId="{1448946D-4A78-4ABF-B9C5-DA7941C4B6CB}">
      <dgm:prSet custT="1"/>
      <dgm:spPr>
        <a:effectLst>
          <a:outerShdw blurRad="50800" dist="38100" dir="2700000" algn="tl" rotWithShape="0">
            <a:prstClr val="black">
              <a:alpha val="40000"/>
            </a:prstClr>
          </a:outerShdw>
        </a:effectLst>
      </dgm:spPr>
      <dgm:t>
        <a:bodyPr/>
        <a:lstStyle/>
        <a:p>
          <a:r>
            <a:rPr lang="en" sz="2000" b="1"/>
            <a:t>Desiring it more than physical life (Jn. 12:25)</a:t>
          </a:r>
          <a:endParaRPr lang="es-ES" sz="2000"/>
        </a:p>
      </dgm:t>
    </dgm:pt>
    <dgm:pt modelId="{4A84656A-AE0E-466E-A280-A9B6DDDC18FA}" type="parTrans" cxnId="{77E92285-D982-46FD-82D6-F29779C4390A}">
      <dgm:prSet/>
      <dgm:spPr/>
      <dgm:t>
        <a:bodyPr/>
        <a:lstStyle/>
        <a:p>
          <a:endParaRPr lang="es-ES" sz="2000"/>
        </a:p>
      </dgm:t>
    </dgm:pt>
    <dgm:pt modelId="{01F7B513-3519-4BB9-9EFA-AFB14A6245AE}" type="sibTrans" cxnId="{77E92285-D982-46FD-82D6-F29779C4390A}">
      <dgm:prSet/>
      <dgm:spPr/>
      <dgm:t>
        <a:bodyPr/>
        <a:lstStyle/>
        <a:p>
          <a:endParaRPr lang="es-ES" sz="2000"/>
        </a:p>
      </dgm:t>
    </dgm:pt>
    <dgm:pt modelId="{54ED8E23-2B68-4C8E-907D-DDFFA03A17B7}">
      <dgm:prSet custT="1"/>
      <dgm:spPr>
        <a:solidFill>
          <a:srgbClr val="C9A4E4"/>
        </a:solidFill>
        <a:effectLst>
          <a:outerShdw blurRad="50800" dist="38100" dir="2700000" algn="tl" rotWithShape="0">
            <a:prstClr val="black">
              <a:alpha val="40000"/>
            </a:prstClr>
          </a:outerShdw>
        </a:effectLst>
      </dgm:spPr>
      <dgm:t>
        <a:bodyPr/>
        <a:lstStyle/>
        <a:p>
          <a:r>
            <a:rPr lang="en" sz="2000" b="1"/>
            <a:t>By giving us the Father's commandment (Jn. 12:49-50)</a:t>
          </a:r>
          <a:endParaRPr lang="es-ES" sz="2000"/>
        </a:p>
      </dgm:t>
    </dgm:pt>
    <dgm:pt modelId="{4A80D72F-E754-40CC-803F-744B7D41662E}" type="parTrans" cxnId="{753B0732-97C0-407D-8639-32A3DCFAA2CA}">
      <dgm:prSet/>
      <dgm:spPr/>
      <dgm:t>
        <a:bodyPr/>
        <a:lstStyle/>
        <a:p>
          <a:endParaRPr lang="es-ES" sz="2000"/>
        </a:p>
      </dgm:t>
    </dgm:pt>
    <dgm:pt modelId="{3446D304-3016-45F3-8421-64CD2556F2E4}" type="sibTrans" cxnId="{753B0732-97C0-407D-8639-32A3DCFAA2CA}">
      <dgm:prSet/>
      <dgm:spPr/>
      <dgm:t>
        <a:bodyPr/>
        <a:lstStyle/>
        <a:p>
          <a:endParaRPr lang="es-ES" sz="2000"/>
        </a:p>
      </dgm:t>
    </dgm:pt>
    <dgm:pt modelId="{3A569B81-D05D-41A1-899B-EC88D02992B1}">
      <dgm:prSet custT="1"/>
      <dgm:spPr>
        <a:solidFill>
          <a:srgbClr val="FFE285"/>
        </a:solidFill>
        <a:effectLst>
          <a:outerShdw blurRad="50800" dist="38100" dir="2700000" algn="tl" rotWithShape="0">
            <a:prstClr val="black">
              <a:alpha val="40000"/>
            </a:prstClr>
          </a:outerShdw>
        </a:effectLst>
      </dgm:spPr>
      <dgm:t>
        <a:bodyPr/>
        <a:lstStyle/>
        <a:p>
          <a:r>
            <a:rPr lang="en" sz="2000" b="1" dirty="0"/>
            <a:t>When we come to know Him            (Jn. 17:3)</a:t>
          </a:r>
          <a:endParaRPr lang="es-ES" sz="2000" dirty="0"/>
        </a:p>
      </dgm:t>
    </dgm:pt>
    <dgm:pt modelId="{6B9A72A1-449E-4F96-8891-272462C52B41}" type="parTrans" cxnId="{A45321D6-A86C-4911-B9F5-792D494E9DA8}">
      <dgm:prSet/>
      <dgm:spPr/>
      <dgm:t>
        <a:bodyPr/>
        <a:lstStyle/>
        <a:p>
          <a:endParaRPr lang="es-ES" sz="2000"/>
        </a:p>
      </dgm:t>
    </dgm:pt>
    <dgm:pt modelId="{6CD90108-075B-4382-AF63-F388758039E4}" type="sibTrans" cxnId="{A45321D6-A86C-4911-B9F5-792D494E9DA8}">
      <dgm:prSet/>
      <dgm:spPr/>
      <dgm:t>
        <a:bodyPr/>
        <a:lstStyle/>
        <a:p>
          <a:endParaRPr lang="es-ES" sz="2000"/>
        </a:p>
      </dgm:t>
    </dgm:pt>
    <dgm:pt modelId="{315E861F-C469-4B6E-9CC6-9F3297EEBD25}" type="pres">
      <dgm:prSet presAssocID="{726AE83B-21B3-4220-A8EE-AD4A4C45970A}" presName="linear" presStyleCnt="0">
        <dgm:presLayoutVars>
          <dgm:animLvl val="lvl"/>
          <dgm:resizeHandles val="exact"/>
        </dgm:presLayoutVars>
      </dgm:prSet>
      <dgm:spPr/>
    </dgm:pt>
    <dgm:pt modelId="{8D78F66B-3806-48F6-B77F-8442A645BDF0}" type="pres">
      <dgm:prSet presAssocID="{3B9BBF99-DB71-417C-9E43-DE6940F16A25}" presName="parentText" presStyleLbl="node1" presStyleIdx="0" presStyleCnt="7">
        <dgm:presLayoutVars>
          <dgm:chMax val="0"/>
          <dgm:bulletEnabled val="1"/>
        </dgm:presLayoutVars>
      </dgm:prSet>
      <dgm:spPr/>
    </dgm:pt>
    <dgm:pt modelId="{223C1543-4F3B-4982-806B-610BC9BB03CB}" type="pres">
      <dgm:prSet presAssocID="{9273A523-607D-44DB-9B14-11B2E540DFF1}" presName="spacer" presStyleCnt="0"/>
      <dgm:spPr/>
    </dgm:pt>
    <dgm:pt modelId="{357C161B-DB12-48E0-BE69-56501C271A80}" type="pres">
      <dgm:prSet presAssocID="{CD001EEF-EF72-4F9F-88D5-007EDB819113}" presName="parentText" presStyleLbl="node1" presStyleIdx="1" presStyleCnt="7">
        <dgm:presLayoutVars>
          <dgm:chMax val="0"/>
          <dgm:bulletEnabled val="1"/>
        </dgm:presLayoutVars>
      </dgm:prSet>
      <dgm:spPr/>
    </dgm:pt>
    <dgm:pt modelId="{24372302-FFA3-49FC-A8EE-14AE05BE45D0}" type="pres">
      <dgm:prSet presAssocID="{51FEA621-DB02-4D61-B1EE-45141A4DC3A3}" presName="spacer" presStyleCnt="0"/>
      <dgm:spPr/>
    </dgm:pt>
    <dgm:pt modelId="{D5AC189F-F68B-4C29-A464-ABE754C2DFDB}" type="pres">
      <dgm:prSet presAssocID="{17916FB7-11EC-4BBE-908E-56AEEF91A0DB}" presName="parentText" presStyleLbl="node1" presStyleIdx="2" presStyleCnt="7">
        <dgm:presLayoutVars>
          <dgm:chMax val="0"/>
          <dgm:bulletEnabled val="1"/>
        </dgm:presLayoutVars>
      </dgm:prSet>
      <dgm:spPr/>
    </dgm:pt>
    <dgm:pt modelId="{523C5BC1-2086-4AA4-9F29-5590C5CE53AE}" type="pres">
      <dgm:prSet presAssocID="{3A139276-866D-4592-BA2A-481892F61A1E}" presName="spacer" presStyleCnt="0"/>
      <dgm:spPr/>
    </dgm:pt>
    <dgm:pt modelId="{AD616D10-0B28-4F82-8F01-396E50FBA318}" type="pres">
      <dgm:prSet presAssocID="{EB1277D9-4B60-4029-AE98-F99C7E9C933C}" presName="parentText" presStyleLbl="node1" presStyleIdx="3" presStyleCnt="7">
        <dgm:presLayoutVars>
          <dgm:chMax val="0"/>
          <dgm:bulletEnabled val="1"/>
        </dgm:presLayoutVars>
      </dgm:prSet>
      <dgm:spPr/>
    </dgm:pt>
    <dgm:pt modelId="{EB2728CC-B010-4997-84B2-6C85E12977D6}" type="pres">
      <dgm:prSet presAssocID="{09F05498-1155-4AF9-B155-440B2C1F08E7}" presName="spacer" presStyleCnt="0"/>
      <dgm:spPr/>
    </dgm:pt>
    <dgm:pt modelId="{BC13F013-1426-4D6E-BBE1-E17C371CCB56}" type="pres">
      <dgm:prSet presAssocID="{1448946D-4A78-4ABF-B9C5-DA7941C4B6CB}" presName="parentText" presStyleLbl="node1" presStyleIdx="4" presStyleCnt="7">
        <dgm:presLayoutVars>
          <dgm:chMax val="0"/>
          <dgm:bulletEnabled val="1"/>
        </dgm:presLayoutVars>
      </dgm:prSet>
      <dgm:spPr/>
    </dgm:pt>
    <dgm:pt modelId="{AF841E09-83E7-42D0-A8E8-E7FDB04732B8}" type="pres">
      <dgm:prSet presAssocID="{01F7B513-3519-4BB9-9EFA-AFB14A6245AE}" presName="spacer" presStyleCnt="0"/>
      <dgm:spPr/>
    </dgm:pt>
    <dgm:pt modelId="{6E5ED88C-9DCA-4338-848F-8F9B04F4D590}" type="pres">
      <dgm:prSet presAssocID="{54ED8E23-2B68-4C8E-907D-DDFFA03A17B7}" presName="parentText" presStyleLbl="node1" presStyleIdx="5" presStyleCnt="7">
        <dgm:presLayoutVars>
          <dgm:chMax val="0"/>
          <dgm:bulletEnabled val="1"/>
        </dgm:presLayoutVars>
      </dgm:prSet>
      <dgm:spPr/>
    </dgm:pt>
    <dgm:pt modelId="{F6F9A968-5961-44C2-9DA8-948DDDD5A466}" type="pres">
      <dgm:prSet presAssocID="{3446D304-3016-45F3-8421-64CD2556F2E4}" presName="spacer" presStyleCnt="0"/>
      <dgm:spPr/>
    </dgm:pt>
    <dgm:pt modelId="{8103EBB7-7C12-48D7-B7D4-82709B065BE7}" type="pres">
      <dgm:prSet presAssocID="{3A569B81-D05D-41A1-899B-EC88D02992B1}" presName="parentText" presStyleLbl="node1" presStyleIdx="6" presStyleCnt="7">
        <dgm:presLayoutVars>
          <dgm:chMax val="0"/>
          <dgm:bulletEnabled val="1"/>
        </dgm:presLayoutVars>
      </dgm:prSet>
      <dgm:spPr/>
    </dgm:pt>
  </dgm:ptLst>
  <dgm:cxnLst>
    <dgm:cxn modelId="{6CE7F70F-6428-4AE4-A976-1522B1B8C161}" type="presOf" srcId="{EB1277D9-4B60-4029-AE98-F99C7E9C933C}" destId="{AD616D10-0B28-4F82-8F01-396E50FBA318}" srcOrd="0" destOrd="0" presId="urn:microsoft.com/office/officeart/2005/8/layout/vList2"/>
    <dgm:cxn modelId="{47D8282D-B86F-4892-BA34-2C16976399AD}" srcId="{726AE83B-21B3-4220-A8EE-AD4A4C45970A}" destId="{17916FB7-11EC-4BBE-908E-56AEEF91A0DB}" srcOrd="2" destOrd="0" parTransId="{4D480DF5-217A-4428-AC83-BF475FB26AA5}" sibTransId="{3A139276-866D-4592-BA2A-481892F61A1E}"/>
    <dgm:cxn modelId="{753B0732-97C0-407D-8639-32A3DCFAA2CA}" srcId="{726AE83B-21B3-4220-A8EE-AD4A4C45970A}" destId="{54ED8E23-2B68-4C8E-907D-DDFFA03A17B7}" srcOrd="5" destOrd="0" parTransId="{4A80D72F-E754-40CC-803F-744B7D41662E}" sibTransId="{3446D304-3016-45F3-8421-64CD2556F2E4}"/>
    <dgm:cxn modelId="{2B78323B-1727-4AA5-8951-4B448E729334}" srcId="{726AE83B-21B3-4220-A8EE-AD4A4C45970A}" destId="{3B9BBF99-DB71-417C-9E43-DE6940F16A25}" srcOrd="0" destOrd="0" parTransId="{FF4773FC-A556-426C-BD35-EF1D4EA31BF9}" sibTransId="{9273A523-607D-44DB-9B14-11B2E540DFF1}"/>
    <dgm:cxn modelId="{70BB2E3D-76FB-4B89-BA29-6B7A41148FAE}" type="presOf" srcId="{3B9BBF99-DB71-417C-9E43-DE6940F16A25}" destId="{8D78F66B-3806-48F6-B77F-8442A645BDF0}" srcOrd="0" destOrd="0" presId="urn:microsoft.com/office/officeart/2005/8/layout/vList2"/>
    <dgm:cxn modelId="{D8E27D5C-517F-4E31-B417-E4723CFD7BAD}" type="presOf" srcId="{1448946D-4A78-4ABF-B9C5-DA7941C4B6CB}" destId="{BC13F013-1426-4D6E-BBE1-E17C371CCB56}" srcOrd="0" destOrd="0" presId="urn:microsoft.com/office/officeart/2005/8/layout/vList2"/>
    <dgm:cxn modelId="{CA625678-4899-4705-B1BE-D7B62693CB21}" type="presOf" srcId="{726AE83B-21B3-4220-A8EE-AD4A4C45970A}" destId="{315E861F-C469-4B6E-9CC6-9F3297EEBD25}" srcOrd="0" destOrd="0" presId="urn:microsoft.com/office/officeart/2005/8/layout/vList2"/>
    <dgm:cxn modelId="{77E92285-D982-46FD-82D6-F29779C4390A}" srcId="{726AE83B-21B3-4220-A8EE-AD4A4C45970A}" destId="{1448946D-4A78-4ABF-B9C5-DA7941C4B6CB}" srcOrd="4" destOrd="0" parTransId="{4A84656A-AE0E-466E-A280-A9B6DDDC18FA}" sibTransId="{01F7B513-3519-4BB9-9EFA-AFB14A6245AE}"/>
    <dgm:cxn modelId="{206C1991-3078-4A00-A2A7-71082CE13262}" srcId="{726AE83B-21B3-4220-A8EE-AD4A4C45970A}" destId="{EB1277D9-4B60-4029-AE98-F99C7E9C933C}" srcOrd="3" destOrd="0" parTransId="{6E3A5E2D-129B-4312-92B0-D7C64EB9DF78}" sibTransId="{09F05498-1155-4AF9-B155-440B2C1F08E7}"/>
    <dgm:cxn modelId="{7A33A492-9C96-4EF2-B166-1121B2A9F10B}" type="presOf" srcId="{CD001EEF-EF72-4F9F-88D5-007EDB819113}" destId="{357C161B-DB12-48E0-BE69-56501C271A80}" srcOrd="0" destOrd="0" presId="urn:microsoft.com/office/officeart/2005/8/layout/vList2"/>
    <dgm:cxn modelId="{D6A4FBA9-77CF-4BFB-9B00-17DBCDCBB4BD}" type="presOf" srcId="{3A569B81-D05D-41A1-899B-EC88D02992B1}" destId="{8103EBB7-7C12-48D7-B7D4-82709B065BE7}" srcOrd="0" destOrd="0" presId="urn:microsoft.com/office/officeart/2005/8/layout/vList2"/>
    <dgm:cxn modelId="{CAC64FAA-7359-436C-9AD8-4C62C16BB849}" type="presOf" srcId="{54ED8E23-2B68-4C8E-907D-DDFFA03A17B7}" destId="{6E5ED88C-9DCA-4338-848F-8F9B04F4D590}" srcOrd="0" destOrd="0" presId="urn:microsoft.com/office/officeart/2005/8/layout/vList2"/>
    <dgm:cxn modelId="{031908B1-82B5-4708-ACC0-32CEEF004202}" type="presOf" srcId="{17916FB7-11EC-4BBE-908E-56AEEF91A0DB}" destId="{D5AC189F-F68B-4C29-A464-ABE754C2DFDB}" srcOrd="0" destOrd="0" presId="urn:microsoft.com/office/officeart/2005/8/layout/vList2"/>
    <dgm:cxn modelId="{A45321D6-A86C-4911-B9F5-792D494E9DA8}" srcId="{726AE83B-21B3-4220-A8EE-AD4A4C45970A}" destId="{3A569B81-D05D-41A1-899B-EC88D02992B1}" srcOrd="6" destOrd="0" parTransId="{6B9A72A1-449E-4F96-8891-272462C52B41}" sibTransId="{6CD90108-075B-4382-AF63-F388758039E4}"/>
    <dgm:cxn modelId="{418861EC-25FD-4F76-AC5E-51074C87F2C3}" srcId="{726AE83B-21B3-4220-A8EE-AD4A4C45970A}" destId="{CD001EEF-EF72-4F9F-88D5-007EDB819113}" srcOrd="1" destOrd="0" parTransId="{34E86007-11DC-4D46-99EF-4B6EA8EFCE3D}" sibTransId="{51FEA621-DB02-4D61-B1EE-45141A4DC3A3}"/>
    <dgm:cxn modelId="{28ACB298-F2B0-47AA-8C41-CE007E287705}" type="presParOf" srcId="{315E861F-C469-4B6E-9CC6-9F3297EEBD25}" destId="{8D78F66B-3806-48F6-B77F-8442A645BDF0}" srcOrd="0" destOrd="0" presId="urn:microsoft.com/office/officeart/2005/8/layout/vList2"/>
    <dgm:cxn modelId="{799A7DCB-ACCE-4853-8C76-B4BB9DCC32F7}" type="presParOf" srcId="{315E861F-C469-4B6E-9CC6-9F3297EEBD25}" destId="{223C1543-4F3B-4982-806B-610BC9BB03CB}" srcOrd="1" destOrd="0" presId="urn:microsoft.com/office/officeart/2005/8/layout/vList2"/>
    <dgm:cxn modelId="{41AEF033-C500-4B96-A050-381F8D29B7FD}" type="presParOf" srcId="{315E861F-C469-4B6E-9CC6-9F3297EEBD25}" destId="{357C161B-DB12-48E0-BE69-56501C271A80}" srcOrd="2" destOrd="0" presId="urn:microsoft.com/office/officeart/2005/8/layout/vList2"/>
    <dgm:cxn modelId="{B323CBE3-B560-4DB0-808C-B1D94DD671F4}" type="presParOf" srcId="{315E861F-C469-4B6E-9CC6-9F3297EEBD25}" destId="{24372302-FFA3-49FC-A8EE-14AE05BE45D0}" srcOrd="3" destOrd="0" presId="urn:microsoft.com/office/officeart/2005/8/layout/vList2"/>
    <dgm:cxn modelId="{5CA7B6ED-A305-4DB9-8B6B-82727EFBC33C}" type="presParOf" srcId="{315E861F-C469-4B6E-9CC6-9F3297EEBD25}" destId="{D5AC189F-F68B-4C29-A464-ABE754C2DFDB}" srcOrd="4" destOrd="0" presId="urn:microsoft.com/office/officeart/2005/8/layout/vList2"/>
    <dgm:cxn modelId="{334DB01C-6B15-40DB-B950-DB5753C26641}" type="presParOf" srcId="{315E861F-C469-4B6E-9CC6-9F3297EEBD25}" destId="{523C5BC1-2086-4AA4-9F29-5590C5CE53AE}" srcOrd="5" destOrd="0" presId="urn:microsoft.com/office/officeart/2005/8/layout/vList2"/>
    <dgm:cxn modelId="{2B77EF75-0DA7-4AC8-96D3-FB7AB514CD39}" type="presParOf" srcId="{315E861F-C469-4B6E-9CC6-9F3297EEBD25}" destId="{AD616D10-0B28-4F82-8F01-396E50FBA318}" srcOrd="6" destOrd="0" presId="urn:microsoft.com/office/officeart/2005/8/layout/vList2"/>
    <dgm:cxn modelId="{B5016F56-33C5-4472-9EA8-07EBF1D8FCAC}" type="presParOf" srcId="{315E861F-C469-4B6E-9CC6-9F3297EEBD25}" destId="{EB2728CC-B010-4997-84B2-6C85E12977D6}" srcOrd="7" destOrd="0" presId="urn:microsoft.com/office/officeart/2005/8/layout/vList2"/>
    <dgm:cxn modelId="{DFAFA442-8546-4EDB-A009-31409875A312}" type="presParOf" srcId="{315E861F-C469-4B6E-9CC6-9F3297EEBD25}" destId="{BC13F013-1426-4D6E-BBE1-E17C371CCB56}" srcOrd="8" destOrd="0" presId="urn:microsoft.com/office/officeart/2005/8/layout/vList2"/>
    <dgm:cxn modelId="{691BCB0C-D50D-45D4-B104-269F5B14543A}" type="presParOf" srcId="{315E861F-C469-4B6E-9CC6-9F3297EEBD25}" destId="{AF841E09-83E7-42D0-A8E8-E7FDB04732B8}" srcOrd="9" destOrd="0" presId="urn:microsoft.com/office/officeart/2005/8/layout/vList2"/>
    <dgm:cxn modelId="{54F6A8F8-8EED-491F-85D0-06E787B47C9F}" type="presParOf" srcId="{315E861F-C469-4B6E-9CC6-9F3297EEBD25}" destId="{6E5ED88C-9DCA-4338-848F-8F9B04F4D590}" srcOrd="10" destOrd="0" presId="urn:microsoft.com/office/officeart/2005/8/layout/vList2"/>
    <dgm:cxn modelId="{0EFCA47A-5E77-43C5-BEAC-08E25EC24E82}" type="presParOf" srcId="{315E861F-C469-4B6E-9CC6-9F3297EEBD25}" destId="{F6F9A968-5961-44C2-9DA8-948DDDD5A466}" srcOrd="11" destOrd="0" presId="urn:microsoft.com/office/officeart/2005/8/layout/vList2"/>
    <dgm:cxn modelId="{3BCC68D7-DB1D-4BC8-AD29-33A07AEA0C75}" type="presParOf" srcId="{315E861F-C469-4B6E-9CC6-9F3297EEBD25}" destId="{8103EBB7-7C12-48D7-B7D4-82709B065BE7}" srcOrd="12" destOrd="0" presId="urn:microsoft.com/office/officeart/2005/8/layout/vList2"/>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6FA67-A1E8-4BD0-B736-53F2397D67D6}" type="doc">
      <dgm:prSet loTypeId="urn:microsoft.com/office/officeart/2005/8/layout/process1" loCatId="process" qsTypeId="urn:microsoft.com/office/officeart/2005/8/quickstyle/simple5" qsCatId="simple" csTypeId="urn:microsoft.com/office/officeart/2005/8/colors/colorful1" csCatId="colorful" phldr="1"/>
      <dgm:spPr/>
      <dgm:t>
        <a:bodyPr/>
        <a:lstStyle/>
        <a:p>
          <a:endParaRPr lang="es-ES"/>
        </a:p>
      </dgm:t>
    </dgm:pt>
    <dgm:pt modelId="{4B35CC53-0A2A-446C-B63F-428BEDED5F09}">
      <dgm:prSet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The Spirit gives us faith                (Eph. 2:8)</a:t>
          </a:r>
        </a:p>
      </dgm:t>
    </dgm:pt>
    <dgm:pt modelId="{837E6BBE-A87C-46CB-B883-083252D0497E}" type="parTrans" cxnId="{2BEEBEEE-F30A-4696-93EF-A39EE879C17F}">
      <dgm:prSet/>
      <dgm:spPr/>
      <dgm:t>
        <a:bodyPr/>
        <a:lstStyle/>
        <a:p>
          <a:endParaRPr lang="es-ES" sz="2000" b="1">
            <a:effectLst>
              <a:outerShdw blurRad="38100" dist="38100" dir="2700000" algn="tl">
                <a:srgbClr val="000000">
                  <a:alpha val="43137"/>
                </a:srgbClr>
              </a:outerShdw>
            </a:effectLst>
          </a:endParaRPr>
        </a:p>
      </dgm:t>
    </dgm:pt>
    <dgm:pt modelId="{1B6B2DD1-FD32-413E-A617-F26436BA9FCC}" type="sibTrans" cxnId="{2BEEBEEE-F30A-4696-93EF-A39EE879C17F}">
      <dgm:prSet custT="1"/>
      <dgm:spPr>
        <a:solidFill>
          <a:schemeClr val="accent2">
            <a:lumMod val="20000"/>
            <a:lumOff val="80000"/>
          </a:schemeClr>
        </a:solidFill>
        <a:scene3d>
          <a:camera prst="orthographicFront"/>
          <a:lightRig rig="threePt" dir="t"/>
        </a:scene3d>
        <a:sp3d>
          <a:bevelT prst="convex"/>
        </a:sp3d>
      </dgm:spPr>
      <dgm:t>
        <a:bodyPr/>
        <a:lstStyle/>
        <a:p>
          <a:endParaRPr lang="es-ES" sz="2000" b="1">
            <a:effectLst>
              <a:outerShdw blurRad="38100" dist="38100" dir="2700000" algn="tl">
                <a:srgbClr val="000000">
                  <a:alpha val="43137"/>
                </a:srgbClr>
              </a:outerShdw>
            </a:effectLst>
          </a:endParaRPr>
        </a:p>
      </dgm:t>
    </dgm:pt>
    <dgm:pt modelId="{0EAA74D6-7CB6-4B4A-AF6D-83865059D837}">
      <dgm:prSet custT="1"/>
      <dgm:spPr>
        <a:solidFill>
          <a:schemeClr val="accent2">
            <a:lumMod val="40000"/>
            <a:lumOff val="60000"/>
          </a:schemeClr>
        </a:solidFill>
      </dgm:spPr>
      <dgm:t>
        <a:bodyPr/>
        <a:lstStyle/>
        <a:p>
          <a:r>
            <a:rPr lang="en" sz="2000" b="1">
              <a:solidFill>
                <a:schemeClr val="tx1"/>
              </a:solidFill>
              <a:effectLst/>
            </a:rPr>
            <a:t>We </a:t>
          </a:r>
          <a:r>
            <a:rPr lang="en" sz="2000" b="1" dirty="0">
              <a:solidFill>
                <a:schemeClr val="tx1"/>
              </a:solidFill>
              <a:effectLst/>
            </a:rPr>
            <a:t>grow in it (Rom. 10:17)</a:t>
          </a:r>
        </a:p>
      </dgm:t>
    </dgm:pt>
    <dgm:pt modelId="{CD726815-391B-44FE-A74B-998B8F2A1E40}" type="parTrans" cxnId="{E32BE855-AFF1-471D-8A9A-3F5FB681214D}">
      <dgm:prSet/>
      <dgm:spPr/>
      <dgm:t>
        <a:bodyPr/>
        <a:lstStyle/>
        <a:p>
          <a:endParaRPr lang="es-ES" sz="2000" b="1">
            <a:effectLst>
              <a:outerShdw blurRad="38100" dist="38100" dir="2700000" algn="tl">
                <a:srgbClr val="000000">
                  <a:alpha val="43137"/>
                </a:srgbClr>
              </a:outerShdw>
            </a:effectLst>
          </a:endParaRPr>
        </a:p>
      </dgm:t>
    </dgm:pt>
    <dgm:pt modelId="{E5102207-2DB5-433E-9D5D-B6E4A460DEE3}" type="sibTrans" cxnId="{E32BE855-AFF1-471D-8A9A-3F5FB681214D}">
      <dgm:prSet/>
      <dgm:spPr/>
      <dgm:t>
        <a:bodyPr/>
        <a:lstStyle/>
        <a:p>
          <a:endParaRPr lang="es-ES" sz="2000" b="1">
            <a:effectLst>
              <a:outerShdw blurRad="38100" dist="38100" dir="2700000" algn="tl">
                <a:srgbClr val="000000">
                  <a:alpha val="43137"/>
                </a:srgbClr>
              </a:outerShdw>
            </a:effectLst>
          </a:endParaRPr>
        </a:p>
      </dgm:t>
    </dgm:pt>
    <dgm:pt modelId="{9BD83FDA-D605-4F44-877E-16582BB46799}" type="pres">
      <dgm:prSet presAssocID="{0616FA67-A1E8-4BD0-B736-53F2397D67D6}" presName="Name0" presStyleCnt="0">
        <dgm:presLayoutVars>
          <dgm:dir/>
          <dgm:resizeHandles val="exact"/>
        </dgm:presLayoutVars>
      </dgm:prSet>
      <dgm:spPr/>
    </dgm:pt>
    <dgm:pt modelId="{D4F65E97-5C2C-44F0-8916-2A6843865609}" type="pres">
      <dgm:prSet presAssocID="{4B35CC53-0A2A-446C-B63F-428BEDED5F09}" presName="node" presStyleLbl="node1" presStyleIdx="0" presStyleCnt="2">
        <dgm:presLayoutVars>
          <dgm:bulletEnabled val="1"/>
        </dgm:presLayoutVars>
      </dgm:prSet>
      <dgm:spPr/>
    </dgm:pt>
    <dgm:pt modelId="{3690BE86-ACFC-418D-8E8A-AA36835590BC}" type="pres">
      <dgm:prSet presAssocID="{1B6B2DD1-FD32-413E-A617-F26436BA9FCC}" presName="sibTrans" presStyleLbl="sibTrans2D1" presStyleIdx="0" presStyleCnt="1"/>
      <dgm:spPr/>
    </dgm:pt>
    <dgm:pt modelId="{D43DB472-AD95-48F7-A1F3-06A93CBAC232}" type="pres">
      <dgm:prSet presAssocID="{1B6B2DD1-FD32-413E-A617-F26436BA9FCC}" presName="connectorText" presStyleLbl="sibTrans2D1" presStyleIdx="0" presStyleCnt="1"/>
      <dgm:spPr/>
    </dgm:pt>
    <dgm:pt modelId="{239ED420-3F02-43D9-B0BC-8BC81650A924}" type="pres">
      <dgm:prSet presAssocID="{0EAA74D6-7CB6-4B4A-AF6D-83865059D837}" presName="node" presStyleLbl="node1" presStyleIdx="1" presStyleCnt="2">
        <dgm:presLayoutVars>
          <dgm:bulletEnabled val="1"/>
        </dgm:presLayoutVars>
      </dgm:prSet>
      <dgm:spPr/>
    </dgm:pt>
  </dgm:ptLst>
  <dgm:cxnLst>
    <dgm:cxn modelId="{7405D16E-BE50-4F82-809E-003222B95C33}" type="presOf" srcId="{1B6B2DD1-FD32-413E-A617-F26436BA9FCC}" destId="{3690BE86-ACFC-418D-8E8A-AA36835590BC}" srcOrd="0" destOrd="0" presId="urn:microsoft.com/office/officeart/2005/8/layout/process1"/>
    <dgm:cxn modelId="{D00C9C50-8E9B-4CB5-B13F-244D5DB96542}" type="presOf" srcId="{1B6B2DD1-FD32-413E-A617-F26436BA9FCC}" destId="{D43DB472-AD95-48F7-A1F3-06A93CBAC232}" srcOrd="1" destOrd="0" presId="urn:microsoft.com/office/officeart/2005/8/layout/process1"/>
    <dgm:cxn modelId="{E32BE855-AFF1-471D-8A9A-3F5FB681214D}" srcId="{0616FA67-A1E8-4BD0-B736-53F2397D67D6}" destId="{0EAA74D6-7CB6-4B4A-AF6D-83865059D837}" srcOrd="1" destOrd="0" parTransId="{CD726815-391B-44FE-A74B-998B8F2A1E40}" sibTransId="{E5102207-2DB5-433E-9D5D-B6E4A460DEE3}"/>
    <dgm:cxn modelId="{EFC4B98A-B43F-47F6-936C-657034BDFCD2}" type="presOf" srcId="{4B35CC53-0A2A-446C-B63F-428BEDED5F09}" destId="{D4F65E97-5C2C-44F0-8916-2A6843865609}" srcOrd="0" destOrd="0" presId="urn:microsoft.com/office/officeart/2005/8/layout/process1"/>
    <dgm:cxn modelId="{D0C3F6A4-E43C-46F8-974B-0B1516AB4930}" type="presOf" srcId="{0EAA74D6-7CB6-4B4A-AF6D-83865059D837}" destId="{239ED420-3F02-43D9-B0BC-8BC81650A924}" srcOrd="0" destOrd="0" presId="urn:microsoft.com/office/officeart/2005/8/layout/process1"/>
    <dgm:cxn modelId="{CF7898ED-D197-44FE-9D28-948B2BD1597C}" type="presOf" srcId="{0616FA67-A1E8-4BD0-B736-53F2397D67D6}" destId="{9BD83FDA-D605-4F44-877E-16582BB46799}" srcOrd="0" destOrd="0" presId="urn:microsoft.com/office/officeart/2005/8/layout/process1"/>
    <dgm:cxn modelId="{2BEEBEEE-F30A-4696-93EF-A39EE879C17F}" srcId="{0616FA67-A1E8-4BD0-B736-53F2397D67D6}" destId="{4B35CC53-0A2A-446C-B63F-428BEDED5F09}" srcOrd="0" destOrd="0" parTransId="{837E6BBE-A87C-46CB-B883-083252D0497E}" sibTransId="{1B6B2DD1-FD32-413E-A617-F26436BA9FCC}"/>
    <dgm:cxn modelId="{83676BEF-3AF4-435B-91DF-98F286E4D5EC}" type="presParOf" srcId="{9BD83FDA-D605-4F44-877E-16582BB46799}" destId="{D4F65E97-5C2C-44F0-8916-2A6843865609}" srcOrd="0" destOrd="0" presId="urn:microsoft.com/office/officeart/2005/8/layout/process1"/>
    <dgm:cxn modelId="{4B16072C-7BCA-4DC7-BC4C-97851C223220}" type="presParOf" srcId="{9BD83FDA-D605-4F44-877E-16582BB46799}" destId="{3690BE86-ACFC-418D-8E8A-AA36835590BC}" srcOrd="1" destOrd="0" presId="urn:microsoft.com/office/officeart/2005/8/layout/process1"/>
    <dgm:cxn modelId="{ACD938BC-3B4E-4E0C-A1F9-2121B76F7E24}" type="presParOf" srcId="{3690BE86-ACFC-418D-8E8A-AA36835590BC}" destId="{D43DB472-AD95-48F7-A1F3-06A93CBAC232}" srcOrd="0" destOrd="0" presId="urn:microsoft.com/office/officeart/2005/8/layout/process1"/>
    <dgm:cxn modelId="{8633E8B4-2164-454A-BC28-C333FF9B9985}" type="presParOf" srcId="{9BD83FDA-D605-4F44-877E-16582BB46799}" destId="{239ED420-3F02-43D9-B0BC-8BC81650A92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16FA67-A1E8-4BD0-B736-53F2397D67D6}"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s-ES"/>
        </a:p>
      </dgm:t>
    </dgm:pt>
    <dgm:pt modelId="{2859A5CC-4D76-42E4-A0EA-ED2AE5EC09B5}">
      <dgm:prSet custT="1"/>
      <dgm:spPr>
        <a:solidFill>
          <a:schemeClr val="accent6">
            <a:lumMod val="50000"/>
          </a:schemeClr>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The Spirit convicts us of our sin (Jn. 16:8)</a:t>
          </a:r>
        </a:p>
      </dgm:t>
    </dgm:pt>
    <dgm:pt modelId="{3F2FF62B-BE4D-42E7-B02A-D15461019EFD}" type="parTrans" cxnId="{08399BC0-25B7-4EB4-ABC8-CC9641E4C94B}">
      <dgm:prSet/>
      <dgm:spPr/>
      <dgm:t>
        <a:bodyPr/>
        <a:lstStyle/>
        <a:p>
          <a:endParaRPr lang="es-ES" sz="2000" b="1"/>
        </a:p>
      </dgm:t>
    </dgm:pt>
    <dgm:pt modelId="{401D7F86-D86D-4E13-B777-C1C6F96A17D6}" type="sibTrans" cxnId="{08399BC0-25B7-4EB4-ABC8-CC9641E4C94B}">
      <dgm:prSet custT="1"/>
      <dgm:spPr>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28EB4854-7355-4818-9387-4368D9A3B7CA}">
      <dgm:prSet custT="1"/>
      <dgm:spPr>
        <a:solidFill>
          <a:schemeClr val="accent6">
            <a:lumMod val="40000"/>
            <a:lumOff val="60000"/>
          </a:schemeClr>
        </a:solidFill>
      </dgm:spPr>
      <dgm:t>
        <a:bodyPr/>
        <a:lstStyle/>
        <a:p>
          <a:r>
            <a:rPr lang="en" sz="2000" b="1">
              <a:solidFill>
                <a:schemeClr val="tx1"/>
              </a:solidFill>
            </a:rPr>
            <a:t>We </a:t>
          </a:r>
          <a:r>
            <a:rPr lang="en" sz="2000" b="1" dirty="0">
              <a:solidFill>
                <a:schemeClr val="tx1"/>
              </a:solidFill>
            </a:rPr>
            <a:t>repent (Ps. 51:3)</a:t>
          </a:r>
        </a:p>
      </dgm:t>
    </dgm:pt>
    <dgm:pt modelId="{CB67415B-7A85-4C8D-B48B-6F5CB7610286}" type="parTrans" cxnId="{2AEE5D09-FCAB-4EA3-9CBF-8974EDD07F69}">
      <dgm:prSet/>
      <dgm:spPr/>
      <dgm:t>
        <a:bodyPr/>
        <a:lstStyle/>
        <a:p>
          <a:endParaRPr lang="es-ES" sz="2000" b="1"/>
        </a:p>
      </dgm:t>
    </dgm:pt>
    <dgm:pt modelId="{AC0F7FD6-B5AC-4DAB-80E2-CDBE70362BA1}" type="sibTrans" cxnId="{2AEE5D09-FCAB-4EA3-9CBF-8974EDD07F69}">
      <dgm:prSet/>
      <dgm:spPr/>
      <dgm:t>
        <a:bodyPr/>
        <a:lstStyle/>
        <a:p>
          <a:endParaRPr lang="es-ES" sz="2000" b="1"/>
        </a:p>
      </dgm:t>
    </dgm:pt>
    <dgm:pt modelId="{9BD83FDA-D605-4F44-877E-16582BB46799}" type="pres">
      <dgm:prSet presAssocID="{0616FA67-A1E8-4BD0-B736-53F2397D67D6}" presName="Name0" presStyleCnt="0">
        <dgm:presLayoutVars>
          <dgm:dir/>
          <dgm:resizeHandles val="exact"/>
        </dgm:presLayoutVars>
      </dgm:prSet>
      <dgm:spPr/>
    </dgm:pt>
    <dgm:pt modelId="{AF5A26C5-9F91-4FFF-B754-07D50D84EDC7}" type="pres">
      <dgm:prSet presAssocID="{2859A5CC-4D76-42E4-A0EA-ED2AE5EC09B5}" presName="node" presStyleLbl="node1" presStyleIdx="0" presStyleCnt="2">
        <dgm:presLayoutVars>
          <dgm:bulletEnabled val="1"/>
        </dgm:presLayoutVars>
      </dgm:prSet>
      <dgm:spPr>
        <a:xfrm>
          <a:off x="5693" y="0"/>
          <a:ext cx="3466359" cy="686127"/>
        </a:xfrm>
        <a:prstGeom prst="roundRect">
          <a:avLst>
            <a:gd name="adj" fmla="val 10000"/>
          </a:avLst>
        </a:prstGeom>
      </dgm:spPr>
    </dgm:pt>
    <dgm:pt modelId="{096B6CF6-EB68-4343-B7E6-E82E746F3C65}" type="pres">
      <dgm:prSet presAssocID="{401D7F86-D86D-4E13-B777-C1C6F96A17D6}" presName="sibTrans" presStyleLbl="sibTrans2D1" presStyleIdx="0" presStyleCnt="1"/>
      <dgm:spPr>
        <a:xfrm>
          <a:off x="3818688" y="0"/>
          <a:ext cx="734868" cy="686127"/>
        </a:xfrm>
        <a:prstGeom prst="rightArrow">
          <a:avLst>
            <a:gd name="adj1" fmla="val 60000"/>
            <a:gd name="adj2" fmla="val 50000"/>
          </a:avLst>
        </a:prstGeom>
      </dgm:spPr>
    </dgm:pt>
    <dgm:pt modelId="{18D68A86-D986-4BA2-94EC-80795B9E8D4C}" type="pres">
      <dgm:prSet presAssocID="{401D7F86-D86D-4E13-B777-C1C6F96A17D6}" presName="connectorText" presStyleLbl="sibTrans2D1" presStyleIdx="0" presStyleCnt="1"/>
      <dgm:spPr/>
    </dgm:pt>
    <dgm:pt modelId="{E2CFC935-32E3-445E-8183-95AED2896F11}" type="pres">
      <dgm:prSet presAssocID="{28EB4854-7355-4818-9387-4368D9A3B7CA}" presName="node" presStyleLbl="node1" presStyleIdx="1" presStyleCnt="2">
        <dgm:presLayoutVars>
          <dgm:bulletEnabled val="1"/>
        </dgm:presLayoutVars>
      </dgm:prSet>
      <dgm:spPr/>
    </dgm:pt>
  </dgm:ptLst>
  <dgm:cxnLst>
    <dgm:cxn modelId="{2AEE5D09-FCAB-4EA3-9CBF-8974EDD07F69}" srcId="{0616FA67-A1E8-4BD0-B736-53F2397D67D6}" destId="{28EB4854-7355-4818-9387-4368D9A3B7CA}" srcOrd="1" destOrd="0" parTransId="{CB67415B-7A85-4C8D-B48B-6F5CB7610286}" sibTransId="{AC0F7FD6-B5AC-4DAB-80E2-CDBE70362BA1}"/>
    <dgm:cxn modelId="{3A50290E-EA4E-4EFE-9F35-5EF2D6F1388A}" type="presOf" srcId="{401D7F86-D86D-4E13-B777-C1C6F96A17D6}" destId="{18D68A86-D986-4BA2-94EC-80795B9E8D4C}" srcOrd="1" destOrd="0" presId="urn:microsoft.com/office/officeart/2005/8/layout/process1"/>
    <dgm:cxn modelId="{0C9F6168-2392-4415-A403-DB3947B6B8D7}" type="presOf" srcId="{401D7F86-D86D-4E13-B777-C1C6F96A17D6}" destId="{096B6CF6-EB68-4343-B7E6-E82E746F3C65}" srcOrd="0" destOrd="0" presId="urn:microsoft.com/office/officeart/2005/8/layout/process1"/>
    <dgm:cxn modelId="{E63DEC8B-60CC-4AC7-BE6E-DF41F303D656}" type="presOf" srcId="{28EB4854-7355-4818-9387-4368D9A3B7CA}" destId="{E2CFC935-32E3-445E-8183-95AED2896F11}" srcOrd="0" destOrd="0" presId="urn:microsoft.com/office/officeart/2005/8/layout/process1"/>
    <dgm:cxn modelId="{08399BC0-25B7-4EB4-ABC8-CC9641E4C94B}" srcId="{0616FA67-A1E8-4BD0-B736-53F2397D67D6}" destId="{2859A5CC-4D76-42E4-A0EA-ED2AE5EC09B5}" srcOrd="0" destOrd="0" parTransId="{3F2FF62B-BE4D-42E7-B02A-D15461019EFD}" sibTransId="{401D7F86-D86D-4E13-B777-C1C6F96A17D6}"/>
    <dgm:cxn modelId="{2EDD93D1-D645-40FD-B476-B78AE03827A4}" type="presOf" srcId="{2859A5CC-4D76-42E4-A0EA-ED2AE5EC09B5}" destId="{AF5A26C5-9F91-4FFF-B754-07D50D84EDC7}" srcOrd="0" destOrd="0" presId="urn:microsoft.com/office/officeart/2005/8/layout/process1"/>
    <dgm:cxn modelId="{CF7898ED-D197-44FE-9D28-948B2BD1597C}" type="presOf" srcId="{0616FA67-A1E8-4BD0-B736-53F2397D67D6}" destId="{9BD83FDA-D605-4F44-877E-16582BB46799}" srcOrd="0" destOrd="0" presId="urn:microsoft.com/office/officeart/2005/8/layout/process1"/>
    <dgm:cxn modelId="{E469221E-415E-4786-8F55-AA275D0DB17B}" type="presParOf" srcId="{9BD83FDA-D605-4F44-877E-16582BB46799}" destId="{AF5A26C5-9F91-4FFF-B754-07D50D84EDC7}" srcOrd="0" destOrd="0" presId="urn:microsoft.com/office/officeart/2005/8/layout/process1"/>
    <dgm:cxn modelId="{B118BD67-0242-46B5-B032-21D34E3DBF5C}" type="presParOf" srcId="{9BD83FDA-D605-4F44-877E-16582BB46799}" destId="{096B6CF6-EB68-4343-B7E6-E82E746F3C65}" srcOrd="1" destOrd="0" presId="urn:microsoft.com/office/officeart/2005/8/layout/process1"/>
    <dgm:cxn modelId="{DB9E60B0-3AA1-45A6-B3E3-31AC9F19C7BC}" type="presParOf" srcId="{096B6CF6-EB68-4343-B7E6-E82E746F3C65}" destId="{18D68A86-D986-4BA2-94EC-80795B9E8D4C}" srcOrd="0" destOrd="0" presId="urn:microsoft.com/office/officeart/2005/8/layout/process1"/>
    <dgm:cxn modelId="{E6D00B6A-7478-4608-B0EE-AEA78BF06DAB}" type="presParOf" srcId="{9BD83FDA-D605-4F44-877E-16582BB46799}" destId="{E2CFC935-32E3-445E-8183-95AED2896F11}"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16FA67-A1E8-4BD0-B736-53F2397D67D6}"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s-ES"/>
        </a:p>
      </dgm:t>
    </dgm:pt>
    <dgm:pt modelId="{8C2B225E-CBD5-4063-9702-437030532222}">
      <dgm:prSet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The Spirit leads us to Jesus                  (Jn. 15:26)</a:t>
          </a:r>
          <a:endParaRPr lang="es-ES" sz="2000" dirty="0">
            <a:effectLst>
              <a:outerShdw blurRad="38100" dist="38100" dir="2700000" algn="tl">
                <a:srgbClr val="000000">
                  <a:alpha val="43137"/>
                </a:srgbClr>
              </a:outerShdw>
            </a:effectLst>
          </a:endParaRPr>
        </a:p>
      </dgm:t>
    </dgm:pt>
    <dgm:pt modelId="{5964C1FD-C3F2-4483-B96A-562A86DBC9BB}" type="parTrans" cxnId="{1D9429A7-1C05-466A-A2E5-05FF8E699E28}">
      <dgm:prSet/>
      <dgm:spPr/>
      <dgm:t>
        <a:bodyPr/>
        <a:lstStyle/>
        <a:p>
          <a:endParaRPr lang="es-ES" sz="2000">
            <a:effectLst>
              <a:outerShdw blurRad="38100" dist="38100" dir="2700000" algn="tl">
                <a:srgbClr val="000000">
                  <a:alpha val="43137"/>
                </a:srgbClr>
              </a:outerShdw>
            </a:effectLst>
          </a:endParaRPr>
        </a:p>
      </dgm:t>
    </dgm:pt>
    <dgm:pt modelId="{E342D8D4-7A45-4074-8B8C-CCEBEEBC16CB}" type="sibTrans" cxnId="{1D9429A7-1C05-466A-A2E5-05FF8E699E28}">
      <dgm:prSet custT="1"/>
      <dgm:spPr>
        <a:solidFill>
          <a:schemeClr val="accent3">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A375F4C2-3BE9-4735-BC38-9F10C97CA533}">
      <dgm:prSet custT="1"/>
      <dgm:spPr>
        <a:solidFill>
          <a:schemeClr val="accent3">
            <a:lumMod val="60000"/>
            <a:lumOff val="40000"/>
          </a:schemeClr>
        </a:solidFill>
      </dgm:spPr>
      <dgm:t>
        <a:bodyPr/>
        <a:lstStyle/>
        <a:p>
          <a:r>
            <a:rPr lang="en" sz="2000" b="1" strike="noStrike" dirty="0">
              <a:solidFill>
                <a:schemeClr val="tx1"/>
              </a:solidFill>
              <a:effectLst/>
            </a:rPr>
            <a:t>We accept it (Acts 16:31)</a:t>
          </a:r>
          <a:endParaRPr lang="es-ES" sz="2000" strike="noStrike" dirty="0">
            <a:solidFill>
              <a:schemeClr val="tx1"/>
            </a:solidFill>
            <a:effectLst/>
          </a:endParaRPr>
        </a:p>
      </dgm:t>
    </dgm:pt>
    <dgm:pt modelId="{650728CB-9BD5-45BF-A387-5D0451110BA6}" type="parTrans" cxnId="{67243D80-2556-42B3-ADFE-5B81684BC00D}">
      <dgm:prSet/>
      <dgm:spPr/>
      <dgm:t>
        <a:bodyPr/>
        <a:lstStyle/>
        <a:p>
          <a:endParaRPr lang="es-ES" sz="2000">
            <a:effectLst>
              <a:outerShdw blurRad="38100" dist="38100" dir="2700000" algn="tl">
                <a:srgbClr val="000000">
                  <a:alpha val="43137"/>
                </a:srgbClr>
              </a:outerShdw>
            </a:effectLst>
          </a:endParaRPr>
        </a:p>
      </dgm:t>
    </dgm:pt>
    <dgm:pt modelId="{E5B8B685-F999-49F7-AE0B-3B02C88D1963}" type="sibTrans" cxnId="{67243D80-2556-42B3-ADFE-5B81684BC00D}">
      <dgm:prSet/>
      <dgm:spPr/>
      <dgm:t>
        <a:bodyPr/>
        <a:lstStyle/>
        <a:p>
          <a:endParaRPr lang="es-ES" sz="2000">
            <a:effectLst>
              <a:outerShdw blurRad="38100" dist="38100" dir="2700000" algn="tl">
                <a:srgbClr val="000000">
                  <a:alpha val="43137"/>
                </a:srgbClr>
              </a:outerShdw>
            </a:effectLst>
          </a:endParaRPr>
        </a:p>
      </dgm:t>
    </dgm:pt>
    <dgm:pt modelId="{9BD83FDA-D605-4F44-877E-16582BB46799}" type="pres">
      <dgm:prSet presAssocID="{0616FA67-A1E8-4BD0-B736-53F2397D67D6}" presName="Name0" presStyleCnt="0">
        <dgm:presLayoutVars>
          <dgm:dir/>
          <dgm:resizeHandles val="exact"/>
        </dgm:presLayoutVars>
      </dgm:prSet>
      <dgm:spPr/>
    </dgm:pt>
    <dgm:pt modelId="{C1BA1A5A-01F1-440F-9A87-BA653EFEE2A6}" type="pres">
      <dgm:prSet presAssocID="{8C2B225E-CBD5-4063-9702-437030532222}" presName="node" presStyleLbl="node1" presStyleIdx="0" presStyleCnt="2">
        <dgm:presLayoutVars>
          <dgm:bulletEnabled val="1"/>
        </dgm:presLayoutVars>
      </dgm:prSet>
      <dgm:spPr/>
    </dgm:pt>
    <dgm:pt modelId="{C4190F07-AE8C-415B-9021-42C384CD373E}" type="pres">
      <dgm:prSet presAssocID="{E342D8D4-7A45-4074-8B8C-CCEBEEBC16CB}" presName="sibTrans" presStyleLbl="sibTrans2D1" presStyleIdx="0" presStyleCnt="1"/>
      <dgm:spPr>
        <a:xfrm>
          <a:off x="3809955" y="0"/>
          <a:ext cx="733187" cy="686127"/>
        </a:xfrm>
        <a:prstGeom prst="rightArrow">
          <a:avLst>
            <a:gd name="adj1" fmla="val 60000"/>
            <a:gd name="adj2" fmla="val 50000"/>
          </a:avLst>
        </a:prstGeom>
      </dgm:spPr>
    </dgm:pt>
    <dgm:pt modelId="{A595E5F2-B7B7-471C-B63B-54B6BD8221F4}" type="pres">
      <dgm:prSet presAssocID="{E342D8D4-7A45-4074-8B8C-CCEBEEBC16CB}" presName="connectorText" presStyleLbl="sibTrans2D1" presStyleIdx="0" presStyleCnt="1"/>
      <dgm:spPr/>
    </dgm:pt>
    <dgm:pt modelId="{EE9A43C4-CDBE-4902-A2B8-43AF610F647B}" type="pres">
      <dgm:prSet presAssocID="{A375F4C2-3BE9-4735-BC38-9F10C97CA533}" presName="node" presStyleLbl="node1" presStyleIdx="1" presStyleCnt="2">
        <dgm:presLayoutVars>
          <dgm:bulletEnabled val="1"/>
        </dgm:presLayoutVars>
      </dgm:prSet>
      <dgm:spPr/>
    </dgm:pt>
  </dgm:ptLst>
  <dgm:cxnLst>
    <dgm:cxn modelId="{20DD8710-3788-4006-A37B-C14B728AF5C7}" type="presOf" srcId="{E342D8D4-7A45-4074-8B8C-CCEBEEBC16CB}" destId="{C4190F07-AE8C-415B-9021-42C384CD373E}" srcOrd="0" destOrd="0" presId="urn:microsoft.com/office/officeart/2005/8/layout/process1"/>
    <dgm:cxn modelId="{93A16778-CBD6-4FBD-95BF-479B9BB428A7}" type="presOf" srcId="{E342D8D4-7A45-4074-8B8C-CCEBEEBC16CB}" destId="{A595E5F2-B7B7-471C-B63B-54B6BD8221F4}" srcOrd="1" destOrd="0" presId="urn:microsoft.com/office/officeart/2005/8/layout/process1"/>
    <dgm:cxn modelId="{67243D80-2556-42B3-ADFE-5B81684BC00D}" srcId="{0616FA67-A1E8-4BD0-B736-53F2397D67D6}" destId="{A375F4C2-3BE9-4735-BC38-9F10C97CA533}" srcOrd="1" destOrd="0" parTransId="{650728CB-9BD5-45BF-A387-5D0451110BA6}" sibTransId="{E5B8B685-F999-49F7-AE0B-3B02C88D1963}"/>
    <dgm:cxn modelId="{1D9429A7-1C05-466A-A2E5-05FF8E699E28}" srcId="{0616FA67-A1E8-4BD0-B736-53F2397D67D6}" destId="{8C2B225E-CBD5-4063-9702-437030532222}" srcOrd="0" destOrd="0" parTransId="{5964C1FD-C3F2-4483-B96A-562A86DBC9BB}" sibTransId="{E342D8D4-7A45-4074-8B8C-CCEBEEBC16CB}"/>
    <dgm:cxn modelId="{15D914E3-BE85-4371-97D7-578EBDC338BE}" type="presOf" srcId="{A375F4C2-3BE9-4735-BC38-9F10C97CA533}" destId="{EE9A43C4-CDBE-4902-A2B8-43AF610F647B}" srcOrd="0" destOrd="0" presId="urn:microsoft.com/office/officeart/2005/8/layout/process1"/>
    <dgm:cxn modelId="{4A0DE2E8-C626-44C7-A0FC-6DC979549906}" type="presOf" srcId="{8C2B225E-CBD5-4063-9702-437030532222}" destId="{C1BA1A5A-01F1-440F-9A87-BA653EFEE2A6}" srcOrd="0" destOrd="0" presId="urn:microsoft.com/office/officeart/2005/8/layout/process1"/>
    <dgm:cxn modelId="{CF7898ED-D197-44FE-9D28-948B2BD1597C}" type="presOf" srcId="{0616FA67-A1E8-4BD0-B736-53F2397D67D6}" destId="{9BD83FDA-D605-4F44-877E-16582BB46799}" srcOrd="0" destOrd="0" presId="urn:microsoft.com/office/officeart/2005/8/layout/process1"/>
    <dgm:cxn modelId="{5A6E89A4-B3DC-43C7-BF23-D97BF569A5FA}" type="presParOf" srcId="{9BD83FDA-D605-4F44-877E-16582BB46799}" destId="{C1BA1A5A-01F1-440F-9A87-BA653EFEE2A6}" srcOrd="0" destOrd="0" presId="urn:microsoft.com/office/officeart/2005/8/layout/process1"/>
    <dgm:cxn modelId="{0391189C-D13C-4CA5-B58A-CBEAFBCC3DA8}" type="presParOf" srcId="{9BD83FDA-D605-4F44-877E-16582BB46799}" destId="{C4190F07-AE8C-415B-9021-42C384CD373E}" srcOrd="1" destOrd="0" presId="urn:microsoft.com/office/officeart/2005/8/layout/process1"/>
    <dgm:cxn modelId="{AAA9A269-ED04-4443-86AE-5E91D50AFBD5}" type="presParOf" srcId="{C4190F07-AE8C-415B-9021-42C384CD373E}" destId="{A595E5F2-B7B7-471C-B63B-54B6BD8221F4}" srcOrd="0" destOrd="0" presId="urn:microsoft.com/office/officeart/2005/8/layout/process1"/>
    <dgm:cxn modelId="{411AF7B6-B976-401F-96A4-79B9F51B01B3}" type="presParOf" srcId="{9BD83FDA-D605-4F44-877E-16582BB46799}" destId="{EE9A43C4-CDBE-4902-A2B8-43AF610F647B}"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16FA67-A1E8-4BD0-B736-53F2397D67D6}"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s-ES"/>
        </a:p>
      </dgm:t>
    </dgm:pt>
    <dgm:pt modelId="{B3617514-6DFF-4128-BBED-05E43946F6E4}">
      <dgm:prSet custT="1"/>
      <dgm:spPr>
        <a:solidFill>
          <a:schemeClr val="tx2">
            <a:lumMod val="75000"/>
          </a:schemeClr>
        </a:solidFill>
      </dgm:spPr>
      <dgm:t>
        <a:bodyPr/>
        <a:lstStyle/>
        <a:p>
          <a:r>
            <a:rPr lang="en" sz="2000" b="1" dirty="0">
              <a:effectLst>
                <a:outerShdw blurRad="38100" dist="38100" dir="2700000" algn="tl">
                  <a:srgbClr val="000000">
                    <a:alpha val="43137"/>
                  </a:srgbClr>
                </a:outerShdw>
              </a:effectLst>
            </a:rPr>
            <a:t>The Spirit makes us born again (Jn. 3:5-6)</a:t>
          </a:r>
          <a:endParaRPr lang="es-ES" sz="2000" dirty="0">
            <a:effectLst>
              <a:outerShdw blurRad="38100" dist="38100" dir="2700000" algn="tl">
                <a:srgbClr val="000000">
                  <a:alpha val="43137"/>
                </a:srgbClr>
              </a:outerShdw>
            </a:effectLst>
          </a:endParaRPr>
        </a:p>
      </dgm:t>
    </dgm:pt>
    <dgm:pt modelId="{70558673-B36F-44F2-849E-C2B3C94997F1}" type="parTrans" cxnId="{5D77C08C-2905-4D86-BB76-1E475D5F5DF5}">
      <dgm:prSet/>
      <dgm:spPr/>
      <dgm:t>
        <a:bodyPr/>
        <a:lstStyle/>
        <a:p>
          <a:endParaRPr lang="es-ES" sz="2000">
            <a:effectLst>
              <a:outerShdw blurRad="38100" dist="38100" dir="2700000" algn="tl">
                <a:srgbClr val="000000">
                  <a:alpha val="43137"/>
                </a:srgbClr>
              </a:outerShdw>
            </a:effectLst>
          </a:endParaRPr>
        </a:p>
      </dgm:t>
    </dgm:pt>
    <dgm:pt modelId="{E28F864B-CA92-4A55-AA89-0F3C94AAF8E4}" type="sibTrans" cxnId="{5D77C08C-2905-4D86-BB76-1E475D5F5DF5}">
      <dgm:prSet custT="1"/>
      <dgm:spPr>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1DDFB8-29A4-4202-A2A6-77F3F719FCE0}">
      <dgm:prSet custT="1"/>
      <dgm:spPr>
        <a:solidFill>
          <a:schemeClr val="tx2">
            <a:lumMod val="40000"/>
            <a:lumOff val="60000"/>
          </a:schemeClr>
        </a:solidFill>
      </dgm:spPr>
      <dgm:t>
        <a:bodyPr/>
        <a:lstStyle/>
        <a:p>
          <a:r>
            <a:rPr lang="en" sz="2000" b="1">
              <a:solidFill>
                <a:schemeClr val="tx1"/>
              </a:solidFill>
              <a:effectLst/>
            </a:rPr>
            <a:t>We </a:t>
          </a:r>
          <a:r>
            <a:rPr lang="en" sz="2000" b="1" dirty="0">
              <a:solidFill>
                <a:schemeClr val="tx1"/>
              </a:solidFill>
              <a:effectLst/>
            </a:rPr>
            <a:t>recognize him by being baptized (Mt. 28:19)</a:t>
          </a:r>
          <a:endParaRPr lang="es-ES" sz="2000" dirty="0">
            <a:solidFill>
              <a:schemeClr val="tx1"/>
            </a:solidFill>
            <a:effectLst/>
          </a:endParaRPr>
        </a:p>
      </dgm:t>
    </dgm:pt>
    <dgm:pt modelId="{340EA845-668C-4FEE-8E39-64E81A426BDC}" type="parTrans" cxnId="{8D24C06D-04B6-4A8B-BD6F-40BB88D132D3}">
      <dgm:prSet/>
      <dgm:spPr/>
      <dgm:t>
        <a:bodyPr/>
        <a:lstStyle/>
        <a:p>
          <a:endParaRPr lang="es-ES" sz="2000">
            <a:effectLst>
              <a:outerShdw blurRad="38100" dist="38100" dir="2700000" algn="tl">
                <a:srgbClr val="000000">
                  <a:alpha val="43137"/>
                </a:srgbClr>
              </a:outerShdw>
            </a:effectLst>
          </a:endParaRPr>
        </a:p>
      </dgm:t>
    </dgm:pt>
    <dgm:pt modelId="{F69E7658-EAD8-4562-BDC3-A9B4286B06E0}" type="sibTrans" cxnId="{8D24C06D-04B6-4A8B-BD6F-40BB88D132D3}">
      <dgm:prSet/>
      <dgm:spPr/>
      <dgm:t>
        <a:bodyPr/>
        <a:lstStyle/>
        <a:p>
          <a:endParaRPr lang="es-ES" sz="2000">
            <a:effectLst>
              <a:outerShdw blurRad="38100" dist="38100" dir="2700000" algn="tl">
                <a:srgbClr val="000000">
                  <a:alpha val="43137"/>
                </a:srgbClr>
              </a:outerShdw>
            </a:effectLst>
          </a:endParaRPr>
        </a:p>
      </dgm:t>
    </dgm:pt>
    <dgm:pt modelId="{9BD83FDA-D605-4F44-877E-16582BB46799}" type="pres">
      <dgm:prSet presAssocID="{0616FA67-A1E8-4BD0-B736-53F2397D67D6}" presName="Name0" presStyleCnt="0">
        <dgm:presLayoutVars>
          <dgm:dir/>
          <dgm:resizeHandles val="exact"/>
        </dgm:presLayoutVars>
      </dgm:prSet>
      <dgm:spPr/>
    </dgm:pt>
    <dgm:pt modelId="{BF98F457-49A6-4CB4-9619-B980DDC47145}" type="pres">
      <dgm:prSet presAssocID="{B3617514-6DFF-4128-BBED-05E43946F6E4}" presName="node" presStyleLbl="node1" presStyleIdx="0" presStyleCnt="2">
        <dgm:presLayoutVars>
          <dgm:bulletEnabled val="1"/>
        </dgm:presLayoutVars>
      </dgm:prSet>
      <dgm:spPr/>
    </dgm:pt>
    <dgm:pt modelId="{2034A1B4-049B-4F4B-9837-72BBFA93895B}" type="pres">
      <dgm:prSet presAssocID="{E28F864B-CA92-4A55-AA89-0F3C94AAF8E4}" presName="sibTrans" presStyleLbl="sibTrans2D1" presStyleIdx="0" presStyleCnt="1"/>
      <dgm:spPr>
        <a:xfrm>
          <a:off x="3827420" y="0"/>
          <a:ext cx="736548" cy="668803"/>
        </a:xfrm>
        <a:prstGeom prst="rightArrow">
          <a:avLst>
            <a:gd name="adj1" fmla="val 60000"/>
            <a:gd name="adj2" fmla="val 50000"/>
          </a:avLst>
        </a:prstGeom>
      </dgm:spPr>
    </dgm:pt>
    <dgm:pt modelId="{2DFD5DAA-B2F9-423B-B52C-282B4FFE5119}" type="pres">
      <dgm:prSet presAssocID="{E28F864B-CA92-4A55-AA89-0F3C94AAF8E4}" presName="connectorText" presStyleLbl="sibTrans2D1" presStyleIdx="0" presStyleCnt="1"/>
      <dgm:spPr/>
    </dgm:pt>
    <dgm:pt modelId="{D4F6BEB2-1E5D-4CB2-901E-A73BCEBD7DF3}" type="pres">
      <dgm:prSet presAssocID="{DF1DDFB8-29A4-4202-A2A6-77F3F719FCE0}" presName="node" presStyleLbl="node1" presStyleIdx="1" presStyleCnt="2">
        <dgm:presLayoutVars>
          <dgm:bulletEnabled val="1"/>
        </dgm:presLayoutVars>
      </dgm:prSet>
      <dgm:spPr/>
    </dgm:pt>
  </dgm:ptLst>
  <dgm:cxnLst>
    <dgm:cxn modelId="{B16C4562-9DA8-41B7-A29C-7E3F6D53BDD3}" type="presOf" srcId="{E28F864B-CA92-4A55-AA89-0F3C94AAF8E4}" destId="{2DFD5DAA-B2F9-423B-B52C-282B4FFE5119}" srcOrd="1" destOrd="0" presId="urn:microsoft.com/office/officeart/2005/8/layout/process1"/>
    <dgm:cxn modelId="{8D24C06D-04B6-4A8B-BD6F-40BB88D132D3}" srcId="{0616FA67-A1E8-4BD0-B736-53F2397D67D6}" destId="{DF1DDFB8-29A4-4202-A2A6-77F3F719FCE0}" srcOrd="1" destOrd="0" parTransId="{340EA845-668C-4FEE-8E39-64E81A426BDC}" sibTransId="{F69E7658-EAD8-4562-BDC3-A9B4286B06E0}"/>
    <dgm:cxn modelId="{638ACC50-7423-4994-BA90-0D5318191AD9}" type="presOf" srcId="{E28F864B-CA92-4A55-AA89-0F3C94AAF8E4}" destId="{2034A1B4-049B-4F4B-9837-72BBFA93895B}" srcOrd="0" destOrd="0" presId="urn:microsoft.com/office/officeart/2005/8/layout/process1"/>
    <dgm:cxn modelId="{5D77C08C-2905-4D86-BB76-1E475D5F5DF5}" srcId="{0616FA67-A1E8-4BD0-B736-53F2397D67D6}" destId="{B3617514-6DFF-4128-BBED-05E43946F6E4}" srcOrd="0" destOrd="0" parTransId="{70558673-B36F-44F2-849E-C2B3C94997F1}" sibTransId="{E28F864B-CA92-4A55-AA89-0F3C94AAF8E4}"/>
    <dgm:cxn modelId="{CF7898ED-D197-44FE-9D28-948B2BD1597C}" type="presOf" srcId="{0616FA67-A1E8-4BD0-B736-53F2397D67D6}" destId="{9BD83FDA-D605-4F44-877E-16582BB46799}" srcOrd="0" destOrd="0" presId="urn:microsoft.com/office/officeart/2005/8/layout/process1"/>
    <dgm:cxn modelId="{643737EE-7B82-42A2-AE0D-7EB029D45002}" type="presOf" srcId="{B3617514-6DFF-4128-BBED-05E43946F6E4}" destId="{BF98F457-49A6-4CB4-9619-B980DDC47145}" srcOrd="0" destOrd="0" presId="urn:microsoft.com/office/officeart/2005/8/layout/process1"/>
    <dgm:cxn modelId="{B831BFFC-96A1-4808-91F0-D90C1282A23E}" type="presOf" srcId="{DF1DDFB8-29A4-4202-A2A6-77F3F719FCE0}" destId="{D4F6BEB2-1E5D-4CB2-901E-A73BCEBD7DF3}" srcOrd="0" destOrd="0" presId="urn:microsoft.com/office/officeart/2005/8/layout/process1"/>
    <dgm:cxn modelId="{C725F08A-2E59-4A0E-878B-F417AD850E63}" type="presParOf" srcId="{9BD83FDA-D605-4F44-877E-16582BB46799}" destId="{BF98F457-49A6-4CB4-9619-B980DDC47145}" srcOrd="0" destOrd="0" presId="urn:microsoft.com/office/officeart/2005/8/layout/process1"/>
    <dgm:cxn modelId="{A70925AB-C6CB-410F-8F46-CF3DD76192BB}" type="presParOf" srcId="{9BD83FDA-D605-4F44-877E-16582BB46799}" destId="{2034A1B4-049B-4F4B-9837-72BBFA93895B}" srcOrd="1" destOrd="0" presId="urn:microsoft.com/office/officeart/2005/8/layout/process1"/>
    <dgm:cxn modelId="{37C7AF3C-DE7E-4B80-BACD-D70C5C9C25AB}" type="presParOf" srcId="{2034A1B4-049B-4F4B-9837-72BBFA93895B}" destId="{2DFD5DAA-B2F9-423B-B52C-282B4FFE5119}" srcOrd="0" destOrd="0" presId="urn:microsoft.com/office/officeart/2005/8/layout/process1"/>
    <dgm:cxn modelId="{0E9F90E7-B909-4881-8306-6655A49F1746}" type="presParOf" srcId="{9BD83FDA-D605-4F44-877E-16582BB46799}" destId="{D4F6BEB2-1E5D-4CB2-901E-A73BCEBD7DF3}" srcOrd="2"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95CCE-1C1D-4D6B-ACAF-7AF1973698E5}">
      <dsp:nvSpPr>
        <dsp:cNvPr id="0" name=""/>
        <dsp:cNvSpPr/>
      </dsp:nvSpPr>
      <dsp:spPr>
        <a:xfrm>
          <a:off x="3393" y="19292"/>
          <a:ext cx="2691810" cy="1824207"/>
        </a:xfrm>
        <a:prstGeom prst="rect">
          <a:avLst/>
        </a:prstGeom>
        <a:solidFill>
          <a:schemeClr val="accent5">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Revealing the Father to us (Jn. 14:8-9.)            We had forgotten what God is like</a:t>
          </a:r>
          <a:endParaRPr lang="es-ES" sz="2000" kern="1200" dirty="0">
            <a:solidFill>
              <a:schemeClr val="tx1"/>
            </a:solidFill>
            <a:effectLst/>
          </a:endParaRPr>
        </a:p>
      </dsp:txBody>
      <dsp:txXfrm>
        <a:off x="3393" y="19292"/>
        <a:ext cx="2691810" cy="1824207"/>
      </dsp:txXfrm>
    </dsp:sp>
    <dsp:sp modelId="{D8A599D3-0F7D-4D75-9B5C-F5C36FFD68CC}">
      <dsp:nvSpPr>
        <dsp:cNvPr id="0" name=""/>
        <dsp:cNvSpPr/>
      </dsp:nvSpPr>
      <dsp:spPr>
        <a:xfrm>
          <a:off x="2964384" y="19292"/>
          <a:ext cx="2691810" cy="1824207"/>
        </a:xfrm>
        <a:prstGeom prst="rect">
          <a:avLst/>
        </a:prstGeom>
        <a:gradFill rotWithShape="0">
          <a:gsLst>
            <a:gs pos="0">
              <a:schemeClr val="accent5">
                <a:hueOff val="3281684"/>
                <a:satOff val="0"/>
                <a:lumOff val="5719"/>
                <a:alphaOff val="0"/>
                <a:satMod val="103000"/>
                <a:lumMod val="102000"/>
                <a:tint val="94000"/>
              </a:schemeClr>
            </a:gs>
            <a:gs pos="50000">
              <a:schemeClr val="accent5">
                <a:hueOff val="3281684"/>
                <a:satOff val="0"/>
                <a:lumOff val="5719"/>
                <a:alphaOff val="0"/>
                <a:satMod val="110000"/>
                <a:lumMod val="100000"/>
                <a:shade val="100000"/>
              </a:schemeClr>
            </a:gs>
            <a:gs pos="100000">
              <a:schemeClr val="accent5">
                <a:hueOff val="3281684"/>
                <a:satOff val="0"/>
                <a:lumOff val="57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Give us abundant life    (Jn. 10:10.) In Jesus we can truly enjoy life here and now</a:t>
          </a:r>
          <a:endParaRPr lang="es-ES" sz="2000" kern="1200" dirty="0">
            <a:solidFill>
              <a:schemeClr val="tx1"/>
            </a:solidFill>
            <a:effectLst/>
          </a:endParaRPr>
        </a:p>
      </dsp:txBody>
      <dsp:txXfrm>
        <a:off x="2964384" y="19292"/>
        <a:ext cx="2691810" cy="1824207"/>
      </dsp:txXfrm>
    </dsp:sp>
    <dsp:sp modelId="{737D9EFF-6109-401E-A6C2-A62433F63A94}">
      <dsp:nvSpPr>
        <dsp:cNvPr id="0" name=""/>
        <dsp:cNvSpPr/>
      </dsp:nvSpPr>
      <dsp:spPr>
        <a:xfrm>
          <a:off x="5925376" y="19292"/>
          <a:ext cx="2691810" cy="1824207"/>
        </a:xfrm>
        <a:prstGeom prst="rect">
          <a:avLst/>
        </a:prstGeom>
        <a:solidFill>
          <a:schemeClr val="accent4">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Taking our place               (Is. 53:5.) He suffered the punishment that we should suffer</a:t>
          </a:r>
          <a:endParaRPr lang="es-ES" sz="2000" kern="1200" dirty="0">
            <a:solidFill>
              <a:schemeClr val="tx1"/>
            </a:solidFill>
            <a:effectLst/>
          </a:endParaRPr>
        </a:p>
      </dsp:txBody>
      <dsp:txXfrm>
        <a:off x="5925376" y="19292"/>
        <a:ext cx="2691810" cy="1824207"/>
      </dsp:txXfrm>
    </dsp:sp>
    <dsp:sp modelId="{55F6599C-B6A6-49A9-8B34-03C996D1B2DF}">
      <dsp:nvSpPr>
        <dsp:cNvPr id="0" name=""/>
        <dsp:cNvSpPr/>
      </dsp:nvSpPr>
      <dsp:spPr>
        <a:xfrm>
          <a:off x="8886368" y="19292"/>
          <a:ext cx="2691810" cy="1824207"/>
        </a:xfrm>
        <a:prstGeom prst="rect">
          <a:avLst/>
        </a:prstGeom>
        <a:solidFill>
          <a:schemeClr val="accent2">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Dying to give us salvation (Acts 4:12.) Only in Jesus we </a:t>
          </a:r>
          <a:r>
            <a:rPr lang="es-ES" sz="2000" b="1" kern="1200" dirty="0">
              <a:solidFill>
                <a:schemeClr val="tx1"/>
              </a:solidFill>
              <a:effectLst/>
            </a:rPr>
            <a:t>can</a:t>
          </a:r>
          <a:r>
            <a:rPr lang="en" sz="2000" b="1" kern="1200" dirty="0">
              <a:solidFill>
                <a:schemeClr val="tx1"/>
              </a:solidFill>
              <a:effectLst/>
            </a:rPr>
            <a:t>  obtain salvation</a:t>
          </a:r>
          <a:endParaRPr lang="es-ES" sz="2000" kern="1200" dirty="0">
            <a:solidFill>
              <a:schemeClr val="tx1"/>
            </a:solidFill>
            <a:effectLst/>
          </a:endParaRPr>
        </a:p>
      </dsp:txBody>
      <dsp:txXfrm>
        <a:off x="8886368" y="19292"/>
        <a:ext cx="2691810" cy="1824207"/>
      </dsp:txXfrm>
    </dsp:sp>
    <dsp:sp modelId="{34173239-35F9-472E-85B0-877D7FCD4FC9}">
      <dsp:nvSpPr>
        <dsp:cNvPr id="0" name=""/>
        <dsp:cNvSpPr/>
      </dsp:nvSpPr>
      <dsp:spPr>
        <a:xfrm>
          <a:off x="0" y="2112681"/>
          <a:ext cx="2691810" cy="1824207"/>
        </a:xfrm>
        <a:prstGeom prst="rect">
          <a:avLst/>
        </a:prstGeom>
        <a:solidFill>
          <a:schemeClr val="accent3">
            <a:lumMod val="60000"/>
            <a:lumOff val="40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Take away the sin of the world (Jn. 1:29.) Not only does it erase our sin, but it will finally remove it</a:t>
          </a:r>
          <a:endParaRPr lang="es-ES" sz="2000" kern="1200" dirty="0">
            <a:solidFill>
              <a:schemeClr val="tx1"/>
            </a:solidFill>
            <a:effectLst/>
          </a:endParaRPr>
        </a:p>
      </dsp:txBody>
      <dsp:txXfrm>
        <a:off x="0" y="2112681"/>
        <a:ext cx="2691810" cy="1824207"/>
      </dsp:txXfrm>
    </dsp:sp>
    <dsp:sp modelId="{E6227980-C278-472B-B17C-885D0823B9E8}">
      <dsp:nvSpPr>
        <dsp:cNvPr id="0" name=""/>
        <dsp:cNvSpPr/>
      </dsp:nvSpPr>
      <dsp:spPr>
        <a:xfrm>
          <a:off x="2914451" y="2112681"/>
          <a:ext cx="2691810" cy="1824207"/>
        </a:xfrm>
        <a:prstGeom prst="rect">
          <a:avLst/>
        </a:prstGeom>
        <a:gradFill rotWithShape="0">
          <a:gsLst>
            <a:gs pos="0">
              <a:schemeClr val="accent5">
                <a:hueOff val="16408418"/>
                <a:satOff val="0"/>
                <a:lumOff val="28595"/>
                <a:alphaOff val="0"/>
                <a:satMod val="103000"/>
                <a:lumMod val="102000"/>
                <a:tint val="94000"/>
              </a:schemeClr>
            </a:gs>
            <a:gs pos="50000">
              <a:schemeClr val="accent5">
                <a:hueOff val="16408418"/>
                <a:satOff val="0"/>
                <a:lumOff val="28595"/>
                <a:alphaOff val="0"/>
                <a:satMod val="110000"/>
                <a:lumMod val="100000"/>
                <a:shade val="100000"/>
              </a:schemeClr>
            </a:gs>
            <a:gs pos="100000">
              <a:schemeClr val="accent5">
                <a:hueOff val="16408418"/>
                <a:satOff val="0"/>
                <a:lumOff val="285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Resurrect us on the “last day”                          (Jn. 5:28-29; 6:54.) When Jesus comes,       we will be                      resurrected by Him</a:t>
          </a:r>
          <a:endParaRPr lang="es-ES" sz="2000" kern="1200" dirty="0">
            <a:solidFill>
              <a:schemeClr val="tx1"/>
            </a:solidFill>
            <a:effectLst/>
          </a:endParaRPr>
        </a:p>
      </dsp:txBody>
      <dsp:txXfrm>
        <a:off x="2914451" y="2112681"/>
        <a:ext cx="2691810" cy="1824207"/>
      </dsp:txXfrm>
    </dsp:sp>
    <dsp:sp modelId="{9DBBC261-135D-40AA-AD51-DE5A59630199}">
      <dsp:nvSpPr>
        <dsp:cNvPr id="0" name=""/>
        <dsp:cNvSpPr/>
      </dsp:nvSpPr>
      <dsp:spPr>
        <a:xfrm>
          <a:off x="5875443" y="2112681"/>
          <a:ext cx="2691810" cy="1824207"/>
        </a:xfrm>
        <a:prstGeom prst="rect">
          <a:avLst/>
        </a:prstGeom>
        <a:gradFill rotWithShape="0">
          <a:gsLst>
            <a:gs pos="0">
              <a:schemeClr val="accent5">
                <a:hueOff val="19690102"/>
                <a:satOff val="0"/>
                <a:lumOff val="34314"/>
                <a:alphaOff val="0"/>
                <a:satMod val="103000"/>
                <a:lumMod val="102000"/>
                <a:tint val="94000"/>
              </a:schemeClr>
            </a:gs>
            <a:gs pos="50000">
              <a:schemeClr val="accent5">
                <a:hueOff val="19690102"/>
                <a:satOff val="0"/>
                <a:lumOff val="34314"/>
                <a:alphaOff val="0"/>
                <a:satMod val="110000"/>
                <a:lumMod val="100000"/>
                <a:shade val="100000"/>
              </a:schemeClr>
            </a:gs>
            <a:gs pos="100000">
              <a:schemeClr val="accent5">
                <a:hueOff val="19690102"/>
                <a:satOff val="0"/>
                <a:lumOff val="3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Give us eternal life               (Jn. 3:14-15.) Finally, He will give eternal life to all of us who have believed in Him</a:t>
          </a:r>
          <a:endParaRPr lang="es-ES" sz="2000" kern="1200" dirty="0">
            <a:solidFill>
              <a:schemeClr val="tx1"/>
            </a:solidFill>
            <a:effectLst/>
          </a:endParaRPr>
        </a:p>
      </dsp:txBody>
      <dsp:txXfrm>
        <a:off x="5875443" y="2112681"/>
        <a:ext cx="2691810" cy="1824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8F66B-3806-48F6-B77F-8442A645BDF0}">
      <dsp:nvSpPr>
        <dsp:cNvPr id="0" name=""/>
        <dsp:cNvSpPr/>
      </dsp:nvSpPr>
      <dsp:spPr>
        <a:xfrm>
          <a:off x="0" y="2578"/>
          <a:ext cx="3620740" cy="74951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Through his words (Jn. 5:24)</a:t>
          </a:r>
          <a:endParaRPr lang="es-ES" sz="2000" kern="1200" dirty="0"/>
        </a:p>
      </dsp:txBody>
      <dsp:txXfrm>
        <a:off x="36588" y="39166"/>
        <a:ext cx="3547564" cy="676340"/>
      </dsp:txXfrm>
    </dsp:sp>
    <dsp:sp modelId="{357C161B-DB12-48E0-BE69-56501C271A80}">
      <dsp:nvSpPr>
        <dsp:cNvPr id="0" name=""/>
        <dsp:cNvSpPr/>
      </dsp:nvSpPr>
      <dsp:spPr>
        <a:xfrm>
          <a:off x="0" y="766439"/>
          <a:ext cx="3620740" cy="74951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By working to feed ourselves on Him (Jn. 6:27)</a:t>
          </a:r>
          <a:endParaRPr lang="es-ES" sz="2000" kern="1200" dirty="0"/>
        </a:p>
      </dsp:txBody>
      <dsp:txXfrm>
        <a:off x="36588" y="803027"/>
        <a:ext cx="3547564" cy="676340"/>
      </dsp:txXfrm>
    </dsp:sp>
    <dsp:sp modelId="{D5AC189F-F68B-4C29-A464-ABE754C2DFDB}">
      <dsp:nvSpPr>
        <dsp:cNvPr id="0" name=""/>
        <dsp:cNvSpPr/>
      </dsp:nvSpPr>
      <dsp:spPr>
        <a:xfrm>
          <a:off x="0" y="1530300"/>
          <a:ext cx="3620740" cy="74951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By believing in Him (Jn. 6:47)</a:t>
          </a:r>
          <a:endParaRPr lang="es-ES" sz="2000" kern="1200"/>
        </a:p>
      </dsp:txBody>
      <dsp:txXfrm>
        <a:off x="36588" y="1566888"/>
        <a:ext cx="3547564" cy="676340"/>
      </dsp:txXfrm>
    </dsp:sp>
    <dsp:sp modelId="{AD616D10-0B28-4F82-8F01-396E50FBA318}">
      <dsp:nvSpPr>
        <dsp:cNvPr id="0" name=""/>
        <dsp:cNvSpPr/>
      </dsp:nvSpPr>
      <dsp:spPr>
        <a:xfrm>
          <a:off x="0" y="2294161"/>
          <a:ext cx="3620740" cy="74951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By following him</a:t>
          </a:r>
          <a:br>
            <a:rPr lang="en" sz="2000" b="1" kern="1200" dirty="0"/>
          </a:br>
          <a:r>
            <a:rPr lang="en" sz="2000" b="1" kern="1200" dirty="0"/>
            <a:t>(Jn. 10:27-28)</a:t>
          </a:r>
          <a:endParaRPr lang="es-ES" sz="2000" kern="1200" dirty="0"/>
        </a:p>
      </dsp:txBody>
      <dsp:txXfrm>
        <a:off x="36588" y="2330749"/>
        <a:ext cx="3547564" cy="676340"/>
      </dsp:txXfrm>
    </dsp:sp>
    <dsp:sp modelId="{BC13F013-1426-4D6E-BBE1-E17C371CCB56}">
      <dsp:nvSpPr>
        <dsp:cNvPr id="0" name=""/>
        <dsp:cNvSpPr/>
      </dsp:nvSpPr>
      <dsp:spPr>
        <a:xfrm>
          <a:off x="0" y="3058021"/>
          <a:ext cx="3620740" cy="749516"/>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Desiring it more than physical life (Jn. 12:25)</a:t>
          </a:r>
          <a:endParaRPr lang="es-ES" sz="2000" kern="1200"/>
        </a:p>
      </dsp:txBody>
      <dsp:txXfrm>
        <a:off x="36588" y="3094609"/>
        <a:ext cx="3547564" cy="676340"/>
      </dsp:txXfrm>
    </dsp:sp>
    <dsp:sp modelId="{6E5ED88C-9DCA-4338-848F-8F9B04F4D590}">
      <dsp:nvSpPr>
        <dsp:cNvPr id="0" name=""/>
        <dsp:cNvSpPr/>
      </dsp:nvSpPr>
      <dsp:spPr>
        <a:xfrm>
          <a:off x="0" y="3821882"/>
          <a:ext cx="3620740" cy="749516"/>
        </a:xfrm>
        <a:prstGeom prst="roundRect">
          <a:avLst/>
        </a:prstGeom>
        <a:solidFill>
          <a:srgbClr val="C9A4E4"/>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a:t>By giving us the Father's commandment (Jn. 12:49-50)</a:t>
          </a:r>
          <a:endParaRPr lang="es-ES" sz="2000" kern="1200"/>
        </a:p>
      </dsp:txBody>
      <dsp:txXfrm>
        <a:off x="36588" y="3858470"/>
        <a:ext cx="3547564" cy="676340"/>
      </dsp:txXfrm>
    </dsp:sp>
    <dsp:sp modelId="{8103EBB7-7C12-48D7-B7D4-82709B065BE7}">
      <dsp:nvSpPr>
        <dsp:cNvPr id="0" name=""/>
        <dsp:cNvSpPr/>
      </dsp:nvSpPr>
      <dsp:spPr>
        <a:xfrm>
          <a:off x="0" y="4585743"/>
          <a:ext cx="3620740" cy="749516"/>
        </a:xfrm>
        <a:prstGeom prst="roundRect">
          <a:avLst/>
        </a:prstGeom>
        <a:solidFill>
          <a:srgbClr val="FFE285"/>
        </a:soli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When we come to know Him            (Jn. 17:3)</a:t>
          </a:r>
          <a:endParaRPr lang="es-ES" sz="2000" kern="1200" dirty="0"/>
        </a:p>
      </dsp:txBody>
      <dsp:txXfrm>
        <a:off x="36588" y="4622331"/>
        <a:ext cx="3547564" cy="676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5E97-5C2C-44F0-8916-2A6843865609}">
      <dsp:nvSpPr>
        <dsp:cNvPr id="0" name=""/>
        <dsp:cNvSpPr/>
      </dsp:nvSpPr>
      <dsp:spPr>
        <a:xfrm>
          <a:off x="5693" y="0"/>
          <a:ext cx="3466359" cy="686128"/>
        </a:xfrm>
        <a:prstGeom prst="roundRect">
          <a:avLst>
            <a:gd name="adj" fmla="val 1000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Spirit gives us faith                (Eph. 2:8)</a:t>
          </a:r>
        </a:p>
      </dsp:txBody>
      <dsp:txXfrm>
        <a:off x="25789" y="20096"/>
        <a:ext cx="3426167" cy="645936"/>
      </dsp:txXfrm>
    </dsp:sp>
    <dsp:sp modelId="{3690BE86-ACFC-418D-8E8A-AA36835590BC}">
      <dsp:nvSpPr>
        <dsp:cNvPr id="0" name=""/>
        <dsp:cNvSpPr/>
      </dsp:nvSpPr>
      <dsp:spPr>
        <a:xfrm>
          <a:off x="3818688" y="0"/>
          <a:ext cx="734868" cy="686128"/>
        </a:xfrm>
        <a:prstGeom prst="rightArrow">
          <a:avLst>
            <a:gd name="adj1" fmla="val 60000"/>
            <a:gd name="adj2" fmla="val 50000"/>
          </a:avLst>
        </a:prstGeom>
        <a:solidFill>
          <a:schemeClr val="accent2">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3818688" y="137226"/>
        <a:ext cx="529030" cy="411676"/>
      </dsp:txXfrm>
    </dsp:sp>
    <dsp:sp modelId="{239ED420-3F02-43D9-B0BC-8BC81650A924}">
      <dsp:nvSpPr>
        <dsp:cNvPr id="0" name=""/>
        <dsp:cNvSpPr/>
      </dsp:nvSpPr>
      <dsp:spPr>
        <a:xfrm>
          <a:off x="4858595" y="0"/>
          <a:ext cx="3466359" cy="686128"/>
        </a:xfrm>
        <a:prstGeom prst="roundRect">
          <a:avLst>
            <a:gd name="adj" fmla="val 1000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effectLst/>
            </a:rPr>
            <a:t>We </a:t>
          </a:r>
          <a:r>
            <a:rPr lang="en" sz="2000" b="1" kern="1200" dirty="0">
              <a:solidFill>
                <a:schemeClr val="tx1"/>
              </a:solidFill>
              <a:effectLst/>
            </a:rPr>
            <a:t>grow in it (Rom. 10:17)</a:t>
          </a:r>
        </a:p>
      </dsp:txBody>
      <dsp:txXfrm>
        <a:off x="4878691" y="20096"/>
        <a:ext cx="3426167" cy="645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A26C5-9F91-4FFF-B754-07D50D84EDC7}">
      <dsp:nvSpPr>
        <dsp:cNvPr id="0" name=""/>
        <dsp:cNvSpPr/>
      </dsp:nvSpPr>
      <dsp:spPr>
        <a:xfrm>
          <a:off x="5693" y="0"/>
          <a:ext cx="3466359" cy="686127"/>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The Spirit convicts us of our sin (Jn. 16:8)</a:t>
          </a:r>
        </a:p>
      </dsp:txBody>
      <dsp:txXfrm>
        <a:off x="25789" y="20096"/>
        <a:ext cx="3426167" cy="645935"/>
      </dsp:txXfrm>
    </dsp:sp>
    <dsp:sp modelId="{096B6CF6-EB68-4343-B7E6-E82E746F3C65}">
      <dsp:nvSpPr>
        <dsp:cNvPr id="0" name=""/>
        <dsp:cNvSpPr/>
      </dsp:nvSpPr>
      <dsp:spPr>
        <a:xfrm>
          <a:off x="3818688" y="0"/>
          <a:ext cx="734868" cy="686127"/>
        </a:xfrm>
        <a:prstGeom prst="rightArrow">
          <a:avLst>
            <a:gd name="adj1" fmla="val 60000"/>
            <a:gd name="adj2" fmla="val 50000"/>
          </a:avLst>
        </a:prstGeom>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818688" y="137225"/>
        <a:ext cx="529030" cy="411677"/>
      </dsp:txXfrm>
    </dsp:sp>
    <dsp:sp modelId="{E2CFC935-32E3-445E-8183-95AED2896F11}">
      <dsp:nvSpPr>
        <dsp:cNvPr id="0" name=""/>
        <dsp:cNvSpPr/>
      </dsp:nvSpPr>
      <dsp:spPr>
        <a:xfrm>
          <a:off x="4858595" y="0"/>
          <a:ext cx="3466359" cy="686127"/>
        </a:xfrm>
        <a:prstGeom prst="roundRect">
          <a:avLst>
            <a:gd name="adj" fmla="val 1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We </a:t>
          </a:r>
          <a:r>
            <a:rPr lang="en" sz="2000" b="1" kern="1200" dirty="0">
              <a:solidFill>
                <a:schemeClr val="tx1"/>
              </a:solidFill>
            </a:rPr>
            <a:t>repent (Ps. 51:3)</a:t>
          </a:r>
        </a:p>
      </dsp:txBody>
      <dsp:txXfrm>
        <a:off x="4878691" y="20096"/>
        <a:ext cx="3426167" cy="645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A1A5A-01F1-440F-9A87-BA653EFEE2A6}">
      <dsp:nvSpPr>
        <dsp:cNvPr id="0" name=""/>
        <dsp:cNvSpPr/>
      </dsp:nvSpPr>
      <dsp:spPr>
        <a:xfrm>
          <a:off x="5680" y="0"/>
          <a:ext cx="3458432" cy="686127"/>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Spirit leads us to Jesus                  (Jn. 15:26)</a:t>
          </a:r>
          <a:endParaRPr lang="es-ES" sz="2000" kern="1200" dirty="0">
            <a:effectLst>
              <a:outerShdw blurRad="38100" dist="38100" dir="2700000" algn="tl">
                <a:srgbClr val="000000">
                  <a:alpha val="43137"/>
                </a:srgbClr>
              </a:outerShdw>
            </a:effectLst>
          </a:endParaRPr>
        </a:p>
      </dsp:txBody>
      <dsp:txXfrm>
        <a:off x="25776" y="20096"/>
        <a:ext cx="3418240" cy="645935"/>
      </dsp:txXfrm>
    </dsp:sp>
    <dsp:sp modelId="{C4190F07-AE8C-415B-9021-42C384CD373E}">
      <dsp:nvSpPr>
        <dsp:cNvPr id="0" name=""/>
        <dsp:cNvSpPr/>
      </dsp:nvSpPr>
      <dsp:spPr>
        <a:xfrm>
          <a:off x="3809955" y="0"/>
          <a:ext cx="733187" cy="686127"/>
        </a:xfrm>
        <a:prstGeom prst="rightArrow">
          <a:avLst>
            <a:gd name="adj1" fmla="val 60000"/>
            <a:gd name="adj2" fmla="val 50000"/>
          </a:avLst>
        </a:prstGeom>
        <a:solidFill>
          <a:schemeClr val="accent3">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809955" y="137225"/>
        <a:ext cx="527349" cy="411677"/>
      </dsp:txXfrm>
    </dsp:sp>
    <dsp:sp modelId="{EE9A43C4-CDBE-4902-A2B8-43AF610F647B}">
      <dsp:nvSpPr>
        <dsp:cNvPr id="0" name=""/>
        <dsp:cNvSpPr/>
      </dsp:nvSpPr>
      <dsp:spPr>
        <a:xfrm>
          <a:off x="4847485" y="0"/>
          <a:ext cx="3458432" cy="686127"/>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strike="noStrike" kern="1200" dirty="0">
              <a:solidFill>
                <a:schemeClr val="tx1"/>
              </a:solidFill>
              <a:effectLst/>
            </a:rPr>
            <a:t>We accept it (Acts 16:31)</a:t>
          </a:r>
          <a:endParaRPr lang="es-ES" sz="2000" strike="noStrike" kern="1200" dirty="0">
            <a:solidFill>
              <a:schemeClr val="tx1"/>
            </a:solidFill>
            <a:effectLst/>
          </a:endParaRPr>
        </a:p>
      </dsp:txBody>
      <dsp:txXfrm>
        <a:off x="4867581" y="20096"/>
        <a:ext cx="3418240" cy="645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8F457-49A6-4CB4-9619-B980DDC47145}">
      <dsp:nvSpPr>
        <dsp:cNvPr id="0" name=""/>
        <dsp:cNvSpPr/>
      </dsp:nvSpPr>
      <dsp:spPr>
        <a:xfrm>
          <a:off x="5706" y="0"/>
          <a:ext cx="3474285" cy="668803"/>
        </a:xfrm>
        <a:prstGeom prst="roundRect">
          <a:avLst>
            <a:gd name="adj" fmla="val 10000"/>
          </a:avLst>
        </a:prstGeom>
        <a:solidFill>
          <a:schemeClr val="tx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Spirit makes us born again (Jn. 3:5-6)</a:t>
          </a:r>
          <a:endParaRPr lang="es-ES" sz="2000" kern="1200" dirty="0">
            <a:effectLst>
              <a:outerShdw blurRad="38100" dist="38100" dir="2700000" algn="tl">
                <a:srgbClr val="000000">
                  <a:alpha val="43137"/>
                </a:srgbClr>
              </a:outerShdw>
            </a:effectLst>
          </a:endParaRPr>
        </a:p>
      </dsp:txBody>
      <dsp:txXfrm>
        <a:off x="25295" y="19589"/>
        <a:ext cx="3435107" cy="629625"/>
      </dsp:txXfrm>
    </dsp:sp>
    <dsp:sp modelId="{2034A1B4-049B-4F4B-9837-72BBFA93895B}">
      <dsp:nvSpPr>
        <dsp:cNvPr id="0" name=""/>
        <dsp:cNvSpPr/>
      </dsp:nvSpPr>
      <dsp:spPr>
        <a:xfrm>
          <a:off x="3827420" y="0"/>
          <a:ext cx="736548" cy="668803"/>
        </a:xfrm>
        <a:prstGeom prst="rightArrow">
          <a:avLst>
            <a:gd name="adj1" fmla="val 60000"/>
            <a:gd name="adj2" fmla="val 50000"/>
          </a:avLst>
        </a:prstGeom>
        <a:solidFill>
          <a:schemeClr val="tx2">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3827420" y="133761"/>
        <a:ext cx="535907" cy="401281"/>
      </dsp:txXfrm>
    </dsp:sp>
    <dsp:sp modelId="{D4F6BEB2-1E5D-4CB2-901E-A73BCEBD7DF3}">
      <dsp:nvSpPr>
        <dsp:cNvPr id="0" name=""/>
        <dsp:cNvSpPr/>
      </dsp:nvSpPr>
      <dsp:spPr>
        <a:xfrm>
          <a:off x="4869706" y="0"/>
          <a:ext cx="3474285" cy="668803"/>
        </a:xfrm>
        <a:prstGeom prst="roundRect">
          <a:avLst>
            <a:gd name="adj" fmla="val 10000"/>
          </a:avLst>
        </a:prstGeom>
        <a:solidFill>
          <a:schemeClr val="tx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effectLst/>
            </a:rPr>
            <a:t>We </a:t>
          </a:r>
          <a:r>
            <a:rPr lang="en" sz="2000" b="1" kern="1200" dirty="0">
              <a:solidFill>
                <a:schemeClr val="tx1"/>
              </a:solidFill>
              <a:effectLst/>
            </a:rPr>
            <a:t>recognize him by being baptized (Mt. 28:19)</a:t>
          </a:r>
          <a:endParaRPr lang="es-ES" sz="2000" kern="1200" dirty="0">
            <a:solidFill>
              <a:schemeClr val="tx1"/>
            </a:solidFill>
            <a:effectLst/>
          </a:endParaRPr>
        </a:p>
      </dsp:txBody>
      <dsp:txXfrm>
        <a:off x="4889295" y="19589"/>
        <a:ext cx="3435107" cy="6296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E37A9-DE80-4C0C-B6D8-CA8A01D34F77}" type="datetimeFigureOut">
              <a:rPr lang="es-ES" smtClean="0"/>
              <a:t>23/11/2024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45293-E201-484A-B083-AD6343EFCD13}" type="slidenum">
              <a:rPr lang="es-ES" smtClean="0"/>
              <a:t>‹Nº›</a:t>
            </a:fld>
            <a:endParaRPr lang="es-ES"/>
          </a:p>
        </p:txBody>
      </p:sp>
    </p:spTree>
    <p:extLst>
      <p:ext uri="{BB962C8B-B14F-4D97-AF65-F5344CB8AC3E}">
        <p14:creationId xmlns:p14="http://schemas.microsoft.com/office/powerpoint/2010/main" val="207936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60A9C-12DC-4D57-8927-6099FE02E26E}"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073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32F02A-6C54-F5FC-AB58-22D9FFE1B0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5BCFCFD-C94A-5B2B-65B0-0F1FC4C01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2BCB5B1-05DE-75DE-0A10-DC37E613FD47}"/>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B1B64D32-7881-5112-97CA-14BFA8E67A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3EA9DB-0FD6-E3EB-A655-CE4616A58F36}"/>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42233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AC754-F34B-78C7-8C82-9204C6E7BFA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AFC2FA-BFCF-C534-4ACE-D8C43A51AA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3C68DE-7F29-E037-CEFC-C02223963311}"/>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0EF8C31E-8DA8-4554-2B0A-D63321FC8F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7C9D03-F753-FE49-2A96-4B3690FE3D45}"/>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115436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36D768-6C11-8117-BC2B-B6590138EB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9A8BD8-8951-D1B4-7669-CB3E0F331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AFD7DE-F957-0555-0246-5163F5B8B119}"/>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C79269A2-3B7E-9434-8152-FA739FE664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39023A-5F9C-04B0-48F9-7FE046A56CFF}"/>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16498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9117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9722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7899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6762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5252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06444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9361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52627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5AFDC-85E1-2C5A-8665-E531DF8CA2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4CD1DF-3B10-B2BD-29C8-6281C8C05C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137ED-6416-C26C-426F-FB367B3350D9}"/>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0CBACBA1-DC5D-3E2D-D562-FB0FD9CDC7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89B7-DBF4-960F-8F30-FBAA867D1FF7}"/>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1527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3877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49449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9093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66191-0DBB-4852-F388-304C65CA7F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FCC88-1F3F-6C4A-B4B7-2D0FCF9416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2FF2CB-08F3-76AA-D638-615010BBBB63}"/>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C1FD3802-1BED-D1DE-30A1-F6A30EE132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A87C44-EA07-3B3D-143F-8FF21AF481A5}"/>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324356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43F9A-C234-146A-A33D-9FD2836996F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FB1FEE3-4120-E1AC-289F-422DB7FC0F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D1BF19F-D635-31FD-9202-9459334FB8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02835D1-3DE2-0E21-E50B-4DCD5987E5CF}"/>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6" name="Marcador de pie de página 5">
            <a:extLst>
              <a:ext uri="{FF2B5EF4-FFF2-40B4-BE49-F238E27FC236}">
                <a16:creationId xmlns:a16="http://schemas.microsoft.com/office/drawing/2014/main" id="{1ED2A39A-8A20-BFB5-0817-BFEB2C82C2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94D0DBE-8966-A364-A157-A4A81B379A4F}"/>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3035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542CF-2B65-7FE2-20D2-635F2B7009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38729-B3E8-0398-7398-9148DBDF1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A7BB7BE-D1A0-C600-3B6A-C5BA09F747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9E6F89-3EBC-CDA4-72FE-ADF17F2AE1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BBF74-F28D-96D4-D6EB-2250157B92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4DCA218-BE83-3F8F-A8C3-0E3C33892FA8}"/>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8" name="Marcador de pie de página 7">
            <a:extLst>
              <a:ext uri="{FF2B5EF4-FFF2-40B4-BE49-F238E27FC236}">
                <a16:creationId xmlns:a16="http://schemas.microsoft.com/office/drawing/2014/main" id="{47224B7C-5EDA-6340-21BF-3B9645B5DB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EC7617A-B30F-EDA1-79AC-57E15A254F89}"/>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33528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E59B7-8AB1-AA15-20B1-C5CE1DBE64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6BC2574-4B9E-64B8-E902-61AAF42E778E}"/>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4" name="Marcador de pie de página 3">
            <a:extLst>
              <a:ext uri="{FF2B5EF4-FFF2-40B4-BE49-F238E27FC236}">
                <a16:creationId xmlns:a16="http://schemas.microsoft.com/office/drawing/2014/main" id="{201CA0F0-9806-0324-6CD0-96F984308D8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4A069B-BBA3-FF9F-0404-59DFF115FD8E}"/>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98315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4FCB6-D6E0-BB3B-9D4A-30EEB90061DC}"/>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3" name="Marcador de pie de página 2">
            <a:extLst>
              <a:ext uri="{FF2B5EF4-FFF2-40B4-BE49-F238E27FC236}">
                <a16:creationId xmlns:a16="http://schemas.microsoft.com/office/drawing/2014/main" id="{1816C731-EC98-B006-62B1-CD0788E56E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1B3ABD-AC87-41C9-A081-48FEEE13D635}"/>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2544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0E30B-F9F5-E731-890A-AF681BB710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5B6321-BF42-6D78-18A0-10E6C1B61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58556E9-E965-D5DD-1226-0B4AC0DED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E264BA-92BF-BBF9-D3E0-7AEBA8605553}"/>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6" name="Marcador de pie de página 5">
            <a:extLst>
              <a:ext uri="{FF2B5EF4-FFF2-40B4-BE49-F238E27FC236}">
                <a16:creationId xmlns:a16="http://schemas.microsoft.com/office/drawing/2014/main" id="{73AB2C03-C8CF-8EC0-E61C-CE763DBA28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FCB6F00-B91B-F6EA-2CCB-7714B64483C4}"/>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116656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D6CA63-5A6A-8249-5EBB-D7B5D27C75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CAF602F-7F1A-CD8C-8377-963DE876A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D5767FA-67FA-F376-02D8-8EC781DB1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DB773E-00E5-1FFD-CBB7-7C930FFC4232}"/>
              </a:ext>
            </a:extLst>
          </p:cNvPr>
          <p:cNvSpPr>
            <a:spLocks noGrp="1"/>
          </p:cNvSpPr>
          <p:nvPr>
            <p:ph type="dt" sz="half" idx="10"/>
          </p:nvPr>
        </p:nvSpPr>
        <p:spPr/>
        <p:txBody>
          <a:bodyPr/>
          <a:lstStyle/>
          <a:p>
            <a:fld id="{8525AEF9-62BA-4CA4-9641-048C8B89A733}" type="datetimeFigureOut">
              <a:rPr lang="es-ES" smtClean="0"/>
              <a:t>23/11/2024</a:t>
            </a:fld>
            <a:endParaRPr lang="es-ES"/>
          </a:p>
        </p:txBody>
      </p:sp>
      <p:sp>
        <p:nvSpPr>
          <p:cNvPr id="6" name="Marcador de pie de página 5">
            <a:extLst>
              <a:ext uri="{FF2B5EF4-FFF2-40B4-BE49-F238E27FC236}">
                <a16:creationId xmlns:a16="http://schemas.microsoft.com/office/drawing/2014/main" id="{D7717224-64EA-5AD8-3463-4D09A080A1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3F2D3C-4DD4-897A-E9E2-F34526CCFCDC}"/>
              </a:ext>
            </a:extLst>
          </p:cNvPr>
          <p:cNvSpPr>
            <a:spLocks noGrp="1"/>
          </p:cNvSpPr>
          <p:nvPr>
            <p:ph type="sldNum" sz="quarter" idx="12"/>
          </p:nvPr>
        </p:nvSpPr>
        <p:spPr/>
        <p:txBody>
          <a:bodyPr/>
          <a:lstStyle/>
          <a:p>
            <a:fld id="{CE83B6DC-ACC4-4538-924B-46AF4E725A97}" type="slidenum">
              <a:rPr lang="es-ES" smtClean="0"/>
              <a:t>‹Nº›</a:t>
            </a:fld>
            <a:endParaRPr lang="es-ES"/>
          </a:p>
        </p:txBody>
      </p:sp>
    </p:spTree>
    <p:extLst>
      <p:ext uri="{BB962C8B-B14F-4D97-AF65-F5344CB8AC3E}">
        <p14:creationId xmlns:p14="http://schemas.microsoft.com/office/powerpoint/2010/main" val="2847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AD514C-9476-354E-1A17-B288CB351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47DC713-45D7-4B44-235D-847742EF7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7336CB-7A54-4201-C686-C86D487FC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5AEF9-62BA-4CA4-9641-048C8B89A733}" type="datetimeFigureOut">
              <a:rPr lang="es-ES" smtClean="0"/>
              <a:t>23/11/2024</a:t>
            </a:fld>
            <a:endParaRPr lang="es-ES"/>
          </a:p>
        </p:txBody>
      </p:sp>
      <p:sp>
        <p:nvSpPr>
          <p:cNvPr id="5" name="Marcador de pie de página 4">
            <a:extLst>
              <a:ext uri="{FF2B5EF4-FFF2-40B4-BE49-F238E27FC236}">
                <a16:creationId xmlns:a16="http://schemas.microsoft.com/office/drawing/2014/main" id="{506C504C-25BF-0B89-BF9D-2E02804A7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362AE1A-E47D-69C5-735B-916C74B60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83B6DC-ACC4-4538-924B-46AF4E725A97}" type="slidenum">
              <a:rPr lang="es-ES" smtClean="0"/>
              <a:t>‹Nº›</a:t>
            </a:fld>
            <a:endParaRPr lang="es-ES"/>
          </a:p>
        </p:txBody>
      </p:sp>
    </p:spTree>
    <p:extLst>
      <p:ext uri="{BB962C8B-B14F-4D97-AF65-F5344CB8AC3E}">
        <p14:creationId xmlns:p14="http://schemas.microsoft.com/office/powerpoint/2010/main" val="11919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23/11/2024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3698352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image" Target="../media/image27.jpeg"/><Relationship Id="rId2" Type="http://schemas.openxmlformats.org/officeDocument/2006/relationships/image" Target="../media/image24.jpeg"/><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image" Target="../media/image26.jpeg"/><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image" Target="../media/image25.jpeg"/><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8738CD-36C4-218D-01A7-9C00EBD85E22}"/>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D15F5D2-5219-E1A5-B379-3475E2D959B9}"/>
              </a:ext>
            </a:extLst>
          </p:cNvPr>
          <p:cNvSpPr txBox="1"/>
          <p:nvPr/>
        </p:nvSpPr>
        <p:spPr>
          <a:xfrm rot="154394">
            <a:off x="124461" y="5945957"/>
            <a:ext cx="7490404" cy="923330"/>
          </a:xfrm>
          <a:prstGeom prst="rect">
            <a:avLst/>
          </a:prstGeom>
          <a:noFill/>
        </p:spPr>
        <p:txBody>
          <a:bodyPr wrap="square" rtlCol="0">
            <a:prstTxWarp prst="textFadeRight">
              <a:avLst/>
            </a:prstTxWarp>
            <a:spAutoFit/>
          </a:bodyPr>
          <a:lstStyle/>
          <a:p>
            <a:r>
              <a:rPr lang="en" sz="5400" b="1" dirty="0">
                <a:ln w="9525">
                  <a:solidFill>
                    <a:schemeClr val="bg1"/>
                  </a:solidFill>
                  <a:prstDash val="solid"/>
                </a:ln>
                <a:solidFill>
                  <a:srgbClr val="324450"/>
                </a:solidFill>
                <a:effectLst>
                  <a:outerShdw blurRad="12700" dist="38100" dir="2700000" algn="tl" rotWithShape="0">
                    <a:srgbClr val="84AE64"/>
                  </a:outerShdw>
                </a:effectLst>
              </a:rPr>
              <a:t>THE SOURCE OF LIFE</a:t>
            </a:r>
          </a:p>
        </p:txBody>
      </p:sp>
      <p:sp>
        <p:nvSpPr>
          <p:cNvPr id="5" name="CuadroTexto 4">
            <a:extLst>
              <a:ext uri="{FF2B5EF4-FFF2-40B4-BE49-F238E27FC236}">
                <a16:creationId xmlns:a16="http://schemas.microsoft.com/office/drawing/2014/main" id="{E1E587AE-BBA4-8998-74E8-E792596E86CB}"/>
              </a:ext>
            </a:extLst>
          </p:cNvPr>
          <p:cNvSpPr txBox="1"/>
          <p:nvPr/>
        </p:nvSpPr>
        <p:spPr>
          <a:xfrm>
            <a:off x="366395" y="0"/>
            <a:ext cx="4185727" cy="338554"/>
          </a:xfrm>
          <a:prstGeom prst="rect">
            <a:avLst/>
          </a:prstGeom>
          <a:noFill/>
        </p:spPr>
        <p:txBody>
          <a:bodyPr wrap="square" rtlCol="0">
            <a:spAutoFit/>
          </a:bodyPr>
          <a:lstStyle/>
          <a:p>
            <a:pPr algn="ctr"/>
            <a:r>
              <a:rPr lang="en" sz="1600" b="1" dirty="0">
                <a:solidFill>
                  <a:srgbClr val="F0E594"/>
                </a:solidFill>
                <a:effectLst>
                  <a:outerShdw blurRad="38100" dist="38100" dir="2700000" algn="tl">
                    <a:srgbClr val="000000">
                      <a:alpha val="43137"/>
                    </a:srgbClr>
                  </a:outerShdw>
                </a:effectLst>
              </a:rPr>
              <a:t>Lesson 9 for November 30, 2024</a:t>
            </a:r>
          </a:p>
        </p:txBody>
      </p:sp>
    </p:spTree>
    <p:extLst>
      <p:ext uri="{BB962C8B-B14F-4D97-AF65-F5344CB8AC3E}">
        <p14:creationId xmlns:p14="http://schemas.microsoft.com/office/powerpoint/2010/main" val="39125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E096CFFF-BC65-159D-F289-B322EBF26DE8}"/>
              </a:ext>
            </a:extLst>
          </p:cNvPr>
          <p:cNvSpPr>
            <a:spLocks noGrp="1" noRot="1" noMove="1" noResize="1" noEditPoints="1" noAdjustHandles="1" noChangeArrowheads="1" noChangeShapeType="1"/>
          </p:cNvSpPr>
          <p:nvPr/>
        </p:nvSpPr>
        <p:spPr>
          <a:xfrm>
            <a:off x="0" y="0"/>
            <a:ext cx="12192000" cy="1365171"/>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B183783-2D3F-A773-6DDD-97C7F8236745}"/>
              </a:ext>
            </a:extLst>
          </p:cNvPr>
          <p:cNvSpPr txBox="1"/>
          <p:nvPr/>
        </p:nvSpPr>
        <p:spPr>
          <a:xfrm>
            <a:off x="1" y="-79512"/>
            <a:ext cx="897172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RESULTS OF REJECTION</a:t>
            </a:r>
          </a:p>
        </p:txBody>
      </p:sp>
      <p:sp>
        <p:nvSpPr>
          <p:cNvPr id="5" name="CuadroTexto 4">
            <a:extLst>
              <a:ext uri="{FF2B5EF4-FFF2-40B4-BE49-F238E27FC236}">
                <a16:creationId xmlns:a16="http://schemas.microsoft.com/office/drawing/2014/main" id="{615C3923-ACD8-17BD-BC17-587F6B16D16C}"/>
              </a:ext>
            </a:extLst>
          </p:cNvPr>
          <p:cNvSpPr txBox="1"/>
          <p:nvPr/>
        </p:nvSpPr>
        <p:spPr>
          <a:xfrm>
            <a:off x="184081" y="480117"/>
            <a:ext cx="8603559" cy="923330"/>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Whoever believes in him is not condemned, but whoever does not believe stands condemned already because they have not believed in the name of God’s one and only Son.</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(John 3:18)</a:t>
            </a:r>
          </a:p>
        </p:txBody>
      </p:sp>
      <p:sp>
        <p:nvSpPr>
          <p:cNvPr id="4" name="CuadroTexto 3">
            <a:extLst>
              <a:ext uri="{FF2B5EF4-FFF2-40B4-BE49-F238E27FC236}">
                <a16:creationId xmlns:a16="http://schemas.microsoft.com/office/drawing/2014/main" id="{DF96AAE3-32AF-C78B-D28B-0A7DCE1ECEA1}"/>
              </a:ext>
            </a:extLst>
          </p:cNvPr>
          <p:cNvSpPr txBox="1"/>
          <p:nvPr/>
        </p:nvSpPr>
        <p:spPr>
          <a:xfrm>
            <a:off x="219073" y="1533843"/>
            <a:ext cx="8603559"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Bible is clear about the result of rejecting Jesus: falling under God's wrath and being condemned (Jn. 3:18-19, 36.)</a:t>
            </a:r>
          </a:p>
        </p:txBody>
      </p:sp>
      <p:pic>
        <p:nvPicPr>
          <p:cNvPr id="8" name="Imagen 7" descr="Imagen que contiene persona, pájaro, parado, grupo&#10;&#10;Descripción generada automáticamente">
            <a:extLst>
              <a:ext uri="{FF2B5EF4-FFF2-40B4-BE49-F238E27FC236}">
                <a16:creationId xmlns:a16="http://schemas.microsoft.com/office/drawing/2014/main" id="{A8D62F63-D3BB-C868-7003-A7FB648ABD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1721" y="4445564"/>
            <a:ext cx="3071192" cy="2303394"/>
          </a:xfrm>
          <a:prstGeom prst="roundRect">
            <a:avLst>
              <a:gd name="adj" fmla="val 4167"/>
            </a:avLst>
          </a:prstGeom>
          <a:solidFill>
            <a:srgbClr val="FFFFFF"/>
          </a:solidFill>
          <a:ln w="381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Pintura de arte de una persona&#10;&#10;Descripción generada automáticamente con confianza baja">
            <a:extLst>
              <a:ext uri="{FF2B5EF4-FFF2-40B4-BE49-F238E27FC236}">
                <a16:creationId xmlns:a16="http://schemas.microsoft.com/office/drawing/2014/main" id="{3A7A1192-4DC4-5EC9-3804-CD100E028E2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971720" y="115775"/>
            <a:ext cx="3071192" cy="4214014"/>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926031EF-C859-32EE-58D9-57C54FD8D6C0}"/>
              </a:ext>
            </a:extLst>
          </p:cNvPr>
          <p:cNvSpPr txBox="1"/>
          <p:nvPr/>
        </p:nvSpPr>
        <p:spPr>
          <a:xfrm>
            <a:off x="3150704" y="4131915"/>
            <a:ext cx="5671929" cy="163121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worst thing is that remaining in darkness puts us on Satan's turf. He hates and destroys all his subjects. On the contrary, being in the light is taking refuge in the shelter of a loving God (Ps. 91:1-4.)</a:t>
            </a:r>
          </a:p>
        </p:txBody>
      </p:sp>
      <p:sp>
        <p:nvSpPr>
          <p:cNvPr id="7" name="CuadroTexto 6">
            <a:extLst>
              <a:ext uri="{FF2B5EF4-FFF2-40B4-BE49-F238E27FC236}">
                <a16:creationId xmlns:a16="http://schemas.microsoft.com/office/drawing/2014/main" id="{98999547-6F20-C0B4-6941-E77F033AD029}"/>
              </a:ext>
            </a:extLst>
          </p:cNvPr>
          <p:cNvSpPr txBox="1"/>
          <p:nvPr/>
        </p:nvSpPr>
        <p:spPr>
          <a:xfrm>
            <a:off x="219073" y="3405453"/>
            <a:ext cx="8752646"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Therefore, “</a:t>
            </a:r>
            <a:r>
              <a:rPr lang="en-US" sz="2000" b="1" dirty="0">
                <a:solidFill>
                  <a:schemeClr val="bg1"/>
                </a:solidFill>
                <a:effectLst>
                  <a:outerShdw blurRad="38100" dist="38100" dir="2700000" algn="tl">
                    <a:srgbClr val="000000">
                      <a:alpha val="43137"/>
                    </a:srgbClr>
                  </a:outerShdw>
                </a:effectLst>
              </a:rPr>
              <a:t>Everyone who does evil hates the light, and will not come into the light for fear that their deeds will be exposed</a:t>
            </a:r>
            <a:r>
              <a:rPr lang="en" sz="2000" b="1" dirty="0">
                <a:solidFill>
                  <a:schemeClr val="bg1"/>
                </a:solidFill>
                <a:effectLst>
                  <a:outerShdw blurRad="38100" dist="38100" dir="2700000" algn="tl">
                    <a:srgbClr val="000000">
                      <a:alpha val="43137"/>
                    </a:srgbClr>
                  </a:outerShdw>
                </a:effectLst>
              </a:rPr>
              <a:t>” (John 3:20.)</a:t>
            </a:r>
          </a:p>
        </p:txBody>
      </p:sp>
      <p:sp>
        <p:nvSpPr>
          <p:cNvPr id="10" name="CuadroTexto 9">
            <a:extLst>
              <a:ext uri="{FF2B5EF4-FFF2-40B4-BE49-F238E27FC236}">
                <a16:creationId xmlns:a16="http://schemas.microsoft.com/office/drawing/2014/main" id="{0EA3435D-5F7F-FC12-6D42-C8BCBA37A154}"/>
              </a:ext>
            </a:extLst>
          </p:cNvPr>
          <p:cNvSpPr txBox="1"/>
          <p:nvPr/>
        </p:nvSpPr>
        <p:spPr>
          <a:xfrm>
            <a:off x="219071" y="2678991"/>
            <a:ext cx="8752645"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Jesus is light. His light illuminates us, and we can see ourselves as we really are. All the bad things in us (and there is a lot of them) are exposed.</a:t>
            </a:r>
          </a:p>
        </p:txBody>
      </p:sp>
      <p:sp>
        <p:nvSpPr>
          <p:cNvPr id="12" name="CuadroTexto 11">
            <a:extLst>
              <a:ext uri="{FF2B5EF4-FFF2-40B4-BE49-F238E27FC236}">
                <a16:creationId xmlns:a16="http://schemas.microsoft.com/office/drawing/2014/main" id="{2AE5B8A9-C473-A94B-0EEF-7E1D5EF7C47B}"/>
              </a:ext>
            </a:extLst>
          </p:cNvPr>
          <p:cNvSpPr txBox="1"/>
          <p:nvPr/>
        </p:nvSpPr>
        <p:spPr>
          <a:xfrm>
            <a:off x="219071" y="2260305"/>
            <a:ext cx="8752640"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Given such a bleak outlook, why do so many reject Jesus?</a:t>
            </a:r>
          </a:p>
        </p:txBody>
      </p:sp>
      <p:sp>
        <p:nvSpPr>
          <p:cNvPr id="15" name="CuadroTexto 14">
            <a:extLst>
              <a:ext uri="{FF2B5EF4-FFF2-40B4-BE49-F238E27FC236}">
                <a16:creationId xmlns:a16="http://schemas.microsoft.com/office/drawing/2014/main" id="{FA3B210D-3BEC-5411-093C-0BF0BB08CC31}"/>
              </a:ext>
            </a:extLst>
          </p:cNvPr>
          <p:cNvSpPr txBox="1"/>
          <p:nvPr/>
        </p:nvSpPr>
        <p:spPr>
          <a:xfrm>
            <a:off x="3150704" y="5781707"/>
            <a:ext cx="5821007"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Let us follow Jesus' example to remain in the light and reject darkness: to take hold of the Word of God (Mt. 4:1-4.)</a:t>
            </a:r>
          </a:p>
        </p:txBody>
      </p:sp>
      <p:pic>
        <p:nvPicPr>
          <p:cNvPr id="6" name="Imagen 5" descr="Una caricatura de una persona&#10;&#10;Descripción generada automáticamente con confianza baja">
            <a:extLst>
              <a:ext uri="{FF2B5EF4-FFF2-40B4-BE49-F238E27FC236}">
                <a16:creationId xmlns:a16="http://schemas.microsoft.com/office/drawing/2014/main" id="{212A6BA8-0981-CEA1-8552-B36803087A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9074" y="4169646"/>
            <a:ext cx="2852528" cy="254614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60000"/>
                <a:lumOff val="40000"/>
              </a:schemeClr>
            </a:contourClr>
          </a:sp3d>
        </p:spPr>
      </p:pic>
    </p:spTree>
    <p:extLst>
      <p:ext uri="{BB962C8B-B14F-4D97-AF65-F5344CB8AC3E}">
        <p14:creationId xmlns:p14="http://schemas.microsoft.com/office/powerpoint/2010/main" val="22439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290">
                                          <p:stCondLst>
                                            <p:cond delay="0"/>
                                          </p:stCondLst>
                                        </p:cTn>
                                        <p:tgtEl>
                                          <p:spTgt spid="14"/>
                                        </p:tgtEl>
                                      </p:cBhvr>
                                    </p:animEffect>
                                    <p:anim calcmode="lin" valueType="num">
                                      <p:cBhvr>
                                        <p:cTn id="2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27" dur="13">
                                          <p:stCondLst>
                                            <p:cond delay="325"/>
                                          </p:stCondLst>
                                        </p:cTn>
                                        <p:tgtEl>
                                          <p:spTgt spid="14"/>
                                        </p:tgtEl>
                                      </p:cBhvr>
                                      <p:to x="100000" y="60000"/>
                                    </p:animScale>
                                    <p:animScale>
                                      <p:cBhvr>
                                        <p:cTn id="28" dur="83" decel="50000">
                                          <p:stCondLst>
                                            <p:cond delay="338"/>
                                          </p:stCondLst>
                                        </p:cTn>
                                        <p:tgtEl>
                                          <p:spTgt spid="14"/>
                                        </p:tgtEl>
                                      </p:cBhvr>
                                      <p:to x="100000" y="100000"/>
                                    </p:animScale>
                                    <p:animScale>
                                      <p:cBhvr>
                                        <p:cTn id="29" dur="13">
                                          <p:stCondLst>
                                            <p:cond delay="656"/>
                                          </p:stCondLst>
                                        </p:cTn>
                                        <p:tgtEl>
                                          <p:spTgt spid="14"/>
                                        </p:tgtEl>
                                      </p:cBhvr>
                                      <p:to x="100000" y="80000"/>
                                    </p:animScale>
                                    <p:animScale>
                                      <p:cBhvr>
                                        <p:cTn id="30" dur="83" decel="50000">
                                          <p:stCondLst>
                                            <p:cond delay="669"/>
                                          </p:stCondLst>
                                        </p:cTn>
                                        <p:tgtEl>
                                          <p:spTgt spid="14"/>
                                        </p:tgtEl>
                                      </p:cBhvr>
                                      <p:to x="100000" y="100000"/>
                                    </p:animScale>
                                    <p:animScale>
                                      <p:cBhvr>
                                        <p:cTn id="31" dur="13">
                                          <p:stCondLst>
                                            <p:cond delay="821"/>
                                          </p:stCondLst>
                                        </p:cTn>
                                        <p:tgtEl>
                                          <p:spTgt spid="14"/>
                                        </p:tgtEl>
                                      </p:cBhvr>
                                      <p:to x="100000" y="90000"/>
                                    </p:animScale>
                                    <p:animScale>
                                      <p:cBhvr>
                                        <p:cTn id="32" dur="83" decel="50000">
                                          <p:stCondLst>
                                            <p:cond delay="834"/>
                                          </p:stCondLst>
                                        </p:cTn>
                                        <p:tgtEl>
                                          <p:spTgt spid="14"/>
                                        </p:tgtEl>
                                      </p:cBhvr>
                                      <p:to x="100000" y="100000"/>
                                    </p:animScale>
                                    <p:animScale>
                                      <p:cBhvr>
                                        <p:cTn id="33" dur="13">
                                          <p:stCondLst>
                                            <p:cond delay="904"/>
                                          </p:stCondLst>
                                        </p:cTn>
                                        <p:tgtEl>
                                          <p:spTgt spid="14"/>
                                        </p:tgtEl>
                                      </p:cBhvr>
                                      <p:to x="100000" y="95000"/>
                                    </p:animScale>
                                    <p:animScale>
                                      <p:cBhvr>
                                        <p:cTn id="34" dur="83" decel="50000">
                                          <p:stCondLst>
                                            <p:cond delay="917"/>
                                          </p:stCondLst>
                                        </p:cTn>
                                        <p:tgtEl>
                                          <p:spTgt spid="1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3"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900" decel="100000" fill="hold"/>
                                        <p:tgtEl>
                                          <p:spTgt spid="1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900" decel="100000" fill="hold"/>
                                        <p:tgtEl>
                                          <p:spTgt spid="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6" grpId="0"/>
      <p:bldP spid="7" grpId="0"/>
      <p:bldP spid="10"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37A53F-FF3A-F479-6859-B3877B039D43}"/>
              </a:ext>
            </a:extLst>
          </p:cNvPr>
          <p:cNvSpPr txBox="1"/>
          <p:nvPr/>
        </p:nvSpPr>
        <p:spPr>
          <a:xfrm>
            <a:off x="3917546" y="1004162"/>
            <a:ext cx="7625798"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All created beings live by the will and power of God. They are recipients of the life of the Son of God. However able and talented, however large their capacities, they are replenished with life from the Source of all life. He is the spring, the fountain, of life.... The life which He had laid down in humanity, He again took up and gave to humanity. “I am come,” He says, “that they might have life, and that they might have it more abundantly</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DAD85E6-8FA9-B922-B775-D0F82E851E44}"/>
              </a:ext>
            </a:extLst>
          </p:cNvPr>
          <p:cNvSpPr txBox="1"/>
          <p:nvPr/>
        </p:nvSpPr>
        <p:spPr>
          <a:xfrm>
            <a:off x="7903842" y="5976316"/>
            <a:ext cx="4186724" cy="338554"/>
          </a:xfrm>
          <a:prstGeom prst="rect">
            <a:avLst/>
          </a:prstGeom>
          <a:noFill/>
        </p:spPr>
        <p:txBody>
          <a:bodyPr wrap="none" rtlCol="0">
            <a:spAutoFit/>
          </a:bodyPr>
          <a:lstStyle/>
          <a:p>
            <a:pPr algn="r"/>
            <a:r>
              <a:rPr lang="en" sz="1600" b="1" dirty="0"/>
              <a:t>EGW (Sons and Daughters of God, August 18)</a:t>
            </a:r>
          </a:p>
        </p:txBody>
      </p:sp>
    </p:spTree>
    <p:extLst>
      <p:ext uri="{BB962C8B-B14F-4D97-AF65-F5344CB8AC3E}">
        <p14:creationId xmlns:p14="http://schemas.microsoft.com/office/powerpoint/2010/main" val="19966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39BE3C-A6FB-301E-FECD-F25B50DDA809}"/>
              </a:ext>
            </a:extLst>
          </p:cNvPr>
          <p:cNvPicPr>
            <a:picLocks noGrp="1" noRot="1" noChangeAspect="1" noMove="1" noResize="1" noEditPoints="1" noAdjustHandles="1" noChangeArrowheads="1" noChangeShapeType="1" noCrop="1"/>
          </p:cNvPicPr>
          <p:nvPr/>
        </p:nvPicPr>
        <p:blipFill>
          <a:blip r:embed="rId4"/>
          <a:stretch>
            <a:fillRect/>
          </a:stretch>
        </p:blipFill>
        <p:spPr>
          <a:xfrm rot="10800000" flipV="1">
            <a:off x="254860" y="3379739"/>
            <a:ext cx="3292125" cy="3200677"/>
          </a:xfrm>
          <a:prstGeom prst="rect">
            <a:avLst/>
          </a:prstGeom>
        </p:spPr>
      </p:pic>
      <p:sp>
        <p:nvSpPr>
          <p:cNvPr id="5" name="Right Triangle 38">
            <a:extLst>
              <a:ext uri="{FF2B5EF4-FFF2-40B4-BE49-F238E27FC236}">
                <a16:creationId xmlns:a16="http://schemas.microsoft.com/office/drawing/2014/main" id="{EF603015-6631-782F-FB0B-6B99EB6E0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8681495" y="278342"/>
            <a:ext cx="3291840" cy="3200400"/>
          </a:xfrm>
          <a:prstGeom prst="rtTriangle">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3F810EF3-A290-A6D5-54C4-B9FE6C1D30E3}"/>
              </a:ext>
            </a:extLst>
          </p:cNvPr>
          <p:cNvSpPr txBox="1"/>
          <p:nvPr/>
        </p:nvSpPr>
        <p:spPr>
          <a:xfrm>
            <a:off x="2119312" y="2644170"/>
            <a:ext cx="795337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“Pero yo tengo un testimonio mayor que el de Juan. Las mismas obras que el Padre me encomendó realizar, esas mismas obras que hago testifican que el Padre me envió” </a:t>
            </a:r>
            <a:r>
              <a:rPr kumimoji="0" lang="es-ES" sz="2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Juan 5:36</a:t>
            </a:r>
          </a:p>
        </p:txBody>
      </p:sp>
      <p:sp>
        <p:nvSpPr>
          <p:cNvPr id="6" name="Rectangle 16">
            <a:extLst>
              <a:ext uri="{FF2B5EF4-FFF2-40B4-BE49-F238E27FC236}">
                <a16:creationId xmlns:a16="http://schemas.microsoft.com/office/drawing/2014/main" id="{FB9B12F4-173F-728D-1533-249FB6F1DB0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3875" y="476250"/>
            <a:ext cx="11087099" cy="579792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542979A0-08D4-4D1F-FBB2-E4C524922C67}"/>
              </a:ext>
            </a:extLst>
          </p:cNvPr>
          <p:cNvSpPr txBox="1"/>
          <p:nvPr/>
        </p:nvSpPr>
        <p:spPr>
          <a:xfrm>
            <a:off x="5287540" y="491379"/>
            <a:ext cx="6323433" cy="184665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a:noFill/>
                </a:ln>
                <a:solidFill>
                  <a:srgbClr val="FF9900">
                    <a:lumMod val="75000"/>
                  </a:srgbClr>
                </a:solidFill>
                <a:effectLst/>
                <a:uLnTx/>
                <a:uFillTx/>
                <a:latin typeface="Comic Sans MS" panose="030F0702030302020204" pitchFamily="66" charset="0"/>
                <a:ea typeface="+mn-ea"/>
                <a:cs typeface="+mn-cs"/>
              </a:rPr>
              <a:t>“</a:t>
            </a:r>
            <a:r>
              <a:rPr kumimoji="0" lang="en-US" sz="3000" b="1" i="0" u="none" strike="noStrike" kern="1200" cap="none" spc="0" normalizeH="0" baseline="0" noProof="0" dirty="0">
                <a:ln>
                  <a:noFill/>
                </a:ln>
                <a:solidFill>
                  <a:srgbClr val="FF9900">
                    <a:lumMod val="75000"/>
                  </a:srgbClr>
                </a:solidFill>
                <a:effectLst/>
                <a:uLnTx/>
                <a:uFillTx/>
                <a:latin typeface="Comic Sans MS" panose="030F0702030302020204" pitchFamily="66" charset="0"/>
                <a:ea typeface="+mn-ea"/>
                <a:cs typeface="+mn-cs"/>
              </a:rPr>
              <a:t>I am the way, the truth, and the life. No one comes to the Father except through Me</a:t>
            </a:r>
            <a:r>
              <a:rPr kumimoji="0" lang="es-ES" sz="3000" b="1" i="0" u="none" strike="noStrike" kern="1200" cap="none" spc="0" normalizeH="0" baseline="0" noProof="0" dirty="0">
                <a:ln>
                  <a:noFill/>
                </a:ln>
                <a:solidFill>
                  <a:srgbClr val="FF9900">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9900">
                    <a:lumMod val="75000"/>
                  </a:srgbClr>
                </a:solidFill>
                <a:effectLst/>
                <a:uLnTx/>
                <a:uFillTx/>
                <a:latin typeface="Comic Sans MS" panose="030F0702030302020204" pitchFamily="66" charset="0"/>
                <a:ea typeface="+mn-ea"/>
                <a:cs typeface="+mn-cs"/>
              </a:rPr>
              <a:t>John 14:6, </a:t>
            </a:r>
            <a:r>
              <a:rPr kumimoji="0" lang="es-ES" sz="1600" b="1" i="0" u="none" strike="noStrike" kern="1200" cap="none" spc="0" normalizeH="0" baseline="0" noProof="0" dirty="0" err="1">
                <a:ln>
                  <a:noFill/>
                </a:ln>
                <a:solidFill>
                  <a:srgbClr val="FF9900">
                    <a:lumMod val="75000"/>
                  </a:srgbClr>
                </a:solidFill>
                <a:effectLst/>
                <a:uLnTx/>
                <a:uFillTx/>
                <a:latin typeface="Comic Sans MS" panose="030F0702030302020204" pitchFamily="66" charset="0"/>
                <a:ea typeface="+mn-ea"/>
                <a:cs typeface="+mn-cs"/>
              </a:rPr>
              <a:t>NKJV</a:t>
            </a:r>
            <a:endParaRPr kumimoji="0" lang="es-ES" sz="2800" b="1" i="0" u="none" strike="noStrike" kern="1200" cap="none" spc="0" normalizeH="0" baseline="0" noProof="0" dirty="0">
              <a:ln>
                <a:noFill/>
              </a:ln>
              <a:solidFill>
                <a:srgbClr val="FF9900">
                  <a:lumMod val="75000"/>
                </a:srgbClr>
              </a:solidFill>
              <a:effectLst/>
              <a:uLnTx/>
              <a:uFillTx/>
              <a:latin typeface="Comic Sans MS" panose="030F0702030302020204" pitchFamily="66" charset="0"/>
              <a:ea typeface="+mn-ea"/>
              <a:cs typeface="+mn-cs"/>
            </a:endParaRPr>
          </a:p>
        </p:txBody>
      </p:sp>
      <p:pic>
        <p:nvPicPr>
          <p:cNvPr id="12" name="Imagen 11" descr="Imagen que contiene tabla, agua, cama, hombre&#10;&#10;Descripción generada automáticamente">
            <a:extLst>
              <a:ext uri="{FF2B5EF4-FFF2-40B4-BE49-F238E27FC236}">
                <a16:creationId xmlns:a16="http://schemas.microsoft.com/office/drawing/2014/main" id="{636A82FE-5E6E-CFCE-1FFB-EAC9AD542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75" y="583827"/>
            <a:ext cx="4649365" cy="5597898"/>
          </a:xfrm>
          <a:prstGeom prst="snip2DiagRect">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tabla&#10;&#10;Descripción generada automáticamente">
            <a:extLst>
              <a:ext uri="{FF2B5EF4-FFF2-40B4-BE49-F238E27FC236}">
                <a16:creationId xmlns:a16="http://schemas.microsoft.com/office/drawing/2014/main" id="{6118E670-972A-A4C3-5C4D-17D3245C6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274" y="2345652"/>
            <a:ext cx="5876925" cy="3836073"/>
          </a:xfrm>
          <a:prstGeom prst="snip2DiagRect">
            <a:avLst/>
          </a:prstGeom>
          <a:solidFill>
            <a:srgbClr val="FFFFFF">
              <a:shade val="85000"/>
            </a:srgbClr>
          </a:solidFill>
          <a:ln w="3810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675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6CB6034-1E82-8937-CE3B-41015B55D278}"/>
              </a:ext>
            </a:extLst>
          </p:cNvPr>
          <p:cNvSpPr txBox="1"/>
          <p:nvPr/>
        </p:nvSpPr>
        <p:spPr>
          <a:xfrm>
            <a:off x="7126772" y="3995678"/>
            <a:ext cx="5048250" cy="2862322"/>
          </a:xfrm>
          <a:prstGeom prst="rect">
            <a:avLst/>
          </a:prstGeom>
          <a:noFill/>
        </p:spPr>
        <p:txBody>
          <a:bodyPr wrap="square" rtlCol="0">
            <a:spAutoFit/>
          </a:bodyPr>
          <a:lstStyle/>
          <a:p>
            <a:pPr>
              <a:spcBef>
                <a:spcPts val="600"/>
              </a:spcBef>
            </a:pPr>
            <a:r>
              <a:rPr lang="en" sz="2000" b="1" dirty="0">
                <a:solidFill>
                  <a:srgbClr val="EEEEAE"/>
                </a:solidFill>
                <a:effectLst>
                  <a:glow rad="50800">
                    <a:srgbClr val="3D88AD"/>
                  </a:glow>
                  <a:outerShdw blurRad="38100" dist="38100" dir="2700000" algn="tl">
                    <a:srgbClr val="000000">
                      <a:alpha val="43137"/>
                    </a:srgbClr>
                  </a:outerShdw>
                </a:effectLst>
              </a:rPr>
              <a:t>The source of LIFE:</a:t>
            </a:r>
          </a:p>
          <a:p>
            <a:pPr lvl="1">
              <a:spcBef>
                <a:spcPts val="600"/>
              </a:spcBef>
            </a:pPr>
            <a:r>
              <a:rPr lang="en" sz="2000" b="1" dirty="0"/>
              <a:t>“I am… the life.”</a:t>
            </a:r>
          </a:p>
          <a:p>
            <a:pPr lvl="1">
              <a:spcBef>
                <a:spcPts val="600"/>
              </a:spcBef>
            </a:pPr>
            <a:r>
              <a:rPr lang="en" sz="2000" b="1" dirty="0"/>
              <a:t>Jesus offers us life.</a:t>
            </a:r>
          </a:p>
          <a:p>
            <a:pPr>
              <a:spcBef>
                <a:spcPts val="1800"/>
              </a:spcBef>
            </a:pPr>
            <a:r>
              <a:rPr lang="en" sz="2000" b="1" dirty="0">
                <a:solidFill>
                  <a:srgbClr val="F1D5C2"/>
                </a:solidFill>
                <a:effectLst>
                  <a:glow rad="50800">
                    <a:srgbClr val="3D88AD"/>
                  </a:glow>
                  <a:outerShdw blurRad="38100" dist="38100" dir="2700000" algn="tl">
                    <a:srgbClr val="000000">
                      <a:alpha val="43137"/>
                    </a:srgbClr>
                  </a:outerShdw>
                </a:effectLst>
              </a:rPr>
              <a:t>LIFE in us:</a:t>
            </a:r>
          </a:p>
          <a:p>
            <a:pPr lvl="1">
              <a:spcBef>
                <a:spcPts val="600"/>
              </a:spcBef>
            </a:pPr>
            <a:r>
              <a:rPr lang="en" sz="2000" b="1" dirty="0"/>
              <a:t>Receive life.</a:t>
            </a:r>
          </a:p>
          <a:p>
            <a:pPr lvl="1">
              <a:spcBef>
                <a:spcPts val="600"/>
              </a:spcBef>
            </a:pPr>
            <a:r>
              <a:rPr lang="en" sz="2000" b="1" dirty="0"/>
              <a:t>Accept or reject life.</a:t>
            </a:r>
          </a:p>
          <a:p>
            <a:pPr lvl="1">
              <a:spcBef>
                <a:spcPts val="600"/>
              </a:spcBef>
            </a:pPr>
            <a:r>
              <a:rPr lang="en" sz="2000" b="1" dirty="0"/>
              <a:t>Rejection results.</a:t>
            </a:r>
          </a:p>
        </p:txBody>
      </p:sp>
      <p:sp>
        <p:nvSpPr>
          <p:cNvPr id="3" name="CuadroTexto 2">
            <a:extLst>
              <a:ext uri="{FF2B5EF4-FFF2-40B4-BE49-F238E27FC236}">
                <a16:creationId xmlns:a16="http://schemas.microsoft.com/office/drawing/2014/main" id="{5E4EB657-A05D-169E-5131-1969DFE727B6}"/>
              </a:ext>
            </a:extLst>
          </p:cNvPr>
          <p:cNvSpPr txBox="1"/>
          <p:nvPr/>
        </p:nvSpPr>
        <p:spPr>
          <a:xfrm>
            <a:off x="5677732" y="180647"/>
            <a:ext cx="4212952" cy="1631216"/>
          </a:xfrm>
          <a:prstGeom prst="rect">
            <a:avLst/>
          </a:prstGeom>
          <a:noFill/>
        </p:spPr>
        <p:txBody>
          <a:bodyPr wrap="square" rtlCol="0">
            <a:spAutoFit/>
          </a:bodyPr>
          <a:lstStyle/>
          <a:p>
            <a:pPr>
              <a:spcBef>
                <a:spcPts val="600"/>
              </a:spcBef>
            </a:pPr>
            <a:r>
              <a:rPr lang="en" sz="2000" b="1" dirty="0"/>
              <a:t>Many have tried to find the source of eternal life in unknown or mythical places. Most of them lost their time, and even their lives, in this attempt.</a:t>
            </a:r>
          </a:p>
        </p:txBody>
      </p:sp>
      <p:pic>
        <p:nvPicPr>
          <p:cNvPr id="4" name="Imagen 3">
            <a:extLst>
              <a:ext uri="{FF2B5EF4-FFF2-40B4-BE49-F238E27FC236}">
                <a16:creationId xmlns:a16="http://schemas.microsoft.com/office/drawing/2014/main" id="{F0A52044-4C66-A2C4-6205-92555899CE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71634" y="242423"/>
            <a:ext cx="2453715" cy="152651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5" name="Imagen 4">
            <a:extLst>
              <a:ext uri="{FF2B5EF4-FFF2-40B4-BE49-F238E27FC236}">
                <a16:creationId xmlns:a16="http://schemas.microsoft.com/office/drawing/2014/main" id="{CFAEBBFC-5DB9-08A7-3FB6-36C2634705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06" y="281065"/>
            <a:ext cx="5508629" cy="6385322"/>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7E9AE"/>
            </a:contourClr>
          </a:sp3d>
        </p:spPr>
      </p:pic>
      <p:sp>
        <p:nvSpPr>
          <p:cNvPr id="7" name="CuadroTexto 6">
            <a:extLst>
              <a:ext uri="{FF2B5EF4-FFF2-40B4-BE49-F238E27FC236}">
                <a16:creationId xmlns:a16="http://schemas.microsoft.com/office/drawing/2014/main" id="{EE0EC3F1-22A7-C8C0-E052-CF0294F3438E}"/>
              </a:ext>
            </a:extLst>
          </p:cNvPr>
          <p:cNvSpPr txBox="1"/>
          <p:nvPr/>
        </p:nvSpPr>
        <p:spPr>
          <a:xfrm>
            <a:off x="5677732" y="1813748"/>
            <a:ext cx="6514268" cy="1015663"/>
          </a:xfrm>
          <a:prstGeom prst="rect">
            <a:avLst/>
          </a:prstGeom>
          <a:noFill/>
        </p:spPr>
        <p:txBody>
          <a:bodyPr wrap="square">
            <a:spAutoFit/>
          </a:bodyPr>
          <a:lstStyle/>
          <a:p>
            <a:pPr>
              <a:spcBef>
                <a:spcPts val="600"/>
              </a:spcBef>
            </a:pPr>
            <a:r>
              <a:rPr lang="en" sz="2000" b="1" dirty="0"/>
              <a:t>They forgot the main thing: the source of eternal life is not hidden. It has already been revealed to us, so that anyone who wants to can find it and drink from it.</a:t>
            </a:r>
          </a:p>
        </p:txBody>
      </p:sp>
      <p:pic>
        <p:nvPicPr>
          <p:cNvPr id="9" name="Imagen 8" descr="Icono&#10;&#10;Descripción generada automáticamente">
            <a:extLst>
              <a:ext uri="{FF2B5EF4-FFF2-40B4-BE49-F238E27FC236}">
                <a16:creationId xmlns:a16="http://schemas.microsoft.com/office/drawing/2014/main" id="{1F129642-54EE-4B54-B41F-50AEF88704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3921" y="4803385"/>
            <a:ext cx="289848" cy="323922"/>
          </a:xfrm>
          <a:prstGeom prst="rect">
            <a:avLst/>
          </a:prstGeom>
          <a:effectLst>
            <a:outerShdw blurRad="50800" dist="38100" dir="8100000" algn="tr" rotWithShape="0">
              <a:prstClr val="black">
                <a:alpha val="40000"/>
              </a:prstClr>
            </a:outerShdw>
          </a:effectLst>
        </p:spPr>
      </p:pic>
      <p:pic>
        <p:nvPicPr>
          <p:cNvPr id="10" name="Imagen 9" descr="Icono&#10;&#10;Descripción generada automáticamente">
            <a:extLst>
              <a:ext uri="{FF2B5EF4-FFF2-40B4-BE49-F238E27FC236}">
                <a16:creationId xmlns:a16="http://schemas.microsoft.com/office/drawing/2014/main" id="{EE53A1E5-4274-6423-5767-D3F3C3B41B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3921" y="6465784"/>
            <a:ext cx="289848" cy="323922"/>
          </a:xfrm>
          <a:prstGeom prst="rect">
            <a:avLst/>
          </a:prstGeom>
          <a:effectLst>
            <a:outerShdw blurRad="50800" dist="38100" dir="8100000" algn="tr" rotWithShape="0">
              <a:prstClr val="black">
                <a:alpha val="40000"/>
              </a:prstClr>
            </a:outerShdw>
          </a:effectLst>
        </p:spPr>
      </p:pic>
      <p:pic>
        <p:nvPicPr>
          <p:cNvPr id="13" name="Imagen 12" descr="Icono&#10;&#10;Descripción generada automáticamente">
            <a:extLst>
              <a:ext uri="{FF2B5EF4-FFF2-40B4-BE49-F238E27FC236}">
                <a16:creationId xmlns:a16="http://schemas.microsoft.com/office/drawing/2014/main" id="{28ADCDEA-B09A-99FC-0896-71E3E2A2A6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93921" y="6102773"/>
            <a:ext cx="289650" cy="323922"/>
          </a:xfrm>
          <a:prstGeom prst="rect">
            <a:avLst/>
          </a:prstGeom>
          <a:effectLst>
            <a:outerShdw blurRad="50800" dist="38100" dir="8100000" algn="tr" rotWithShape="0">
              <a:prstClr val="black">
                <a:alpha val="40000"/>
              </a:prstClr>
            </a:outerShdw>
          </a:effectLst>
        </p:spPr>
      </p:pic>
      <p:pic>
        <p:nvPicPr>
          <p:cNvPr id="16" name="Imagen 15" descr="Icono&#10;&#10;Descripción generada automáticamente">
            <a:extLst>
              <a:ext uri="{FF2B5EF4-FFF2-40B4-BE49-F238E27FC236}">
                <a16:creationId xmlns:a16="http://schemas.microsoft.com/office/drawing/2014/main" id="{BF523419-7D86-0241-A5D6-3331625448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93921" y="5713681"/>
            <a:ext cx="289429" cy="323922"/>
          </a:xfrm>
          <a:prstGeom prst="rect">
            <a:avLst/>
          </a:prstGeom>
          <a:effectLst>
            <a:outerShdw blurRad="50800" dist="38100" dir="8100000" algn="tr" rotWithShape="0">
              <a:prstClr val="black">
                <a:alpha val="40000"/>
              </a:prstClr>
            </a:outerShdw>
          </a:effectLst>
        </p:spPr>
      </p:pic>
      <p:pic>
        <p:nvPicPr>
          <p:cNvPr id="17" name="Imagen 16" descr="Icono&#10;&#10;Descripción generada automáticamente">
            <a:extLst>
              <a:ext uri="{FF2B5EF4-FFF2-40B4-BE49-F238E27FC236}">
                <a16:creationId xmlns:a16="http://schemas.microsoft.com/office/drawing/2014/main" id="{C05168A5-E82A-DF8F-E80D-6D1BD73114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93921" y="4412974"/>
            <a:ext cx="289627" cy="323922"/>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15BDBB0F-5B29-C950-8EFA-7B2D57756104}"/>
              </a:ext>
            </a:extLst>
          </p:cNvPr>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80551" y="4055312"/>
            <a:ext cx="875621" cy="295922"/>
          </a:xfrm>
          <a:prstGeom prst="rect">
            <a:avLst/>
          </a:prstGeom>
          <a:effectLst>
            <a:outerShdw blurRad="50800" dist="38100" dir="8100000" algn="tr" rotWithShape="0">
              <a:prstClr val="black">
                <a:alpha val="40000"/>
              </a:prstClr>
            </a:outerShdw>
          </a:effectLst>
        </p:spPr>
      </p:pic>
      <p:pic>
        <p:nvPicPr>
          <p:cNvPr id="20" name="Imagen 19" descr="Icono&#10;&#10;Descripción generada automáticamente">
            <a:extLst>
              <a:ext uri="{FF2B5EF4-FFF2-40B4-BE49-F238E27FC236}">
                <a16:creationId xmlns:a16="http://schemas.microsoft.com/office/drawing/2014/main" id="{18FAF35E-7D41-B123-9F8D-034215DAD2BF}"/>
              </a:ext>
            </a:extLst>
          </p:cNvPr>
          <p:cNvPicPr>
            <a:picLocks noChangeAspect="1"/>
          </p:cNvPicPr>
          <p:nvPr/>
        </p:nvPicPr>
        <p:blipFill>
          <a:blip r:embed="rId11" cstate="email">
            <a:duotone>
              <a:schemeClr val="accent5">
                <a:shade val="45000"/>
                <a:satMod val="135000"/>
              </a:schemeClr>
              <a:prstClr val="white"/>
            </a:duotone>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80551" y="5348451"/>
            <a:ext cx="875621" cy="295922"/>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0D28AA2B-F155-AE5E-2C1E-30B8168EE11F}"/>
              </a:ext>
            </a:extLst>
          </p:cNvPr>
          <p:cNvSpPr txBox="1"/>
          <p:nvPr/>
        </p:nvSpPr>
        <p:spPr>
          <a:xfrm>
            <a:off x="5677732" y="2829411"/>
            <a:ext cx="6497290" cy="1015663"/>
          </a:xfrm>
          <a:prstGeom prst="rect">
            <a:avLst/>
          </a:prstGeom>
          <a:noFill/>
        </p:spPr>
        <p:txBody>
          <a:bodyPr wrap="square">
            <a:spAutoFit/>
          </a:bodyPr>
          <a:lstStyle/>
          <a:p>
            <a:pPr>
              <a:spcBef>
                <a:spcPts val="600"/>
              </a:spcBef>
            </a:pPr>
            <a:r>
              <a:rPr lang="en" sz="2000" b="1" dirty="0"/>
              <a:t>The source of eternal life is not found anywhere. It is a person: Jesus Christ. In Him there is life for all who desire to obtain it.</a:t>
            </a:r>
          </a:p>
        </p:txBody>
      </p:sp>
    </p:spTree>
    <p:extLst>
      <p:ext uri="{BB962C8B-B14F-4D97-AF65-F5344CB8AC3E}">
        <p14:creationId xmlns:p14="http://schemas.microsoft.com/office/powerpoint/2010/main" val="32473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26"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72">
                                          <p:stCondLst>
                                            <p:cond delay="0"/>
                                          </p:stCondLst>
                                        </p:cTn>
                                        <p:tgtEl>
                                          <p:spTgt spid="17"/>
                                        </p:tgtEl>
                                      </p:cBhvr>
                                    </p:animEffect>
                                    <p:anim calcmode="lin" valueType="num">
                                      <p:cBhvr>
                                        <p:cTn id="43" dur="22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83"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83" tmFilter="0, 0; 0.125,0.2665; 0.25,0.4; 0.375,0.465; 0.5,0.5;  0.625,0.535; 0.75,0.6; 0.875,0.7335; 1,1">
                                          <p:stCondLst>
                                            <p:cond delay="83"/>
                                          </p:stCondLst>
                                        </p:cTn>
                                        <p:tgtEl>
                                          <p:spTgt spid="17"/>
                                        </p:tgtEl>
                                        <p:attrNameLst>
                                          <p:attrName>ppt_y</p:attrName>
                                        </p:attrNameLst>
                                      </p:cBhvr>
                                      <p:tavLst>
                                        <p:tav tm="0" fmla="#ppt_y-sin(pi*$)/9">
                                          <p:val>
                                            <p:fltVal val="0"/>
                                          </p:val>
                                        </p:tav>
                                        <p:tav tm="100000">
                                          <p:val>
                                            <p:fltVal val="1"/>
                                          </p:val>
                                        </p:tav>
                                      </p:tavLst>
                                    </p:anim>
                                    <p:anim calcmode="lin" valueType="num">
                                      <p:cBhvr>
                                        <p:cTn id="46" dur="41" tmFilter="0, 0; 0.125,0.2665; 0.25,0.4; 0.375,0.465; 0.5,0.5;  0.625,0.535; 0.75,0.6; 0.875,0.7335; 1,1">
                                          <p:stCondLst>
                                            <p:cond delay="166"/>
                                          </p:stCondLst>
                                        </p:cTn>
                                        <p:tgtEl>
                                          <p:spTgt spid="17"/>
                                        </p:tgtEl>
                                        <p:attrNameLst>
                                          <p:attrName>ppt_y</p:attrName>
                                        </p:attrNameLst>
                                      </p:cBhvr>
                                      <p:tavLst>
                                        <p:tav tm="0" fmla="#ppt_y-sin(pi*$)/27">
                                          <p:val>
                                            <p:fltVal val="0"/>
                                          </p:val>
                                        </p:tav>
                                        <p:tav tm="100000">
                                          <p:val>
                                            <p:fltVal val="1"/>
                                          </p:val>
                                        </p:tav>
                                      </p:tavLst>
                                    </p:anim>
                                    <p:anim calcmode="lin" valueType="num">
                                      <p:cBhvr>
                                        <p:cTn id="47" dur="21" tmFilter="0, 0; 0.125,0.2665; 0.25,0.4; 0.375,0.465; 0.5,0.5;  0.625,0.535; 0.75,0.6; 0.875,0.7335; 1,1">
                                          <p:stCondLst>
                                            <p:cond delay="207"/>
                                          </p:stCondLst>
                                        </p:cTn>
                                        <p:tgtEl>
                                          <p:spTgt spid="17"/>
                                        </p:tgtEl>
                                        <p:attrNameLst>
                                          <p:attrName>ppt_y</p:attrName>
                                        </p:attrNameLst>
                                      </p:cBhvr>
                                      <p:tavLst>
                                        <p:tav tm="0" fmla="#ppt_y-sin(pi*$)/81">
                                          <p:val>
                                            <p:fltVal val="0"/>
                                          </p:val>
                                        </p:tav>
                                        <p:tav tm="100000">
                                          <p:val>
                                            <p:fltVal val="1"/>
                                          </p:val>
                                        </p:tav>
                                      </p:tavLst>
                                    </p:anim>
                                    <p:animScale>
                                      <p:cBhvr>
                                        <p:cTn id="48" dur="3">
                                          <p:stCondLst>
                                            <p:cond delay="81"/>
                                          </p:stCondLst>
                                        </p:cTn>
                                        <p:tgtEl>
                                          <p:spTgt spid="17"/>
                                        </p:tgtEl>
                                      </p:cBhvr>
                                      <p:to x="100000" y="60000"/>
                                    </p:animScale>
                                    <p:animScale>
                                      <p:cBhvr>
                                        <p:cTn id="49" dur="21" decel="50000">
                                          <p:stCondLst>
                                            <p:cond delay="85"/>
                                          </p:stCondLst>
                                        </p:cTn>
                                        <p:tgtEl>
                                          <p:spTgt spid="17"/>
                                        </p:tgtEl>
                                      </p:cBhvr>
                                      <p:to x="100000" y="100000"/>
                                    </p:animScale>
                                    <p:animScale>
                                      <p:cBhvr>
                                        <p:cTn id="50" dur="3">
                                          <p:stCondLst>
                                            <p:cond delay="164"/>
                                          </p:stCondLst>
                                        </p:cTn>
                                        <p:tgtEl>
                                          <p:spTgt spid="17"/>
                                        </p:tgtEl>
                                      </p:cBhvr>
                                      <p:to x="100000" y="80000"/>
                                    </p:animScale>
                                    <p:animScale>
                                      <p:cBhvr>
                                        <p:cTn id="51" dur="21" decel="50000">
                                          <p:stCondLst>
                                            <p:cond delay="167"/>
                                          </p:stCondLst>
                                        </p:cTn>
                                        <p:tgtEl>
                                          <p:spTgt spid="17"/>
                                        </p:tgtEl>
                                      </p:cBhvr>
                                      <p:to x="100000" y="100000"/>
                                    </p:animScale>
                                    <p:animScale>
                                      <p:cBhvr>
                                        <p:cTn id="52" dur="3">
                                          <p:stCondLst>
                                            <p:cond delay="205"/>
                                          </p:stCondLst>
                                        </p:cTn>
                                        <p:tgtEl>
                                          <p:spTgt spid="17"/>
                                        </p:tgtEl>
                                      </p:cBhvr>
                                      <p:to x="100000" y="90000"/>
                                    </p:animScale>
                                    <p:animScale>
                                      <p:cBhvr>
                                        <p:cTn id="53" dur="21" decel="50000">
                                          <p:stCondLst>
                                            <p:cond delay="208"/>
                                          </p:stCondLst>
                                        </p:cTn>
                                        <p:tgtEl>
                                          <p:spTgt spid="17"/>
                                        </p:tgtEl>
                                      </p:cBhvr>
                                      <p:to x="100000" y="100000"/>
                                    </p:animScale>
                                    <p:animScale>
                                      <p:cBhvr>
                                        <p:cTn id="54" dur="3">
                                          <p:stCondLst>
                                            <p:cond delay="226"/>
                                          </p:stCondLst>
                                        </p:cTn>
                                        <p:tgtEl>
                                          <p:spTgt spid="17"/>
                                        </p:tgtEl>
                                      </p:cBhvr>
                                      <p:to x="100000" y="95000"/>
                                    </p:animScale>
                                    <p:animScale>
                                      <p:cBhvr>
                                        <p:cTn id="55" dur="21" decel="50000">
                                          <p:stCondLst>
                                            <p:cond delay="229"/>
                                          </p:stCondLst>
                                        </p:cTn>
                                        <p:tgtEl>
                                          <p:spTgt spid="17"/>
                                        </p:tgtEl>
                                      </p:cBhvr>
                                      <p:to x="100000" y="100000"/>
                                    </p:animScale>
                                  </p:childTnLst>
                                </p:cTn>
                              </p:par>
                            </p:childTnLst>
                          </p:cTn>
                        </p:par>
                        <p:par>
                          <p:cTn id="56" fill="hold">
                            <p:stCondLst>
                              <p:cond delay="125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1750"/>
                            </p:stCondLst>
                            <p:childTnLst>
                              <p:par>
                                <p:cTn id="61" presetID="26"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72">
                                          <p:stCondLst>
                                            <p:cond delay="0"/>
                                          </p:stCondLst>
                                        </p:cTn>
                                        <p:tgtEl>
                                          <p:spTgt spid="9"/>
                                        </p:tgtEl>
                                      </p:cBhvr>
                                    </p:animEffect>
                                    <p:anim calcmode="lin" valueType="num">
                                      <p:cBhvr>
                                        <p:cTn id="64" dur="22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8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83" tmFilter="0, 0; 0.125,0.2665; 0.25,0.4; 0.375,0.465; 0.5,0.5;  0.625,0.535; 0.75,0.6; 0.875,0.7335; 1,1">
                                          <p:stCondLst>
                                            <p:cond delay="83"/>
                                          </p:stCondLst>
                                        </p:cTn>
                                        <p:tgtEl>
                                          <p:spTgt spid="9"/>
                                        </p:tgtEl>
                                        <p:attrNameLst>
                                          <p:attrName>ppt_y</p:attrName>
                                        </p:attrNameLst>
                                      </p:cBhvr>
                                      <p:tavLst>
                                        <p:tav tm="0" fmla="#ppt_y-sin(pi*$)/9">
                                          <p:val>
                                            <p:fltVal val="0"/>
                                          </p:val>
                                        </p:tav>
                                        <p:tav tm="100000">
                                          <p:val>
                                            <p:fltVal val="1"/>
                                          </p:val>
                                        </p:tav>
                                      </p:tavLst>
                                    </p:anim>
                                    <p:anim calcmode="lin" valueType="num">
                                      <p:cBhvr>
                                        <p:cTn id="67" dur="41" tmFilter="0, 0; 0.125,0.2665; 0.25,0.4; 0.375,0.465; 0.5,0.5;  0.625,0.535; 0.75,0.6; 0.875,0.7335; 1,1">
                                          <p:stCondLst>
                                            <p:cond delay="166"/>
                                          </p:stCondLst>
                                        </p:cTn>
                                        <p:tgtEl>
                                          <p:spTgt spid="9"/>
                                        </p:tgtEl>
                                        <p:attrNameLst>
                                          <p:attrName>ppt_y</p:attrName>
                                        </p:attrNameLst>
                                      </p:cBhvr>
                                      <p:tavLst>
                                        <p:tav tm="0" fmla="#ppt_y-sin(pi*$)/27">
                                          <p:val>
                                            <p:fltVal val="0"/>
                                          </p:val>
                                        </p:tav>
                                        <p:tav tm="100000">
                                          <p:val>
                                            <p:fltVal val="1"/>
                                          </p:val>
                                        </p:tav>
                                      </p:tavLst>
                                    </p:anim>
                                    <p:anim calcmode="lin" valueType="num">
                                      <p:cBhvr>
                                        <p:cTn id="68" dur="21" tmFilter="0, 0; 0.125,0.2665; 0.25,0.4; 0.375,0.465; 0.5,0.5;  0.625,0.535; 0.75,0.6; 0.875,0.7335; 1,1">
                                          <p:stCondLst>
                                            <p:cond delay="207"/>
                                          </p:stCondLst>
                                        </p:cTn>
                                        <p:tgtEl>
                                          <p:spTgt spid="9"/>
                                        </p:tgtEl>
                                        <p:attrNameLst>
                                          <p:attrName>ppt_y</p:attrName>
                                        </p:attrNameLst>
                                      </p:cBhvr>
                                      <p:tavLst>
                                        <p:tav tm="0" fmla="#ppt_y-sin(pi*$)/81">
                                          <p:val>
                                            <p:fltVal val="0"/>
                                          </p:val>
                                        </p:tav>
                                        <p:tav tm="100000">
                                          <p:val>
                                            <p:fltVal val="1"/>
                                          </p:val>
                                        </p:tav>
                                      </p:tavLst>
                                    </p:anim>
                                    <p:animScale>
                                      <p:cBhvr>
                                        <p:cTn id="69" dur="3">
                                          <p:stCondLst>
                                            <p:cond delay="81"/>
                                          </p:stCondLst>
                                        </p:cTn>
                                        <p:tgtEl>
                                          <p:spTgt spid="9"/>
                                        </p:tgtEl>
                                      </p:cBhvr>
                                      <p:to x="100000" y="60000"/>
                                    </p:animScale>
                                    <p:animScale>
                                      <p:cBhvr>
                                        <p:cTn id="70" dur="21" decel="50000">
                                          <p:stCondLst>
                                            <p:cond delay="85"/>
                                          </p:stCondLst>
                                        </p:cTn>
                                        <p:tgtEl>
                                          <p:spTgt spid="9"/>
                                        </p:tgtEl>
                                      </p:cBhvr>
                                      <p:to x="100000" y="100000"/>
                                    </p:animScale>
                                    <p:animScale>
                                      <p:cBhvr>
                                        <p:cTn id="71" dur="3">
                                          <p:stCondLst>
                                            <p:cond delay="164"/>
                                          </p:stCondLst>
                                        </p:cTn>
                                        <p:tgtEl>
                                          <p:spTgt spid="9"/>
                                        </p:tgtEl>
                                      </p:cBhvr>
                                      <p:to x="100000" y="80000"/>
                                    </p:animScale>
                                    <p:animScale>
                                      <p:cBhvr>
                                        <p:cTn id="72" dur="21" decel="50000">
                                          <p:stCondLst>
                                            <p:cond delay="167"/>
                                          </p:stCondLst>
                                        </p:cTn>
                                        <p:tgtEl>
                                          <p:spTgt spid="9"/>
                                        </p:tgtEl>
                                      </p:cBhvr>
                                      <p:to x="100000" y="100000"/>
                                    </p:animScale>
                                    <p:animScale>
                                      <p:cBhvr>
                                        <p:cTn id="73" dur="3">
                                          <p:stCondLst>
                                            <p:cond delay="205"/>
                                          </p:stCondLst>
                                        </p:cTn>
                                        <p:tgtEl>
                                          <p:spTgt spid="9"/>
                                        </p:tgtEl>
                                      </p:cBhvr>
                                      <p:to x="100000" y="90000"/>
                                    </p:animScale>
                                    <p:animScale>
                                      <p:cBhvr>
                                        <p:cTn id="74" dur="21" decel="50000">
                                          <p:stCondLst>
                                            <p:cond delay="208"/>
                                          </p:stCondLst>
                                        </p:cTn>
                                        <p:tgtEl>
                                          <p:spTgt spid="9"/>
                                        </p:tgtEl>
                                      </p:cBhvr>
                                      <p:to x="100000" y="100000"/>
                                    </p:animScale>
                                    <p:animScale>
                                      <p:cBhvr>
                                        <p:cTn id="75" dur="3">
                                          <p:stCondLst>
                                            <p:cond delay="226"/>
                                          </p:stCondLst>
                                        </p:cTn>
                                        <p:tgtEl>
                                          <p:spTgt spid="9"/>
                                        </p:tgtEl>
                                      </p:cBhvr>
                                      <p:to x="100000" y="95000"/>
                                    </p:animScale>
                                    <p:animScale>
                                      <p:cBhvr>
                                        <p:cTn id="76" dur="21" decel="50000">
                                          <p:stCondLst>
                                            <p:cond delay="229"/>
                                          </p:stCondLst>
                                        </p:cTn>
                                        <p:tgtEl>
                                          <p:spTgt spid="9"/>
                                        </p:tgtEl>
                                      </p:cBhvr>
                                      <p:to x="100000" y="100000"/>
                                    </p:animScale>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Effect transition="in" filter="wipe(left)">
                                      <p:cBhvr>
                                        <p:cTn id="80" dur="500"/>
                                        <p:tgtEl>
                                          <p:spTgt spid="2">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ppt_x</p:attrName>
                                        </p:attrNameLst>
                                      </p:cBhvr>
                                      <p:tavLst>
                                        <p:tav tm="0">
                                          <p:val>
                                            <p:strVal val="#ppt_x-#ppt_w/2"/>
                                          </p:val>
                                        </p:tav>
                                        <p:tav tm="100000">
                                          <p:val>
                                            <p:strVal val="#ppt_x"/>
                                          </p:val>
                                        </p:tav>
                                      </p:tavLst>
                                    </p:anim>
                                    <p:anim calcmode="lin" valueType="num">
                                      <p:cBhvr>
                                        <p:cTn id="86" dur="500" fill="hold"/>
                                        <p:tgtEl>
                                          <p:spTgt spid="20"/>
                                        </p:tgtEl>
                                        <p:attrNameLst>
                                          <p:attrName>ppt_y</p:attrName>
                                        </p:attrNameLst>
                                      </p:cBhvr>
                                      <p:tavLst>
                                        <p:tav tm="0">
                                          <p:val>
                                            <p:strVal val="#ppt_y"/>
                                          </p:val>
                                        </p:tav>
                                        <p:tav tm="100000">
                                          <p:val>
                                            <p:strVal val="#ppt_y"/>
                                          </p:val>
                                        </p:tav>
                                      </p:tavLst>
                                    </p:anim>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26" presetClass="entr" presetSubtype="0" fill="hold"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2">
                                          <p:stCondLst>
                                            <p:cond delay="0"/>
                                          </p:stCondLst>
                                        </p:cTn>
                                        <p:tgtEl>
                                          <p:spTgt spid="16"/>
                                        </p:tgtEl>
                                      </p:cBhvr>
                                    </p:animEffect>
                                    <p:anim calcmode="lin" valueType="num">
                                      <p:cBhvr>
                                        <p:cTn id="97" dur="228"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8" dur="83"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9" dur="83" tmFilter="0, 0; 0.125,0.2665; 0.25,0.4; 0.375,0.465; 0.5,0.5;  0.625,0.535; 0.75,0.6; 0.875,0.7335; 1,1">
                                          <p:stCondLst>
                                            <p:cond delay="83"/>
                                          </p:stCondLst>
                                        </p:cTn>
                                        <p:tgtEl>
                                          <p:spTgt spid="16"/>
                                        </p:tgtEl>
                                        <p:attrNameLst>
                                          <p:attrName>ppt_y</p:attrName>
                                        </p:attrNameLst>
                                      </p:cBhvr>
                                      <p:tavLst>
                                        <p:tav tm="0" fmla="#ppt_y-sin(pi*$)/9">
                                          <p:val>
                                            <p:fltVal val="0"/>
                                          </p:val>
                                        </p:tav>
                                        <p:tav tm="100000">
                                          <p:val>
                                            <p:fltVal val="1"/>
                                          </p:val>
                                        </p:tav>
                                      </p:tavLst>
                                    </p:anim>
                                    <p:anim calcmode="lin" valueType="num">
                                      <p:cBhvr>
                                        <p:cTn id="100" dur="41" tmFilter="0, 0; 0.125,0.2665; 0.25,0.4; 0.375,0.465; 0.5,0.5;  0.625,0.535; 0.75,0.6; 0.875,0.7335; 1,1">
                                          <p:stCondLst>
                                            <p:cond delay="166"/>
                                          </p:stCondLst>
                                        </p:cTn>
                                        <p:tgtEl>
                                          <p:spTgt spid="16"/>
                                        </p:tgtEl>
                                        <p:attrNameLst>
                                          <p:attrName>ppt_y</p:attrName>
                                        </p:attrNameLst>
                                      </p:cBhvr>
                                      <p:tavLst>
                                        <p:tav tm="0" fmla="#ppt_y-sin(pi*$)/27">
                                          <p:val>
                                            <p:fltVal val="0"/>
                                          </p:val>
                                        </p:tav>
                                        <p:tav tm="100000">
                                          <p:val>
                                            <p:fltVal val="1"/>
                                          </p:val>
                                        </p:tav>
                                      </p:tavLst>
                                    </p:anim>
                                    <p:anim calcmode="lin" valueType="num">
                                      <p:cBhvr>
                                        <p:cTn id="101" dur="21" tmFilter="0, 0; 0.125,0.2665; 0.25,0.4; 0.375,0.465; 0.5,0.5;  0.625,0.535; 0.75,0.6; 0.875,0.7335; 1,1">
                                          <p:stCondLst>
                                            <p:cond delay="207"/>
                                          </p:stCondLst>
                                        </p:cTn>
                                        <p:tgtEl>
                                          <p:spTgt spid="16"/>
                                        </p:tgtEl>
                                        <p:attrNameLst>
                                          <p:attrName>ppt_y</p:attrName>
                                        </p:attrNameLst>
                                      </p:cBhvr>
                                      <p:tavLst>
                                        <p:tav tm="0" fmla="#ppt_y-sin(pi*$)/81">
                                          <p:val>
                                            <p:fltVal val="0"/>
                                          </p:val>
                                        </p:tav>
                                        <p:tav tm="100000">
                                          <p:val>
                                            <p:fltVal val="1"/>
                                          </p:val>
                                        </p:tav>
                                      </p:tavLst>
                                    </p:anim>
                                    <p:animScale>
                                      <p:cBhvr>
                                        <p:cTn id="102" dur="3">
                                          <p:stCondLst>
                                            <p:cond delay="81"/>
                                          </p:stCondLst>
                                        </p:cTn>
                                        <p:tgtEl>
                                          <p:spTgt spid="16"/>
                                        </p:tgtEl>
                                      </p:cBhvr>
                                      <p:to x="100000" y="60000"/>
                                    </p:animScale>
                                    <p:animScale>
                                      <p:cBhvr>
                                        <p:cTn id="103" dur="21" decel="50000">
                                          <p:stCondLst>
                                            <p:cond delay="85"/>
                                          </p:stCondLst>
                                        </p:cTn>
                                        <p:tgtEl>
                                          <p:spTgt spid="16"/>
                                        </p:tgtEl>
                                      </p:cBhvr>
                                      <p:to x="100000" y="100000"/>
                                    </p:animScale>
                                    <p:animScale>
                                      <p:cBhvr>
                                        <p:cTn id="104" dur="3">
                                          <p:stCondLst>
                                            <p:cond delay="164"/>
                                          </p:stCondLst>
                                        </p:cTn>
                                        <p:tgtEl>
                                          <p:spTgt spid="16"/>
                                        </p:tgtEl>
                                      </p:cBhvr>
                                      <p:to x="100000" y="80000"/>
                                    </p:animScale>
                                    <p:animScale>
                                      <p:cBhvr>
                                        <p:cTn id="105" dur="21" decel="50000">
                                          <p:stCondLst>
                                            <p:cond delay="167"/>
                                          </p:stCondLst>
                                        </p:cTn>
                                        <p:tgtEl>
                                          <p:spTgt spid="16"/>
                                        </p:tgtEl>
                                      </p:cBhvr>
                                      <p:to x="100000" y="100000"/>
                                    </p:animScale>
                                    <p:animScale>
                                      <p:cBhvr>
                                        <p:cTn id="106" dur="3">
                                          <p:stCondLst>
                                            <p:cond delay="205"/>
                                          </p:stCondLst>
                                        </p:cTn>
                                        <p:tgtEl>
                                          <p:spTgt spid="16"/>
                                        </p:tgtEl>
                                      </p:cBhvr>
                                      <p:to x="100000" y="90000"/>
                                    </p:animScale>
                                    <p:animScale>
                                      <p:cBhvr>
                                        <p:cTn id="107" dur="21" decel="50000">
                                          <p:stCondLst>
                                            <p:cond delay="208"/>
                                          </p:stCondLst>
                                        </p:cTn>
                                        <p:tgtEl>
                                          <p:spTgt spid="16"/>
                                        </p:tgtEl>
                                      </p:cBhvr>
                                      <p:to x="100000" y="100000"/>
                                    </p:animScale>
                                    <p:animScale>
                                      <p:cBhvr>
                                        <p:cTn id="108" dur="3">
                                          <p:stCondLst>
                                            <p:cond delay="226"/>
                                          </p:stCondLst>
                                        </p:cTn>
                                        <p:tgtEl>
                                          <p:spTgt spid="16"/>
                                        </p:tgtEl>
                                      </p:cBhvr>
                                      <p:to x="100000" y="95000"/>
                                    </p:animScale>
                                    <p:animScale>
                                      <p:cBhvr>
                                        <p:cTn id="109" dur="21" decel="50000">
                                          <p:stCondLst>
                                            <p:cond delay="229"/>
                                          </p:stCondLst>
                                        </p:cTn>
                                        <p:tgtEl>
                                          <p:spTgt spid="16"/>
                                        </p:tgtEl>
                                      </p:cBhvr>
                                      <p:to x="100000" y="100000"/>
                                    </p:animScale>
                                  </p:childTnLst>
                                </p:cTn>
                              </p:par>
                            </p:childTnLst>
                          </p:cTn>
                        </p:par>
                        <p:par>
                          <p:cTn id="110" fill="hold">
                            <p:stCondLst>
                              <p:cond delay="1250"/>
                            </p:stCondLst>
                            <p:childTnLst>
                              <p:par>
                                <p:cTn id="111" presetID="22" presetClass="entr" presetSubtype="8" fill="hold" grpId="0" nodeType="afterEffect">
                                  <p:stCondLst>
                                    <p:cond delay="0"/>
                                  </p:stCondLst>
                                  <p:childTnLst>
                                    <p:set>
                                      <p:cBhvr>
                                        <p:cTn id="112" dur="1" fill="hold">
                                          <p:stCondLst>
                                            <p:cond delay="0"/>
                                          </p:stCondLst>
                                        </p:cTn>
                                        <p:tgtEl>
                                          <p:spTgt spid="2">
                                            <p:txEl>
                                              <p:pRg st="4" end="4"/>
                                            </p:txEl>
                                          </p:spTgt>
                                        </p:tgtEl>
                                        <p:attrNameLst>
                                          <p:attrName>style.visibility</p:attrName>
                                        </p:attrNameLst>
                                      </p:cBhvr>
                                      <p:to>
                                        <p:strVal val="visible"/>
                                      </p:to>
                                    </p:set>
                                    <p:animEffect transition="in" filter="wipe(left)">
                                      <p:cBhvr>
                                        <p:cTn id="113" dur="500"/>
                                        <p:tgtEl>
                                          <p:spTgt spid="2">
                                            <p:txEl>
                                              <p:pRg st="4" end="4"/>
                                            </p:txEl>
                                          </p:spTgt>
                                        </p:tgtEl>
                                      </p:cBhvr>
                                    </p:animEffect>
                                  </p:childTnLst>
                                </p:cTn>
                              </p:par>
                            </p:childTnLst>
                          </p:cTn>
                        </p:par>
                        <p:par>
                          <p:cTn id="114" fill="hold">
                            <p:stCondLst>
                              <p:cond delay="1750"/>
                            </p:stCondLst>
                            <p:childTnLst>
                              <p:par>
                                <p:cTn id="115" presetID="26" presetClass="entr" presetSubtype="0" fill="hold" nodeType="after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wipe(down)">
                                      <p:cBhvr>
                                        <p:cTn id="117" dur="72">
                                          <p:stCondLst>
                                            <p:cond delay="0"/>
                                          </p:stCondLst>
                                        </p:cTn>
                                        <p:tgtEl>
                                          <p:spTgt spid="13"/>
                                        </p:tgtEl>
                                      </p:cBhvr>
                                    </p:animEffect>
                                    <p:anim calcmode="lin" valueType="num">
                                      <p:cBhvr>
                                        <p:cTn id="118" dur="22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9" dur="83"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0" dur="83" tmFilter="0, 0; 0.125,0.2665; 0.25,0.4; 0.375,0.465; 0.5,0.5;  0.625,0.535; 0.75,0.6; 0.875,0.7335; 1,1">
                                          <p:stCondLst>
                                            <p:cond delay="83"/>
                                          </p:stCondLst>
                                        </p:cTn>
                                        <p:tgtEl>
                                          <p:spTgt spid="13"/>
                                        </p:tgtEl>
                                        <p:attrNameLst>
                                          <p:attrName>ppt_y</p:attrName>
                                        </p:attrNameLst>
                                      </p:cBhvr>
                                      <p:tavLst>
                                        <p:tav tm="0" fmla="#ppt_y-sin(pi*$)/9">
                                          <p:val>
                                            <p:fltVal val="0"/>
                                          </p:val>
                                        </p:tav>
                                        <p:tav tm="100000">
                                          <p:val>
                                            <p:fltVal val="1"/>
                                          </p:val>
                                        </p:tav>
                                      </p:tavLst>
                                    </p:anim>
                                    <p:anim calcmode="lin" valueType="num">
                                      <p:cBhvr>
                                        <p:cTn id="121" dur="41" tmFilter="0, 0; 0.125,0.2665; 0.25,0.4; 0.375,0.465; 0.5,0.5;  0.625,0.535; 0.75,0.6; 0.875,0.7335; 1,1">
                                          <p:stCondLst>
                                            <p:cond delay="166"/>
                                          </p:stCondLst>
                                        </p:cTn>
                                        <p:tgtEl>
                                          <p:spTgt spid="13"/>
                                        </p:tgtEl>
                                        <p:attrNameLst>
                                          <p:attrName>ppt_y</p:attrName>
                                        </p:attrNameLst>
                                      </p:cBhvr>
                                      <p:tavLst>
                                        <p:tav tm="0" fmla="#ppt_y-sin(pi*$)/27">
                                          <p:val>
                                            <p:fltVal val="0"/>
                                          </p:val>
                                        </p:tav>
                                        <p:tav tm="100000">
                                          <p:val>
                                            <p:fltVal val="1"/>
                                          </p:val>
                                        </p:tav>
                                      </p:tavLst>
                                    </p:anim>
                                    <p:anim calcmode="lin" valueType="num">
                                      <p:cBhvr>
                                        <p:cTn id="122" dur="21" tmFilter="0, 0; 0.125,0.2665; 0.25,0.4; 0.375,0.465; 0.5,0.5;  0.625,0.535; 0.75,0.6; 0.875,0.7335; 1,1">
                                          <p:stCondLst>
                                            <p:cond delay="207"/>
                                          </p:stCondLst>
                                        </p:cTn>
                                        <p:tgtEl>
                                          <p:spTgt spid="13"/>
                                        </p:tgtEl>
                                        <p:attrNameLst>
                                          <p:attrName>ppt_y</p:attrName>
                                        </p:attrNameLst>
                                      </p:cBhvr>
                                      <p:tavLst>
                                        <p:tav tm="0" fmla="#ppt_y-sin(pi*$)/81">
                                          <p:val>
                                            <p:fltVal val="0"/>
                                          </p:val>
                                        </p:tav>
                                        <p:tav tm="100000">
                                          <p:val>
                                            <p:fltVal val="1"/>
                                          </p:val>
                                        </p:tav>
                                      </p:tavLst>
                                    </p:anim>
                                    <p:animScale>
                                      <p:cBhvr>
                                        <p:cTn id="123" dur="3">
                                          <p:stCondLst>
                                            <p:cond delay="81"/>
                                          </p:stCondLst>
                                        </p:cTn>
                                        <p:tgtEl>
                                          <p:spTgt spid="13"/>
                                        </p:tgtEl>
                                      </p:cBhvr>
                                      <p:to x="100000" y="60000"/>
                                    </p:animScale>
                                    <p:animScale>
                                      <p:cBhvr>
                                        <p:cTn id="124" dur="21" decel="50000">
                                          <p:stCondLst>
                                            <p:cond delay="85"/>
                                          </p:stCondLst>
                                        </p:cTn>
                                        <p:tgtEl>
                                          <p:spTgt spid="13"/>
                                        </p:tgtEl>
                                      </p:cBhvr>
                                      <p:to x="100000" y="100000"/>
                                    </p:animScale>
                                    <p:animScale>
                                      <p:cBhvr>
                                        <p:cTn id="125" dur="3">
                                          <p:stCondLst>
                                            <p:cond delay="164"/>
                                          </p:stCondLst>
                                        </p:cTn>
                                        <p:tgtEl>
                                          <p:spTgt spid="13"/>
                                        </p:tgtEl>
                                      </p:cBhvr>
                                      <p:to x="100000" y="80000"/>
                                    </p:animScale>
                                    <p:animScale>
                                      <p:cBhvr>
                                        <p:cTn id="126" dur="21" decel="50000">
                                          <p:stCondLst>
                                            <p:cond delay="167"/>
                                          </p:stCondLst>
                                        </p:cTn>
                                        <p:tgtEl>
                                          <p:spTgt spid="13"/>
                                        </p:tgtEl>
                                      </p:cBhvr>
                                      <p:to x="100000" y="100000"/>
                                    </p:animScale>
                                    <p:animScale>
                                      <p:cBhvr>
                                        <p:cTn id="127" dur="3">
                                          <p:stCondLst>
                                            <p:cond delay="205"/>
                                          </p:stCondLst>
                                        </p:cTn>
                                        <p:tgtEl>
                                          <p:spTgt spid="13"/>
                                        </p:tgtEl>
                                      </p:cBhvr>
                                      <p:to x="100000" y="90000"/>
                                    </p:animScale>
                                    <p:animScale>
                                      <p:cBhvr>
                                        <p:cTn id="128" dur="21" decel="50000">
                                          <p:stCondLst>
                                            <p:cond delay="208"/>
                                          </p:stCondLst>
                                        </p:cTn>
                                        <p:tgtEl>
                                          <p:spTgt spid="13"/>
                                        </p:tgtEl>
                                      </p:cBhvr>
                                      <p:to x="100000" y="100000"/>
                                    </p:animScale>
                                    <p:animScale>
                                      <p:cBhvr>
                                        <p:cTn id="129" dur="3">
                                          <p:stCondLst>
                                            <p:cond delay="226"/>
                                          </p:stCondLst>
                                        </p:cTn>
                                        <p:tgtEl>
                                          <p:spTgt spid="13"/>
                                        </p:tgtEl>
                                      </p:cBhvr>
                                      <p:to x="100000" y="95000"/>
                                    </p:animScale>
                                    <p:animScale>
                                      <p:cBhvr>
                                        <p:cTn id="130" dur="21" decel="50000">
                                          <p:stCondLst>
                                            <p:cond delay="229"/>
                                          </p:stCondLst>
                                        </p:cTn>
                                        <p:tgtEl>
                                          <p:spTgt spid="13"/>
                                        </p:tgtEl>
                                      </p:cBhvr>
                                      <p:to x="100000" y="100000"/>
                                    </p:animScale>
                                  </p:childTnLst>
                                </p:cTn>
                              </p:par>
                            </p:childTnLst>
                          </p:cTn>
                        </p:par>
                        <p:par>
                          <p:cTn id="131" fill="hold">
                            <p:stCondLst>
                              <p:cond delay="2000"/>
                            </p:stCondLst>
                            <p:childTnLst>
                              <p:par>
                                <p:cTn id="132" presetID="22" presetClass="entr" presetSubtype="8" fill="hold" grpId="0" nodeType="afterEffect">
                                  <p:stCondLst>
                                    <p:cond delay="0"/>
                                  </p:stCondLst>
                                  <p:childTnLst>
                                    <p:set>
                                      <p:cBhvr>
                                        <p:cTn id="133" dur="1" fill="hold">
                                          <p:stCondLst>
                                            <p:cond delay="0"/>
                                          </p:stCondLst>
                                        </p:cTn>
                                        <p:tgtEl>
                                          <p:spTgt spid="2">
                                            <p:txEl>
                                              <p:pRg st="5" end="5"/>
                                            </p:txEl>
                                          </p:spTgt>
                                        </p:tgtEl>
                                        <p:attrNameLst>
                                          <p:attrName>style.visibility</p:attrName>
                                        </p:attrNameLst>
                                      </p:cBhvr>
                                      <p:to>
                                        <p:strVal val="visible"/>
                                      </p:to>
                                    </p:set>
                                    <p:animEffect transition="in" filter="wipe(left)">
                                      <p:cBhvr>
                                        <p:cTn id="134" dur="500"/>
                                        <p:tgtEl>
                                          <p:spTgt spid="2">
                                            <p:txEl>
                                              <p:pRg st="5" end="5"/>
                                            </p:txEl>
                                          </p:spTgt>
                                        </p:tgtEl>
                                      </p:cBhvr>
                                    </p:animEffect>
                                  </p:childTnLst>
                                </p:cTn>
                              </p:par>
                            </p:childTnLst>
                          </p:cTn>
                        </p:par>
                        <p:par>
                          <p:cTn id="135" fill="hold">
                            <p:stCondLst>
                              <p:cond delay="2500"/>
                            </p:stCondLst>
                            <p:childTnLst>
                              <p:par>
                                <p:cTn id="136" presetID="26" presetClass="entr" presetSubtype="0" fill="hold" nodeType="after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wipe(down)">
                                      <p:cBhvr>
                                        <p:cTn id="138" dur="72">
                                          <p:stCondLst>
                                            <p:cond delay="0"/>
                                          </p:stCondLst>
                                        </p:cTn>
                                        <p:tgtEl>
                                          <p:spTgt spid="10"/>
                                        </p:tgtEl>
                                      </p:cBhvr>
                                    </p:animEffect>
                                    <p:anim calcmode="lin" valueType="num">
                                      <p:cBhvr>
                                        <p:cTn id="139" dur="22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0" dur="83"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1" dur="83" tmFilter="0, 0; 0.125,0.2665; 0.25,0.4; 0.375,0.465; 0.5,0.5;  0.625,0.535; 0.75,0.6; 0.875,0.7335; 1,1">
                                          <p:stCondLst>
                                            <p:cond delay="83"/>
                                          </p:stCondLst>
                                        </p:cTn>
                                        <p:tgtEl>
                                          <p:spTgt spid="10"/>
                                        </p:tgtEl>
                                        <p:attrNameLst>
                                          <p:attrName>ppt_y</p:attrName>
                                        </p:attrNameLst>
                                      </p:cBhvr>
                                      <p:tavLst>
                                        <p:tav tm="0" fmla="#ppt_y-sin(pi*$)/9">
                                          <p:val>
                                            <p:fltVal val="0"/>
                                          </p:val>
                                        </p:tav>
                                        <p:tav tm="100000">
                                          <p:val>
                                            <p:fltVal val="1"/>
                                          </p:val>
                                        </p:tav>
                                      </p:tavLst>
                                    </p:anim>
                                    <p:anim calcmode="lin" valueType="num">
                                      <p:cBhvr>
                                        <p:cTn id="142" dur="41" tmFilter="0, 0; 0.125,0.2665; 0.25,0.4; 0.375,0.465; 0.5,0.5;  0.625,0.535; 0.75,0.6; 0.875,0.7335; 1,1">
                                          <p:stCondLst>
                                            <p:cond delay="166"/>
                                          </p:stCondLst>
                                        </p:cTn>
                                        <p:tgtEl>
                                          <p:spTgt spid="10"/>
                                        </p:tgtEl>
                                        <p:attrNameLst>
                                          <p:attrName>ppt_y</p:attrName>
                                        </p:attrNameLst>
                                      </p:cBhvr>
                                      <p:tavLst>
                                        <p:tav tm="0" fmla="#ppt_y-sin(pi*$)/27">
                                          <p:val>
                                            <p:fltVal val="0"/>
                                          </p:val>
                                        </p:tav>
                                        <p:tav tm="100000">
                                          <p:val>
                                            <p:fltVal val="1"/>
                                          </p:val>
                                        </p:tav>
                                      </p:tavLst>
                                    </p:anim>
                                    <p:anim calcmode="lin" valueType="num">
                                      <p:cBhvr>
                                        <p:cTn id="143" dur="21" tmFilter="0, 0; 0.125,0.2665; 0.25,0.4; 0.375,0.465; 0.5,0.5;  0.625,0.535; 0.75,0.6; 0.875,0.7335; 1,1">
                                          <p:stCondLst>
                                            <p:cond delay="207"/>
                                          </p:stCondLst>
                                        </p:cTn>
                                        <p:tgtEl>
                                          <p:spTgt spid="10"/>
                                        </p:tgtEl>
                                        <p:attrNameLst>
                                          <p:attrName>ppt_y</p:attrName>
                                        </p:attrNameLst>
                                      </p:cBhvr>
                                      <p:tavLst>
                                        <p:tav tm="0" fmla="#ppt_y-sin(pi*$)/81">
                                          <p:val>
                                            <p:fltVal val="0"/>
                                          </p:val>
                                        </p:tav>
                                        <p:tav tm="100000">
                                          <p:val>
                                            <p:fltVal val="1"/>
                                          </p:val>
                                        </p:tav>
                                      </p:tavLst>
                                    </p:anim>
                                    <p:animScale>
                                      <p:cBhvr>
                                        <p:cTn id="144" dur="3">
                                          <p:stCondLst>
                                            <p:cond delay="81"/>
                                          </p:stCondLst>
                                        </p:cTn>
                                        <p:tgtEl>
                                          <p:spTgt spid="10"/>
                                        </p:tgtEl>
                                      </p:cBhvr>
                                      <p:to x="100000" y="60000"/>
                                    </p:animScale>
                                    <p:animScale>
                                      <p:cBhvr>
                                        <p:cTn id="145" dur="21" decel="50000">
                                          <p:stCondLst>
                                            <p:cond delay="85"/>
                                          </p:stCondLst>
                                        </p:cTn>
                                        <p:tgtEl>
                                          <p:spTgt spid="10"/>
                                        </p:tgtEl>
                                      </p:cBhvr>
                                      <p:to x="100000" y="100000"/>
                                    </p:animScale>
                                    <p:animScale>
                                      <p:cBhvr>
                                        <p:cTn id="146" dur="3">
                                          <p:stCondLst>
                                            <p:cond delay="164"/>
                                          </p:stCondLst>
                                        </p:cTn>
                                        <p:tgtEl>
                                          <p:spTgt spid="10"/>
                                        </p:tgtEl>
                                      </p:cBhvr>
                                      <p:to x="100000" y="80000"/>
                                    </p:animScale>
                                    <p:animScale>
                                      <p:cBhvr>
                                        <p:cTn id="147" dur="21" decel="50000">
                                          <p:stCondLst>
                                            <p:cond delay="167"/>
                                          </p:stCondLst>
                                        </p:cTn>
                                        <p:tgtEl>
                                          <p:spTgt spid="10"/>
                                        </p:tgtEl>
                                      </p:cBhvr>
                                      <p:to x="100000" y="100000"/>
                                    </p:animScale>
                                    <p:animScale>
                                      <p:cBhvr>
                                        <p:cTn id="148" dur="3">
                                          <p:stCondLst>
                                            <p:cond delay="205"/>
                                          </p:stCondLst>
                                        </p:cTn>
                                        <p:tgtEl>
                                          <p:spTgt spid="10"/>
                                        </p:tgtEl>
                                      </p:cBhvr>
                                      <p:to x="100000" y="90000"/>
                                    </p:animScale>
                                    <p:animScale>
                                      <p:cBhvr>
                                        <p:cTn id="149" dur="21" decel="50000">
                                          <p:stCondLst>
                                            <p:cond delay="208"/>
                                          </p:stCondLst>
                                        </p:cTn>
                                        <p:tgtEl>
                                          <p:spTgt spid="10"/>
                                        </p:tgtEl>
                                      </p:cBhvr>
                                      <p:to x="100000" y="100000"/>
                                    </p:animScale>
                                    <p:animScale>
                                      <p:cBhvr>
                                        <p:cTn id="150" dur="3">
                                          <p:stCondLst>
                                            <p:cond delay="226"/>
                                          </p:stCondLst>
                                        </p:cTn>
                                        <p:tgtEl>
                                          <p:spTgt spid="10"/>
                                        </p:tgtEl>
                                      </p:cBhvr>
                                      <p:to x="100000" y="95000"/>
                                    </p:animScale>
                                    <p:animScale>
                                      <p:cBhvr>
                                        <p:cTn id="151" dur="21" decel="50000">
                                          <p:stCondLst>
                                            <p:cond delay="229"/>
                                          </p:stCondLst>
                                        </p:cTn>
                                        <p:tgtEl>
                                          <p:spTgt spid="10"/>
                                        </p:tgtEl>
                                      </p:cBhvr>
                                      <p:to x="100000" y="100000"/>
                                    </p:animScale>
                                  </p:childTnLst>
                                </p:cTn>
                              </p:par>
                            </p:childTnLst>
                          </p:cTn>
                        </p:par>
                        <p:par>
                          <p:cTn id="152" fill="hold">
                            <p:stCondLst>
                              <p:cond delay="2750"/>
                            </p:stCondLst>
                            <p:childTnLst>
                              <p:par>
                                <p:cTn id="153" presetID="22" presetClass="entr" presetSubtype="8" fill="hold" grpId="0" nodeType="afterEffect">
                                  <p:stCondLst>
                                    <p:cond delay="0"/>
                                  </p:stCondLst>
                                  <p:childTnLst>
                                    <p:set>
                                      <p:cBhvr>
                                        <p:cTn id="154" dur="1" fill="hold">
                                          <p:stCondLst>
                                            <p:cond delay="0"/>
                                          </p:stCondLst>
                                        </p:cTn>
                                        <p:tgtEl>
                                          <p:spTgt spid="2">
                                            <p:txEl>
                                              <p:pRg st="6" end="6"/>
                                            </p:txEl>
                                          </p:spTgt>
                                        </p:tgtEl>
                                        <p:attrNameLst>
                                          <p:attrName>style.visibility</p:attrName>
                                        </p:attrNameLst>
                                      </p:cBhvr>
                                      <p:to>
                                        <p:strVal val="visible"/>
                                      </p:to>
                                    </p:set>
                                    <p:animEffect transition="in" filter="wipe(left)">
                                      <p:cBhvr>
                                        <p:cTn id="15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1DDDF99-D92D-5725-71FC-92BAA376BDB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D6BC193-B975-D739-FB24-6F82B4C6215D}"/>
              </a:ext>
            </a:extLst>
          </p:cNvPr>
          <p:cNvSpPr txBox="1"/>
          <p:nvPr/>
        </p:nvSpPr>
        <p:spPr>
          <a:xfrm>
            <a:off x="380172" y="2705725"/>
            <a:ext cx="11431657" cy="1446550"/>
          </a:xfrm>
          <a:prstGeom prst="rect">
            <a:avLst/>
          </a:prstGeom>
          <a:noFill/>
          <a:scene3d>
            <a:camera prst="orthographicFront"/>
            <a:lightRig rig="freezing" dir="t"/>
          </a:scene3d>
        </p:spPr>
        <p:txBody>
          <a:bodyPr wrap="square">
            <a:prstTxWarp prst="textWave2">
              <a:avLst/>
            </a:prstTxWarp>
            <a:spAutoFit/>
            <a:scene3d>
              <a:camera prst="orthographicFront"/>
              <a:lightRig rig="threePt" dir="t"/>
            </a:scene3d>
            <a:sp3d extrusionH="57150">
              <a:bevelT w="57150" h="38100" prst="hardEdge"/>
            </a:sp3d>
          </a:bodyPr>
          <a:lstStyle/>
          <a:p>
            <a:pPr algn="ctr"/>
            <a:r>
              <a:rPr lang="en" sz="8000" b="1" dirty="0">
                <a:ln w="12700">
                  <a:solidFill>
                    <a:schemeClr val="accent1">
                      <a:lumMod val="50000"/>
                    </a:schemeClr>
                  </a:solidFill>
                  <a:prstDash val="solid"/>
                </a:ln>
                <a:pattFill prst="narHorz">
                  <a:fgClr>
                    <a:schemeClr val="accent1"/>
                  </a:fgClr>
                  <a:bgClr>
                    <a:schemeClr val="accent1">
                      <a:lumMod val="40000"/>
                      <a:lumOff val="60000"/>
                    </a:schemeClr>
                  </a:bgClr>
                </a:pattFill>
                <a:effectLst>
                  <a:outerShdw blurRad="38100" dist="38100" dir="2700000" algn="tl">
                    <a:srgbClr val="000000">
                      <a:alpha val="43137"/>
                    </a:srgbClr>
                  </a:outerShdw>
                </a:effectLst>
              </a:rPr>
              <a:t>THE SOURCE OF LIFE</a:t>
            </a:r>
          </a:p>
        </p:txBody>
      </p:sp>
    </p:spTree>
    <p:extLst>
      <p:ext uri="{BB962C8B-B14F-4D97-AF65-F5344CB8AC3E}">
        <p14:creationId xmlns:p14="http://schemas.microsoft.com/office/powerpoint/2010/main" val="3128896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FD102C-6289-2ED6-B5A1-AFA2BBE815B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F5456F0-D33E-75EF-EAD0-FC2C3EA49F9F}"/>
              </a:ext>
            </a:extLst>
          </p:cNvPr>
          <p:cNvSpPr txBox="1"/>
          <p:nvPr/>
        </p:nvSpPr>
        <p:spPr>
          <a:xfrm>
            <a:off x="188842" y="-57150"/>
            <a:ext cx="12003158" cy="707886"/>
          </a:xfrm>
          <a:prstGeom prst="rect">
            <a:avLst/>
          </a:prstGeom>
          <a:noFill/>
        </p:spPr>
        <p:txBody>
          <a:bodyPr wrap="square">
            <a:spAutoFit/>
          </a:bodyPr>
          <a:lstStyle/>
          <a:p>
            <a:pPr algn="ctr"/>
            <a:r>
              <a:rPr lang="en" sz="40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 AM… THE LIFE”</a:t>
            </a:r>
          </a:p>
        </p:txBody>
      </p:sp>
      <p:sp>
        <p:nvSpPr>
          <p:cNvPr id="5" name="CuadroTexto 4">
            <a:extLst>
              <a:ext uri="{FF2B5EF4-FFF2-40B4-BE49-F238E27FC236}">
                <a16:creationId xmlns:a16="http://schemas.microsoft.com/office/drawing/2014/main" id="{A1301013-7C14-24C2-952E-F966CA09A65A}"/>
              </a:ext>
            </a:extLst>
          </p:cNvPr>
          <p:cNvSpPr txBox="1"/>
          <p:nvPr/>
        </p:nvSpPr>
        <p:spPr>
          <a:xfrm>
            <a:off x="188843" y="468883"/>
            <a:ext cx="12003157" cy="369332"/>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“Jesus said to him, ‘I am the way, and the truth, and the life. No one comes to the Father except through me. ’”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(John 14:6)</a:t>
            </a:r>
          </a:p>
        </p:txBody>
      </p:sp>
      <p:sp>
        <p:nvSpPr>
          <p:cNvPr id="6" name="CuadroTexto 5">
            <a:extLst>
              <a:ext uri="{FF2B5EF4-FFF2-40B4-BE49-F238E27FC236}">
                <a16:creationId xmlns:a16="http://schemas.microsoft.com/office/drawing/2014/main" id="{0BACBD67-0A89-5067-D1E5-724FEC4461B4}"/>
              </a:ext>
            </a:extLst>
          </p:cNvPr>
          <p:cNvSpPr txBox="1"/>
          <p:nvPr/>
        </p:nvSpPr>
        <p:spPr>
          <a:xfrm>
            <a:off x="5124864" y="1059388"/>
            <a:ext cx="6781386" cy="1323439"/>
          </a:xfrm>
          <a:prstGeom prst="rect">
            <a:avLst/>
          </a:prstGeom>
          <a:noFill/>
        </p:spPr>
        <p:txBody>
          <a:bodyPr wrap="square" rtlCol="0">
            <a:spAutoFit/>
          </a:bodyPr>
          <a:lstStyle/>
          <a:p>
            <a:pPr>
              <a:spcBef>
                <a:spcPts val="600"/>
              </a:spcBef>
            </a:pPr>
            <a:r>
              <a:rPr lang="en" sz="2000" b="1" dirty="0"/>
              <a:t>Jesus has a characteristic that sets him apart from all created beings: he has life in himself (Jn. 5:26.) Thanks to this quality, he was able to give up his life and take it up again (Jn. 10:17-18.)</a:t>
            </a:r>
          </a:p>
        </p:txBody>
      </p:sp>
      <p:graphicFrame>
        <p:nvGraphicFramePr>
          <p:cNvPr id="2" name="Diagrama 1">
            <a:extLst>
              <a:ext uri="{FF2B5EF4-FFF2-40B4-BE49-F238E27FC236}">
                <a16:creationId xmlns:a16="http://schemas.microsoft.com/office/drawing/2014/main" id="{9F25E405-A161-B0B3-E169-D15DA4B5A891}"/>
              </a:ext>
            </a:extLst>
          </p:cNvPr>
          <p:cNvGraphicFramePr/>
          <p:nvPr>
            <p:extLst>
              <p:ext uri="{D42A27DB-BD31-4B8C-83A1-F6EECF244321}">
                <p14:modId xmlns:p14="http://schemas.microsoft.com/office/powerpoint/2010/main" val="777870240"/>
              </p:ext>
            </p:extLst>
          </p:nvPr>
        </p:nvGraphicFramePr>
        <p:xfrm>
          <a:off x="285750" y="2752725"/>
          <a:ext cx="11581572" cy="3995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B4C0E7B9-1C42-D2AC-4F98-987F8D3AE9D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03"/>
          <a:stretch/>
        </p:blipFill>
        <p:spPr>
          <a:xfrm>
            <a:off x="9187068" y="4919868"/>
            <a:ext cx="2680254" cy="1759228"/>
          </a:xfrm>
          <a:prstGeom prst="rect">
            <a:avLst/>
          </a:prstGeom>
          <a:solidFill>
            <a:srgbClr val="00CC99">
              <a:lumMod val="60000"/>
              <a:lumOff val="40000"/>
            </a:srgb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p:spPr>
      </p:pic>
      <p:pic>
        <p:nvPicPr>
          <p:cNvPr id="13" name="Imagen 12" descr="Imagen que contiene interior, tabla, hombre, vídeo&#10;&#10;Descripción generada automáticamente">
            <a:extLst>
              <a:ext uri="{FF2B5EF4-FFF2-40B4-BE49-F238E27FC236}">
                <a16:creationId xmlns:a16="http://schemas.microsoft.com/office/drawing/2014/main" id="{36392229-29BB-51C9-2382-FBB281234E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750" y="1059388"/>
            <a:ext cx="2160429" cy="162032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Una caricatura de un hombre con una camisa blanca&#10;&#10;Descripción generada automáticamente con confianza baja">
            <a:extLst>
              <a:ext uri="{FF2B5EF4-FFF2-40B4-BE49-F238E27FC236}">
                <a16:creationId xmlns:a16="http://schemas.microsoft.com/office/drawing/2014/main" id="{54D8F33F-8B5F-322A-BD2A-B5ACB52019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56242" y="1059388"/>
            <a:ext cx="2189624" cy="1620322"/>
          </a:xfrm>
          <a:prstGeom prst="snip2DiagRect">
            <a:avLst>
              <a:gd name="adj1" fmla="val 15949"/>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06E57CC-780B-0254-5692-DEF7059387C1}"/>
              </a:ext>
            </a:extLst>
          </p:cNvPr>
          <p:cNvSpPr txBox="1"/>
          <p:nvPr/>
        </p:nvSpPr>
        <p:spPr>
          <a:xfrm>
            <a:off x="5124864" y="2323802"/>
            <a:ext cx="7067136" cy="400110"/>
          </a:xfrm>
          <a:prstGeom prst="rect">
            <a:avLst/>
          </a:prstGeom>
          <a:noFill/>
        </p:spPr>
        <p:txBody>
          <a:bodyPr wrap="square">
            <a:spAutoFit/>
          </a:bodyPr>
          <a:lstStyle/>
          <a:p>
            <a:pPr>
              <a:spcBef>
                <a:spcPts val="600"/>
              </a:spcBef>
            </a:pPr>
            <a:r>
              <a:rPr lang="en" sz="2000" b="1" dirty="0"/>
              <a:t>What motivated Jesus to come to Earth to give his life?</a:t>
            </a:r>
          </a:p>
        </p:txBody>
      </p:sp>
    </p:spTree>
    <p:extLst>
      <p:ext uri="{BB962C8B-B14F-4D97-AF65-F5344CB8AC3E}">
        <p14:creationId xmlns:p14="http://schemas.microsoft.com/office/powerpoint/2010/main" val="24470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upLeft)">
                                      <p:cBhvr>
                                        <p:cTn id="21" dur="500"/>
                                        <p:tgtEl>
                                          <p:spTgt spid="13"/>
                                        </p:tgtEl>
                                      </p:cBhvr>
                                    </p:animEffect>
                                  </p:childTnLst>
                                </p:cTn>
                              </p:par>
                              <p:par>
                                <p:cTn id="22" presetID="18" presetClass="entr" presetSubtype="3"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Righ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5"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2">
                                            <p:graphicEl>
                                              <a:dgm id="{0AE95CCE-1C1D-4D6B-ACAF-7AF1973698E5}"/>
                                            </p:graphicEl>
                                          </p:spTgt>
                                        </p:tgtEl>
                                        <p:attrNameLst>
                                          <p:attrName>style.visibility</p:attrName>
                                        </p:attrNameLst>
                                      </p:cBhvr>
                                      <p:to>
                                        <p:strVal val="visible"/>
                                      </p:to>
                                    </p:set>
                                    <p:anim calcmode="lin" valueType="num">
                                      <p:cBhvr>
                                        <p:cTn id="52" dur="500" fill="hold"/>
                                        <p:tgtEl>
                                          <p:spTgt spid="2">
                                            <p:graphicEl>
                                              <a:dgm id="{0AE95CCE-1C1D-4D6B-ACAF-7AF1973698E5}"/>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0AE95CCE-1C1D-4D6B-ACAF-7AF1973698E5}"/>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0AE95CCE-1C1D-4D6B-ACAF-7AF1973698E5}"/>
                                            </p:graphicEl>
                                          </p:spTgt>
                                        </p:tgtEl>
                                      </p:cBhvr>
                                    </p:animEffect>
                                    <p:anim calcmode="lin" valueType="num">
                                      <p:cBhvr>
                                        <p:cTn id="55" dur="500" fill="hold"/>
                                        <p:tgtEl>
                                          <p:spTgt spid="2">
                                            <p:graphicEl>
                                              <a:dgm id="{0AE95CCE-1C1D-4D6B-ACAF-7AF1973698E5}"/>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0AE95CCE-1C1D-4D6B-ACAF-7AF1973698E5}"/>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D8A599D3-0F7D-4D75-9B5C-F5C36FFD68CC}"/>
                                            </p:graphicEl>
                                          </p:spTgt>
                                        </p:tgtEl>
                                        <p:attrNameLst>
                                          <p:attrName>style.visibility</p:attrName>
                                        </p:attrNameLst>
                                      </p:cBhvr>
                                      <p:to>
                                        <p:strVal val="visible"/>
                                      </p:to>
                                    </p:set>
                                    <p:anim calcmode="lin" valueType="num">
                                      <p:cBhvr>
                                        <p:cTn id="61" dur="500" fill="hold"/>
                                        <p:tgtEl>
                                          <p:spTgt spid="2">
                                            <p:graphicEl>
                                              <a:dgm id="{D8A599D3-0F7D-4D75-9B5C-F5C36FFD68C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D8A599D3-0F7D-4D75-9B5C-F5C36FFD68CC}"/>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D8A599D3-0F7D-4D75-9B5C-F5C36FFD68CC}"/>
                                            </p:graphicEl>
                                          </p:spTgt>
                                        </p:tgtEl>
                                      </p:cBhvr>
                                    </p:animEffect>
                                    <p:anim calcmode="lin" valueType="num">
                                      <p:cBhvr>
                                        <p:cTn id="64" dur="500" fill="hold"/>
                                        <p:tgtEl>
                                          <p:spTgt spid="2">
                                            <p:graphicEl>
                                              <a:dgm id="{D8A599D3-0F7D-4D75-9B5C-F5C36FFD68CC}"/>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D8A599D3-0F7D-4D75-9B5C-F5C36FFD68CC}"/>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737D9EFF-6109-401E-A6C2-A62433F63A94}"/>
                                            </p:graphicEl>
                                          </p:spTgt>
                                        </p:tgtEl>
                                        <p:attrNameLst>
                                          <p:attrName>style.visibility</p:attrName>
                                        </p:attrNameLst>
                                      </p:cBhvr>
                                      <p:to>
                                        <p:strVal val="visible"/>
                                      </p:to>
                                    </p:set>
                                    <p:anim calcmode="lin" valueType="num">
                                      <p:cBhvr>
                                        <p:cTn id="70" dur="500" fill="hold"/>
                                        <p:tgtEl>
                                          <p:spTgt spid="2">
                                            <p:graphicEl>
                                              <a:dgm id="{737D9EFF-6109-401E-A6C2-A62433F63A9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737D9EFF-6109-401E-A6C2-A62433F63A9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737D9EFF-6109-401E-A6C2-A62433F63A94}"/>
                                            </p:graphicEl>
                                          </p:spTgt>
                                        </p:tgtEl>
                                      </p:cBhvr>
                                    </p:animEffect>
                                    <p:anim calcmode="lin" valueType="num">
                                      <p:cBhvr>
                                        <p:cTn id="73" dur="500" fill="hold"/>
                                        <p:tgtEl>
                                          <p:spTgt spid="2">
                                            <p:graphicEl>
                                              <a:dgm id="{737D9EFF-6109-401E-A6C2-A62433F63A9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737D9EFF-6109-401E-A6C2-A62433F63A94}"/>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55F6599C-B6A6-49A9-8B34-03C996D1B2DF}"/>
                                            </p:graphicEl>
                                          </p:spTgt>
                                        </p:tgtEl>
                                        <p:attrNameLst>
                                          <p:attrName>style.visibility</p:attrName>
                                        </p:attrNameLst>
                                      </p:cBhvr>
                                      <p:to>
                                        <p:strVal val="visible"/>
                                      </p:to>
                                    </p:set>
                                    <p:anim calcmode="lin" valueType="num">
                                      <p:cBhvr>
                                        <p:cTn id="79" dur="500" fill="hold"/>
                                        <p:tgtEl>
                                          <p:spTgt spid="2">
                                            <p:graphicEl>
                                              <a:dgm id="{55F6599C-B6A6-49A9-8B34-03C996D1B2D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55F6599C-B6A6-49A9-8B34-03C996D1B2D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55F6599C-B6A6-49A9-8B34-03C996D1B2DF}"/>
                                            </p:graphicEl>
                                          </p:spTgt>
                                        </p:tgtEl>
                                      </p:cBhvr>
                                    </p:animEffect>
                                    <p:anim calcmode="lin" valueType="num">
                                      <p:cBhvr>
                                        <p:cTn id="82" dur="500" fill="hold"/>
                                        <p:tgtEl>
                                          <p:spTgt spid="2">
                                            <p:graphicEl>
                                              <a:dgm id="{55F6599C-B6A6-49A9-8B34-03C996D1B2DF}"/>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55F6599C-B6A6-49A9-8B34-03C996D1B2DF}"/>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2">
                                            <p:graphicEl>
                                              <a:dgm id="{34173239-35F9-472E-85B0-877D7FCD4FC9}"/>
                                            </p:graphicEl>
                                          </p:spTgt>
                                        </p:tgtEl>
                                        <p:attrNameLst>
                                          <p:attrName>style.visibility</p:attrName>
                                        </p:attrNameLst>
                                      </p:cBhvr>
                                      <p:to>
                                        <p:strVal val="visible"/>
                                      </p:to>
                                    </p:set>
                                    <p:anim calcmode="lin" valueType="num">
                                      <p:cBhvr>
                                        <p:cTn id="88" dur="500" fill="hold"/>
                                        <p:tgtEl>
                                          <p:spTgt spid="2">
                                            <p:graphicEl>
                                              <a:dgm id="{34173239-35F9-472E-85B0-877D7FCD4FC9}"/>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34173239-35F9-472E-85B0-877D7FCD4FC9}"/>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34173239-35F9-472E-85B0-877D7FCD4FC9}"/>
                                            </p:graphicEl>
                                          </p:spTgt>
                                        </p:tgtEl>
                                      </p:cBhvr>
                                    </p:animEffect>
                                    <p:anim calcmode="lin" valueType="num">
                                      <p:cBhvr>
                                        <p:cTn id="91" dur="500" fill="hold"/>
                                        <p:tgtEl>
                                          <p:spTgt spid="2">
                                            <p:graphicEl>
                                              <a:dgm id="{34173239-35F9-472E-85B0-877D7FCD4FC9}"/>
                                            </p:graphicEl>
                                          </p:spTgt>
                                        </p:tgtEl>
                                        <p:attrNameLst>
                                          <p:attrName>ppt_x</p:attrName>
                                        </p:attrNameLst>
                                      </p:cBhvr>
                                      <p:tavLst>
                                        <p:tav tm="0">
                                          <p:val>
                                            <p:fltVal val="0.5"/>
                                          </p:val>
                                        </p:tav>
                                        <p:tav tm="100000">
                                          <p:val>
                                            <p:strVal val="#ppt_x"/>
                                          </p:val>
                                        </p:tav>
                                      </p:tavLst>
                                    </p:anim>
                                    <p:anim calcmode="lin" valueType="num">
                                      <p:cBhvr>
                                        <p:cTn id="92" dur="500" fill="hold"/>
                                        <p:tgtEl>
                                          <p:spTgt spid="2">
                                            <p:graphicEl>
                                              <a:dgm id="{34173239-35F9-472E-85B0-877D7FCD4FC9}"/>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E6227980-C278-472B-B17C-885D0823B9E8}"/>
                                            </p:graphicEl>
                                          </p:spTgt>
                                        </p:tgtEl>
                                        <p:attrNameLst>
                                          <p:attrName>style.visibility</p:attrName>
                                        </p:attrNameLst>
                                      </p:cBhvr>
                                      <p:to>
                                        <p:strVal val="visible"/>
                                      </p:to>
                                    </p:set>
                                    <p:anim calcmode="lin" valueType="num">
                                      <p:cBhvr>
                                        <p:cTn id="97" dur="500" fill="hold"/>
                                        <p:tgtEl>
                                          <p:spTgt spid="2">
                                            <p:graphicEl>
                                              <a:dgm id="{E6227980-C278-472B-B17C-885D0823B9E8}"/>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6227980-C278-472B-B17C-885D0823B9E8}"/>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6227980-C278-472B-B17C-885D0823B9E8}"/>
                                            </p:graphicEl>
                                          </p:spTgt>
                                        </p:tgtEl>
                                      </p:cBhvr>
                                    </p:animEffect>
                                    <p:anim calcmode="lin" valueType="num">
                                      <p:cBhvr>
                                        <p:cTn id="100" dur="500" fill="hold"/>
                                        <p:tgtEl>
                                          <p:spTgt spid="2">
                                            <p:graphicEl>
                                              <a:dgm id="{E6227980-C278-472B-B17C-885D0823B9E8}"/>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E6227980-C278-472B-B17C-885D0823B9E8}"/>
                                            </p:graphicEl>
                                          </p:spTgt>
                                        </p:tgtEl>
                                        <p:attrNameLst>
                                          <p:attrName>ppt_y</p:attrName>
                                        </p:attrNameLst>
                                      </p:cBhvr>
                                      <p:tavLst>
                                        <p:tav tm="0">
                                          <p:val>
                                            <p:fltVal val="0.5"/>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ntr" presetSubtype="528" fill="hold" grpId="0" nodeType="clickEffect">
                                  <p:stCondLst>
                                    <p:cond delay="0"/>
                                  </p:stCondLst>
                                  <p:childTnLst>
                                    <p:set>
                                      <p:cBhvr>
                                        <p:cTn id="105" dur="1" fill="hold">
                                          <p:stCondLst>
                                            <p:cond delay="0"/>
                                          </p:stCondLst>
                                        </p:cTn>
                                        <p:tgtEl>
                                          <p:spTgt spid="2">
                                            <p:graphicEl>
                                              <a:dgm id="{9DBBC261-135D-40AA-AD51-DE5A59630199}"/>
                                            </p:graphicEl>
                                          </p:spTgt>
                                        </p:tgtEl>
                                        <p:attrNameLst>
                                          <p:attrName>style.visibility</p:attrName>
                                        </p:attrNameLst>
                                      </p:cBhvr>
                                      <p:to>
                                        <p:strVal val="visible"/>
                                      </p:to>
                                    </p:set>
                                    <p:anim calcmode="lin" valueType="num">
                                      <p:cBhvr>
                                        <p:cTn id="106" dur="500" fill="hold"/>
                                        <p:tgtEl>
                                          <p:spTgt spid="2">
                                            <p:graphicEl>
                                              <a:dgm id="{9DBBC261-135D-40AA-AD51-DE5A59630199}"/>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9DBBC261-135D-40AA-AD51-DE5A59630199}"/>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9DBBC261-135D-40AA-AD51-DE5A59630199}"/>
                                            </p:graphicEl>
                                          </p:spTgt>
                                        </p:tgtEl>
                                      </p:cBhvr>
                                    </p:animEffect>
                                    <p:anim calcmode="lin" valueType="num">
                                      <p:cBhvr>
                                        <p:cTn id="109" dur="500" fill="hold"/>
                                        <p:tgtEl>
                                          <p:spTgt spid="2">
                                            <p:graphicEl>
                                              <a:dgm id="{9DBBC261-135D-40AA-AD51-DE5A59630199}"/>
                                            </p:graphicEl>
                                          </p:spTgt>
                                        </p:tgtEl>
                                        <p:attrNameLst>
                                          <p:attrName>ppt_x</p:attrName>
                                        </p:attrNameLst>
                                      </p:cBhvr>
                                      <p:tavLst>
                                        <p:tav tm="0">
                                          <p:val>
                                            <p:fltVal val="0.5"/>
                                          </p:val>
                                        </p:tav>
                                        <p:tav tm="100000">
                                          <p:val>
                                            <p:strVal val="#ppt_x"/>
                                          </p:val>
                                        </p:tav>
                                      </p:tavLst>
                                    </p:anim>
                                    <p:anim calcmode="lin" valueType="num">
                                      <p:cBhvr>
                                        <p:cTn id="110" dur="500" fill="hold"/>
                                        <p:tgtEl>
                                          <p:spTgt spid="2">
                                            <p:graphicEl>
                                              <a:dgm id="{9DBBC261-135D-40AA-AD51-DE5A59630199}"/>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14EB4FB-D880-C0A0-189E-1B76D28A1864}"/>
            </a:ext>
          </a:extLst>
        </p:cNvPr>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795CB0C2-88EC-2983-EF7D-CEAE99084D62}"/>
              </a:ext>
            </a:extLst>
          </p:cNvPr>
          <p:cNvSpPr/>
          <p:nvPr/>
        </p:nvSpPr>
        <p:spPr>
          <a:xfrm>
            <a:off x="6381750" y="1238356"/>
            <a:ext cx="2334867" cy="5337839"/>
          </a:xfrm>
          <a:prstGeom prst="roundRect">
            <a:avLst/>
          </a:prstGeom>
          <a:blipFill dpi="0" rotWithShape="1">
            <a:blip r:embed="rId3" cstate="email">
              <a:extLst>
                <a:ext uri="{28A0092B-C50C-407E-A947-70E740481C1C}">
                  <a14:useLocalDpi xmlns:a14="http://schemas.microsoft.com/office/drawing/2010/main"/>
                </a:ext>
              </a:extLst>
            </a:blip>
            <a:srcRect/>
            <a:stretch>
              <a:fillRect t="66"/>
            </a:stretch>
          </a:blipFill>
          <a:ln w="76200">
            <a:solidFill>
              <a:schemeClr val="accent4">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39072DE-4FFE-4D78-BE52-8C2D2ED5C7E8}"/>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74000"/>
                    </a:srgbClr>
                  </a:outerShdw>
                </a:effectLst>
              </a:rPr>
              <a:t>JESUS OFFERS US LIFE</a:t>
            </a:r>
          </a:p>
        </p:txBody>
      </p:sp>
      <p:sp>
        <p:nvSpPr>
          <p:cNvPr id="5" name="CuadroTexto 4">
            <a:extLst>
              <a:ext uri="{FF2B5EF4-FFF2-40B4-BE49-F238E27FC236}">
                <a16:creationId xmlns:a16="http://schemas.microsoft.com/office/drawing/2014/main" id="{7372F69A-D656-4DA7-E9D3-7063AE683DFA}"/>
              </a:ext>
            </a:extLst>
          </p:cNvPr>
          <p:cNvSpPr txBox="1"/>
          <p:nvPr/>
        </p:nvSpPr>
        <p:spPr>
          <a:xfrm>
            <a:off x="-1" y="681722"/>
            <a:ext cx="12192000" cy="369332"/>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“Simon Peter answered him, ‘Lord, to whom shall we go? You have the words of eternal life. ’”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(John 6:68)</a:t>
            </a:r>
          </a:p>
        </p:txBody>
      </p:sp>
      <p:sp>
        <p:nvSpPr>
          <p:cNvPr id="6" name="CuadroTexto 5">
            <a:extLst>
              <a:ext uri="{FF2B5EF4-FFF2-40B4-BE49-F238E27FC236}">
                <a16:creationId xmlns:a16="http://schemas.microsoft.com/office/drawing/2014/main" id="{9B251733-8566-1E13-3A6D-DC9313D32C06}"/>
              </a:ext>
            </a:extLst>
          </p:cNvPr>
          <p:cNvSpPr txBox="1"/>
          <p:nvPr/>
        </p:nvSpPr>
        <p:spPr>
          <a:xfrm>
            <a:off x="4232452" y="4405914"/>
            <a:ext cx="1863547" cy="2246769"/>
          </a:xfrm>
          <a:prstGeom prst="rect">
            <a:avLst/>
          </a:prstGeom>
          <a:noFill/>
        </p:spPr>
        <p:txBody>
          <a:bodyPr wrap="square" rtlCol="0">
            <a:spAutoFit/>
          </a:bodyPr>
          <a:lstStyle/>
          <a:p>
            <a:pPr algn="ctr">
              <a:spcBef>
                <a:spcPts val="600"/>
              </a:spcBef>
            </a:pPr>
            <a:r>
              <a:rPr lang="en" sz="2000" b="1" dirty="0"/>
              <a:t>And the best news is that Jesus offers eternal life freely to those who want it.</a:t>
            </a:r>
          </a:p>
        </p:txBody>
      </p:sp>
      <p:graphicFrame>
        <p:nvGraphicFramePr>
          <p:cNvPr id="2" name="Diagrama 1">
            <a:extLst>
              <a:ext uri="{FF2B5EF4-FFF2-40B4-BE49-F238E27FC236}">
                <a16:creationId xmlns:a16="http://schemas.microsoft.com/office/drawing/2014/main" id="{82F3DE93-BABC-553E-DE2B-A86689A4C6F7}"/>
              </a:ext>
            </a:extLst>
          </p:cNvPr>
          <p:cNvGraphicFramePr/>
          <p:nvPr>
            <p:extLst>
              <p:ext uri="{D42A27DB-BD31-4B8C-83A1-F6EECF244321}">
                <p14:modId xmlns:p14="http://schemas.microsoft.com/office/powerpoint/2010/main" val="590082743"/>
              </p:ext>
            </p:extLst>
          </p:nvPr>
        </p:nvGraphicFramePr>
        <p:xfrm>
          <a:off x="8415547" y="1241866"/>
          <a:ext cx="3620740" cy="5337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95DBE2-8436-1D41-B106-1D325932BD2D}"/>
              </a:ext>
            </a:extLst>
          </p:cNvPr>
          <p:cNvSpPr txBox="1"/>
          <p:nvPr/>
        </p:nvSpPr>
        <p:spPr>
          <a:xfrm>
            <a:off x="314324" y="1079375"/>
            <a:ext cx="6067425" cy="1323439"/>
          </a:xfrm>
          <a:prstGeom prst="rect">
            <a:avLst/>
          </a:prstGeom>
          <a:noFill/>
        </p:spPr>
        <p:txBody>
          <a:bodyPr wrap="square" rtlCol="0">
            <a:spAutoFit/>
          </a:bodyPr>
          <a:lstStyle/>
          <a:p>
            <a:pPr>
              <a:spcBef>
                <a:spcPts val="600"/>
              </a:spcBef>
            </a:pPr>
            <a:r>
              <a:rPr lang="en" sz="2000" b="1" dirty="0"/>
              <a:t>When Jesus spoke of himself as the “bread of life”     (Jn. 6:35,) he invited his listeners (and us) to “eat” that bread [that is, to know him and assimilate his words] (Jn. 6:51.)</a:t>
            </a:r>
          </a:p>
        </p:txBody>
      </p:sp>
      <p:pic>
        <p:nvPicPr>
          <p:cNvPr id="11" name="Imagen 10">
            <a:extLst>
              <a:ext uri="{FF2B5EF4-FFF2-40B4-BE49-F238E27FC236}">
                <a16:creationId xmlns:a16="http://schemas.microsoft.com/office/drawing/2014/main" id="{65A1D06B-6898-B61B-8BBE-9722DF419E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4"/>
          <a:stretch/>
        </p:blipFill>
        <p:spPr>
          <a:xfrm>
            <a:off x="184105" y="4204252"/>
            <a:ext cx="3940634" cy="244843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5C9BEA64-B77E-C3E3-02A7-15435F0F8D66}"/>
              </a:ext>
            </a:extLst>
          </p:cNvPr>
          <p:cNvSpPr txBox="1"/>
          <p:nvPr/>
        </p:nvSpPr>
        <p:spPr>
          <a:xfrm>
            <a:off x="314324" y="3710865"/>
            <a:ext cx="6067425" cy="400110"/>
          </a:xfrm>
          <a:prstGeom prst="rect">
            <a:avLst/>
          </a:prstGeom>
          <a:noFill/>
        </p:spPr>
        <p:txBody>
          <a:bodyPr wrap="square">
            <a:spAutoFit/>
          </a:bodyPr>
          <a:lstStyle/>
          <a:p>
            <a:pPr>
              <a:spcBef>
                <a:spcPts val="600"/>
              </a:spcBef>
            </a:pPr>
            <a:r>
              <a:rPr lang="en" sz="2000" b="1" dirty="0"/>
              <a:t>And how does Jesus impart eternal life to us?</a:t>
            </a:r>
          </a:p>
        </p:txBody>
      </p:sp>
      <p:sp>
        <p:nvSpPr>
          <p:cNvPr id="12" name="CuadroTexto 11">
            <a:extLst>
              <a:ext uri="{FF2B5EF4-FFF2-40B4-BE49-F238E27FC236}">
                <a16:creationId xmlns:a16="http://schemas.microsoft.com/office/drawing/2014/main" id="{657EC042-6DCC-02C5-8E72-0E73DB8188B1}"/>
              </a:ext>
            </a:extLst>
          </p:cNvPr>
          <p:cNvSpPr txBox="1"/>
          <p:nvPr/>
        </p:nvSpPr>
        <p:spPr>
          <a:xfrm>
            <a:off x="314323" y="2387591"/>
            <a:ext cx="6067425" cy="1323439"/>
          </a:xfrm>
          <a:prstGeom prst="rect">
            <a:avLst/>
          </a:prstGeom>
          <a:noFill/>
        </p:spPr>
        <p:txBody>
          <a:bodyPr wrap="square">
            <a:spAutoFit/>
          </a:bodyPr>
          <a:lstStyle/>
          <a:p>
            <a:pPr>
              <a:spcBef>
                <a:spcPts val="600"/>
              </a:spcBef>
            </a:pPr>
            <a:r>
              <a:rPr lang="en" sz="2000" b="1" dirty="0"/>
              <a:t>Many did not understand the depth of his words and decided to stop following him (Jn. 6:66.) But the apostles did understand: Jesus is the only one who can impart eternal life (Jn. 6:68.)</a:t>
            </a:r>
          </a:p>
        </p:txBody>
      </p:sp>
    </p:spTree>
    <p:extLst>
      <p:ext uri="{BB962C8B-B14F-4D97-AF65-F5344CB8AC3E}">
        <p14:creationId xmlns:p14="http://schemas.microsoft.com/office/powerpoint/2010/main" val="192398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8)">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D78F66B-3806-48F6-B77F-8442A645BDF0}"/>
                                            </p:graphicEl>
                                          </p:spTgt>
                                        </p:tgtEl>
                                        <p:attrNameLst>
                                          <p:attrName>style.visibility</p:attrName>
                                        </p:attrNameLst>
                                      </p:cBhvr>
                                      <p:to>
                                        <p:strVal val="visible"/>
                                      </p:to>
                                    </p:set>
                                    <p:animEffect transition="in" filter="wipe(left)">
                                      <p:cBhvr>
                                        <p:cTn id="50" dur="500"/>
                                        <p:tgtEl>
                                          <p:spTgt spid="2">
                                            <p:graphicEl>
                                              <a:dgm id="{8D78F66B-3806-48F6-B77F-8442A645BDF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357C161B-DB12-48E0-BE69-56501C271A80}"/>
                                            </p:graphicEl>
                                          </p:spTgt>
                                        </p:tgtEl>
                                        <p:attrNameLst>
                                          <p:attrName>style.visibility</p:attrName>
                                        </p:attrNameLst>
                                      </p:cBhvr>
                                      <p:to>
                                        <p:strVal val="visible"/>
                                      </p:to>
                                    </p:set>
                                    <p:animEffect transition="in" filter="wipe(left)">
                                      <p:cBhvr>
                                        <p:cTn id="55" dur="500"/>
                                        <p:tgtEl>
                                          <p:spTgt spid="2">
                                            <p:graphicEl>
                                              <a:dgm id="{357C161B-DB12-48E0-BE69-56501C271A8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5AC189F-F68B-4C29-A464-ABE754C2DFDB}"/>
                                            </p:graphicEl>
                                          </p:spTgt>
                                        </p:tgtEl>
                                        <p:attrNameLst>
                                          <p:attrName>style.visibility</p:attrName>
                                        </p:attrNameLst>
                                      </p:cBhvr>
                                      <p:to>
                                        <p:strVal val="visible"/>
                                      </p:to>
                                    </p:set>
                                    <p:animEffect transition="in" filter="wipe(left)">
                                      <p:cBhvr>
                                        <p:cTn id="60" dur="500"/>
                                        <p:tgtEl>
                                          <p:spTgt spid="2">
                                            <p:graphicEl>
                                              <a:dgm id="{D5AC189F-F68B-4C29-A464-ABE754C2DFDB}"/>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graphicEl>
                                              <a:dgm id="{AD616D10-0B28-4F82-8F01-396E50FBA318}"/>
                                            </p:graphicEl>
                                          </p:spTgt>
                                        </p:tgtEl>
                                        <p:attrNameLst>
                                          <p:attrName>style.visibility</p:attrName>
                                        </p:attrNameLst>
                                      </p:cBhvr>
                                      <p:to>
                                        <p:strVal val="visible"/>
                                      </p:to>
                                    </p:set>
                                    <p:animEffect transition="in" filter="wipe(left)">
                                      <p:cBhvr>
                                        <p:cTn id="65" dur="500"/>
                                        <p:tgtEl>
                                          <p:spTgt spid="2">
                                            <p:graphicEl>
                                              <a:dgm id="{AD616D10-0B28-4F82-8F01-396E50FBA31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graphicEl>
                                              <a:dgm id="{BC13F013-1426-4D6E-BBE1-E17C371CCB56}"/>
                                            </p:graphicEl>
                                          </p:spTgt>
                                        </p:tgtEl>
                                        <p:attrNameLst>
                                          <p:attrName>style.visibility</p:attrName>
                                        </p:attrNameLst>
                                      </p:cBhvr>
                                      <p:to>
                                        <p:strVal val="visible"/>
                                      </p:to>
                                    </p:set>
                                    <p:animEffect transition="in" filter="wipe(left)">
                                      <p:cBhvr>
                                        <p:cTn id="70" dur="500"/>
                                        <p:tgtEl>
                                          <p:spTgt spid="2">
                                            <p:graphicEl>
                                              <a:dgm id="{BC13F013-1426-4D6E-BBE1-E17C371CCB5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6E5ED88C-9DCA-4338-848F-8F9B04F4D590}"/>
                                            </p:graphicEl>
                                          </p:spTgt>
                                        </p:tgtEl>
                                        <p:attrNameLst>
                                          <p:attrName>style.visibility</p:attrName>
                                        </p:attrNameLst>
                                      </p:cBhvr>
                                      <p:to>
                                        <p:strVal val="visible"/>
                                      </p:to>
                                    </p:set>
                                    <p:animEffect transition="in" filter="wipe(left)">
                                      <p:cBhvr>
                                        <p:cTn id="75" dur="500"/>
                                        <p:tgtEl>
                                          <p:spTgt spid="2">
                                            <p:graphicEl>
                                              <a:dgm id="{6E5ED88C-9DCA-4338-848F-8F9B04F4D590}"/>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graphicEl>
                                              <a:dgm id="{8103EBB7-7C12-48D7-B7D4-82709B065BE7}"/>
                                            </p:graphicEl>
                                          </p:spTgt>
                                        </p:tgtEl>
                                        <p:attrNameLst>
                                          <p:attrName>style.visibility</p:attrName>
                                        </p:attrNameLst>
                                      </p:cBhvr>
                                      <p:to>
                                        <p:strVal val="visible"/>
                                      </p:to>
                                    </p:set>
                                    <p:animEffect transition="in" filter="wipe(left)">
                                      <p:cBhvr>
                                        <p:cTn id="80" dur="500"/>
                                        <p:tgtEl>
                                          <p:spTgt spid="2">
                                            <p:graphicEl>
                                              <a:dgm id="{8103EBB7-7C12-48D7-B7D4-82709B065BE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900" decel="100000" fill="hold"/>
                                        <p:tgtEl>
                                          <p:spTgt spid="1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900" decel="100000" fill="hold"/>
                                        <p:tgtEl>
                                          <p:spTgt spid="6"/>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2" grpId="0">
        <p:bldSub>
          <a:bldDgm bld="one"/>
        </p:bldSub>
      </p:bldGraphic>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4ACDA62-73DA-D753-334A-3A18C63C673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FF1F558-08AA-49FE-ABF5-6A03A939E943}"/>
              </a:ext>
            </a:extLst>
          </p:cNvPr>
          <p:cNvSpPr txBox="1"/>
          <p:nvPr/>
        </p:nvSpPr>
        <p:spPr>
          <a:xfrm>
            <a:off x="380172" y="2705725"/>
            <a:ext cx="11431657" cy="1446550"/>
          </a:xfrm>
          <a:prstGeom prst="rect">
            <a:avLst/>
          </a:prstGeom>
          <a:noFill/>
          <a:scene3d>
            <a:camera prst="orthographicFront"/>
            <a:lightRig rig="freezing" dir="t"/>
          </a:scene3d>
        </p:spPr>
        <p:txBody>
          <a:bodyPr wrap="square">
            <a:prstTxWarp prst="textWave2">
              <a:avLst/>
            </a:prstTxWarp>
            <a:spAutoFit/>
            <a:scene3d>
              <a:camera prst="orthographicFront"/>
              <a:lightRig rig="threePt" dir="t"/>
            </a:scene3d>
            <a:sp3d extrusionH="57150">
              <a:bevelT w="57150" h="38100" prst="hardEdge"/>
            </a:sp3d>
          </a:bodyPr>
          <a:lstStyle/>
          <a:p>
            <a:pPr algn="ctr"/>
            <a:r>
              <a:rPr lang="en" sz="8000" b="1" dirty="0">
                <a:ln w="12700">
                  <a:solidFill>
                    <a:schemeClr val="accent5">
                      <a:lumMod val="50000"/>
                    </a:schemeClr>
                  </a:solidFill>
                  <a:prstDash val="solid"/>
                </a:ln>
                <a:pattFill prst="narHorz">
                  <a:fgClr>
                    <a:schemeClr val="accent5"/>
                  </a:fgClr>
                  <a:bgClr>
                    <a:schemeClr val="accent5">
                      <a:lumMod val="40000"/>
                      <a:lumOff val="60000"/>
                    </a:schemeClr>
                  </a:bgClr>
                </a:pattFill>
                <a:effectLst>
                  <a:outerShdw blurRad="38100" dist="38100" dir="2700000" algn="tl">
                    <a:srgbClr val="000000">
                      <a:alpha val="43137"/>
                    </a:srgbClr>
                  </a:outerShdw>
                </a:effectLst>
              </a:rPr>
              <a:t>LIFE IN US</a:t>
            </a:r>
          </a:p>
        </p:txBody>
      </p:sp>
    </p:spTree>
    <p:extLst>
      <p:ext uri="{BB962C8B-B14F-4D97-AF65-F5344CB8AC3E}">
        <p14:creationId xmlns:p14="http://schemas.microsoft.com/office/powerpoint/2010/main" val="3443759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21AC6E-CD0A-BFAA-EEC8-BF03DD5B05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CE82BB8-BFFF-688F-37E2-3D578F831AE0}"/>
              </a:ext>
            </a:extLst>
          </p:cNvPr>
          <p:cNvSpPr txBox="1"/>
          <p:nvPr/>
        </p:nvSpPr>
        <p:spPr>
          <a:xfrm>
            <a:off x="0" y="-99390"/>
            <a:ext cx="12192000" cy="769441"/>
          </a:xfrm>
          <a:prstGeom prst="rect">
            <a:avLst/>
          </a:prstGeom>
          <a:noFill/>
        </p:spPr>
        <p:txBody>
          <a:bodyPr wrap="square">
            <a:spAutoFit/>
          </a:bodyPr>
          <a:lstStyle/>
          <a:p>
            <a:pPr algn="ctr"/>
            <a:r>
              <a:rPr lang="en" sz="4400" b="1" spc="600" dirty="0">
                <a:ln w="6600">
                  <a:solidFill>
                    <a:schemeClr val="accent2">
                      <a:lumMod val="75000"/>
                    </a:schemeClr>
                  </a:solidFill>
                  <a:prstDash val="solid"/>
                </a:ln>
                <a:solidFill>
                  <a:srgbClr val="FFFFFF"/>
                </a:solidFill>
                <a:effectLst>
                  <a:outerShdw dist="38100" dir="2700000" algn="tl" rotWithShape="0">
                    <a:schemeClr val="accent2">
                      <a:lumMod val="75000"/>
                    </a:schemeClr>
                  </a:outerShdw>
                </a:effectLst>
              </a:rPr>
              <a:t>RECEIVE LIFE</a:t>
            </a:r>
          </a:p>
        </p:txBody>
      </p:sp>
      <p:sp>
        <p:nvSpPr>
          <p:cNvPr id="5" name="CuadroTexto 4">
            <a:extLst>
              <a:ext uri="{FF2B5EF4-FFF2-40B4-BE49-F238E27FC236}">
                <a16:creationId xmlns:a16="http://schemas.microsoft.com/office/drawing/2014/main" id="{3B259E7C-5D47-D986-FA28-2F98B3791A8C}"/>
              </a:ext>
            </a:extLst>
          </p:cNvPr>
          <p:cNvSpPr txBox="1"/>
          <p:nvPr/>
        </p:nvSpPr>
        <p:spPr>
          <a:xfrm>
            <a:off x="947737" y="533933"/>
            <a:ext cx="10296525"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Yet to all who did receive him, to those who believed in his name, he gave the right to become children of God— children born not of natural descent, nor of human decision or a husband’s will, but born of God.</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(John 1:12-13)</a:t>
            </a:r>
          </a:p>
        </p:txBody>
      </p:sp>
      <p:sp>
        <p:nvSpPr>
          <p:cNvPr id="6" name="CuadroTexto 5">
            <a:extLst>
              <a:ext uri="{FF2B5EF4-FFF2-40B4-BE49-F238E27FC236}">
                <a16:creationId xmlns:a16="http://schemas.microsoft.com/office/drawing/2014/main" id="{5CF2E9C2-B813-E7B2-1621-91C3925B8547}"/>
              </a:ext>
            </a:extLst>
          </p:cNvPr>
          <p:cNvSpPr txBox="1"/>
          <p:nvPr/>
        </p:nvSpPr>
        <p:spPr>
          <a:xfrm>
            <a:off x="4665593" y="1575396"/>
            <a:ext cx="7526407" cy="1323439"/>
          </a:xfrm>
          <a:prstGeom prst="rect">
            <a:avLst/>
          </a:prstGeom>
          <a:noFill/>
        </p:spPr>
        <p:txBody>
          <a:bodyPr wrap="square" rtlCol="0">
            <a:spAutoFit/>
          </a:bodyPr>
          <a:lstStyle/>
          <a:p>
            <a:pPr>
              <a:spcBef>
                <a:spcPts val="600"/>
              </a:spcBef>
            </a:pPr>
            <a:r>
              <a:rPr lang="en" sz="2000" b="1" dirty="0"/>
              <a:t>In these verses (Jn. 1:12-13) we can clearly see which is the human and which is the divine part in the process of salvation: we receive Jesus and believe in Him; Jesus makes us children of God by transforming us into new creatures.</a:t>
            </a:r>
          </a:p>
        </p:txBody>
      </p:sp>
      <p:graphicFrame>
        <p:nvGraphicFramePr>
          <p:cNvPr id="2" name="Diagrama 1">
            <a:extLst>
              <a:ext uri="{FF2B5EF4-FFF2-40B4-BE49-F238E27FC236}">
                <a16:creationId xmlns:a16="http://schemas.microsoft.com/office/drawing/2014/main" id="{78654790-870D-992F-3752-E457AE9FD539}"/>
              </a:ext>
            </a:extLst>
          </p:cNvPr>
          <p:cNvGraphicFramePr/>
          <p:nvPr>
            <p:extLst>
              <p:ext uri="{D42A27DB-BD31-4B8C-83A1-F6EECF244321}">
                <p14:modId xmlns:p14="http://schemas.microsoft.com/office/powerpoint/2010/main" val="469666676"/>
              </p:ext>
            </p:extLst>
          </p:nvPr>
        </p:nvGraphicFramePr>
        <p:xfrm>
          <a:off x="285750" y="3584616"/>
          <a:ext cx="8330648" cy="68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AD669CC0-C772-2A72-21E8-C582832CC703}"/>
              </a:ext>
            </a:extLst>
          </p:cNvPr>
          <p:cNvGraphicFramePr/>
          <p:nvPr>
            <p:extLst>
              <p:ext uri="{D42A27DB-BD31-4B8C-83A1-F6EECF244321}">
                <p14:modId xmlns:p14="http://schemas.microsoft.com/office/powerpoint/2010/main" val="4221969315"/>
              </p:ext>
            </p:extLst>
          </p:nvPr>
        </p:nvGraphicFramePr>
        <p:xfrm>
          <a:off x="285750" y="4417967"/>
          <a:ext cx="8330648" cy="686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a:extLst>
              <a:ext uri="{FF2B5EF4-FFF2-40B4-BE49-F238E27FC236}">
                <a16:creationId xmlns:a16="http://schemas.microsoft.com/office/drawing/2014/main" id="{2CC47179-E2A6-B288-22F3-CC83892448F7}"/>
              </a:ext>
            </a:extLst>
          </p:cNvPr>
          <p:cNvGraphicFramePr/>
          <p:nvPr>
            <p:extLst>
              <p:ext uri="{D42A27DB-BD31-4B8C-83A1-F6EECF244321}">
                <p14:modId xmlns:p14="http://schemas.microsoft.com/office/powerpoint/2010/main" val="527445263"/>
              </p:ext>
            </p:extLst>
          </p:nvPr>
        </p:nvGraphicFramePr>
        <p:xfrm>
          <a:off x="304800" y="5251317"/>
          <a:ext cx="8311598" cy="6861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a 8">
            <a:extLst>
              <a:ext uri="{FF2B5EF4-FFF2-40B4-BE49-F238E27FC236}">
                <a16:creationId xmlns:a16="http://schemas.microsoft.com/office/drawing/2014/main" id="{B6D8F09E-3DEA-9689-865D-10541712CC6F}"/>
              </a:ext>
            </a:extLst>
          </p:cNvPr>
          <p:cNvGraphicFramePr/>
          <p:nvPr>
            <p:extLst>
              <p:ext uri="{D42A27DB-BD31-4B8C-83A1-F6EECF244321}">
                <p14:modId xmlns:p14="http://schemas.microsoft.com/office/powerpoint/2010/main" val="1676162838"/>
              </p:ext>
            </p:extLst>
          </p:nvPr>
        </p:nvGraphicFramePr>
        <p:xfrm>
          <a:off x="285750" y="6084667"/>
          <a:ext cx="8349698" cy="66880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1" name="Imagen 10" descr="Calendario&#10;&#10;Descripción generada automáticamente">
            <a:extLst>
              <a:ext uri="{FF2B5EF4-FFF2-40B4-BE49-F238E27FC236}">
                <a16:creationId xmlns:a16="http://schemas.microsoft.com/office/drawing/2014/main" id="{55AFE823-44E4-7210-5A67-3249A0CB1E1A}"/>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182219" y="1538862"/>
            <a:ext cx="1754019" cy="1898532"/>
          </a:xfrm>
          <a:prstGeom prst="round2DiagRect">
            <a:avLst>
              <a:gd name="adj1" fmla="val 0"/>
              <a:gd name="adj2" fmla="val 22099"/>
            </a:avLst>
          </a:prstGeom>
          <a:ln w="28575" cap="sq">
            <a:solidFill>
              <a:schemeClr val="accent3">
                <a:lumMod val="60000"/>
                <a:lumOff val="40000"/>
              </a:schemeClr>
            </a:solidFill>
            <a:miter lim="800000"/>
          </a:ln>
          <a:effectLst>
            <a:outerShdw blurRad="50800" dist="38100" dir="8100000" algn="tr" rotWithShape="0">
              <a:prstClr val="black">
                <a:alpha val="40000"/>
              </a:prstClr>
            </a:outerShdw>
          </a:effectLst>
        </p:spPr>
      </p:pic>
      <p:pic>
        <p:nvPicPr>
          <p:cNvPr id="13" name="Imagen 12" descr="Mujer con la mano en la noche&#10;&#10;Descripción generada automáticamente con confianza baja">
            <a:extLst>
              <a:ext uri="{FF2B5EF4-FFF2-40B4-BE49-F238E27FC236}">
                <a16:creationId xmlns:a16="http://schemas.microsoft.com/office/drawing/2014/main" id="{97B2CA7D-9720-3FBC-EAAB-9A5EC3290DD1}"/>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039559" y="1536965"/>
            <a:ext cx="2522713" cy="1892035"/>
          </a:xfrm>
          <a:prstGeom prst="round2DiagRect">
            <a:avLst>
              <a:gd name="adj1" fmla="val 16667"/>
              <a:gd name="adj2" fmla="val 0"/>
            </a:avLst>
          </a:prstGeom>
          <a:ln w="28575" cap="sq">
            <a:solidFill>
              <a:schemeClr val="accent3">
                <a:lumMod val="60000"/>
                <a:lumOff val="40000"/>
              </a:schemeClr>
            </a:solidFill>
            <a:miter lim="800000"/>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56CD250F-E49D-65DA-2D52-62FECE2AEBF5}"/>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l="-245"/>
          <a:stretch/>
        </p:blipFill>
        <p:spPr>
          <a:xfrm>
            <a:off x="8650743" y="3250057"/>
            <a:ext cx="3579593" cy="3608684"/>
          </a:xfrm>
          <a:prstGeom prst="ellipse">
            <a:avLst/>
          </a:prstGeom>
          <a:ln>
            <a:noFill/>
          </a:ln>
          <a:effectLst>
            <a:softEdge rad="112500"/>
          </a:effectLst>
        </p:spPr>
      </p:pic>
      <p:sp>
        <p:nvSpPr>
          <p:cNvPr id="10" name="CuadroTexto 9">
            <a:extLst>
              <a:ext uri="{FF2B5EF4-FFF2-40B4-BE49-F238E27FC236}">
                <a16:creationId xmlns:a16="http://schemas.microsoft.com/office/drawing/2014/main" id="{4924CC1C-C76A-C484-8B63-F582634CAD36}"/>
              </a:ext>
            </a:extLst>
          </p:cNvPr>
          <p:cNvSpPr txBox="1"/>
          <p:nvPr/>
        </p:nvSpPr>
        <p:spPr>
          <a:xfrm>
            <a:off x="4665592" y="2861385"/>
            <a:ext cx="7526407" cy="707886"/>
          </a:xfrm>
          <a:prstGeom prst="rect">
            <a:avLst/>
          </a:prstGeom>
          <a:noFill/>
        </p:spPr>
        <p:txBody>
          <a:bodyPr wrap="square">
            <a:spAutoFit/>
          </a:bodyPr>
          <a:lstStyle/>
          <a:p>
            <a:pPr>
              <a:spcBef>
                <a:spcPts val="600"/>
              </a:spcBef>
            </a:pPr>
            <a:r>
              <a:rPr lang="en" sz="2000" b="1" dirty="0"/>
              <a:t>Receiving eternal life today is an interactive process between the Holy Spirit and us:</a:t>
            </a:r>
          </a:p>
        </p:txBody>
      </p:sp>
    </p:spTree>
    <p:extLst>
      <p:ext uri="{BB962C8B-B14F-4D97-AF65-F5344CB8AC3E}">
        <p14:creationId xmlns:p14="http://schemas.microsoft.com/office/powerpoint/2010/main" val="28146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upLeft)">
                                      <p:cBhvr>
                                        <p:cTn id="22" dur="500"/>
                                        <p:tgtEl>
                                          <p:spTgt spid="11"/>
                                        </p:tgtEl>
                                      </p:cBhvr>
                                    </p:animEffect>
                                  </p:childTnLst>
                                </p:cTn>
                              </p:par>
                              <p:par>
                                <p:cTn id="23" presetID="18" presetClass="entr" presetSubtype="3"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upRight)">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1000"/>
                                        <p:tgtEl>
                                          <p:spTgt spid="15"/>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D4F65E97-5C2C-44F0-8916-2A6843865609}"/>
                                            </p:graphicEl>
                                          </p:spTgt>
                                        </p:tgtEl>
                                        <p:attrNameLst>
                                          <p:attrName>style.visibility</p:attrName>
                                        </p:attrNameLst>
                                      </p:cBhvr>
                                      <p:to>
                                        <p:strVal val="visible"/>
                                      </p:to>
                                    </p:set>
                                    <p:anim calcmode="lin" valueType="num">
                                      <p:cBhvr>
                                        <p:cTn id="43" dur="500" fill="hold"/>
                                        <p:tgtEl>
                                          <p:spTgt spid="2">
                                            <p:graphicEl>
                                              <a:dgm id="{D4F65E97-5C2C-44F0-8916-2A684386560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D4F65E97-5C2C-44F0-8916-2A6843865609}"/>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D4F65E97-5C2C-44F0-8916-2A6843865609}"/>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
                                            <p:graphicEl>
                                              <a:dgm id="{3690BE86-ACFC-418D-8E8A-AA36835590BC}"/>
                                            </p:graphicEl>
                                          </p:spTgt>
                                        </p:tgtEl>
                                        <p:attrNameLst>
                                          <p:attrName>style.visibility</p:attrName>
                                        </p:attrNameLst>
                                      </p:cBhvr>
                                      <p:to>
                                        <p:strVal val="visible"/>
                                      </p:to>
                                    </p:set>
                                    <p:animEffect transition="in" filter="randombar(horizontal)">
                                      <p:cBhvr>
                                        <p:cTn id="50" dur="500"/>
                                        <p:tgtEl>
                                          <p:spTgt spid="2">
                                            <p:graphicEl>
                                              <a:dgm id="{3690BE86-ACFC-418D-8E8A-AA36835590BC}"/>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239ED420-3F02-43D9-B0BC-8BC81650A924}"/>
                                            </p:graphicEl>
                                          </p:spTgt>
                                        </p:tgtEl>
                                        <p:attrNameLst>
                                          <p:attrName>style.visibility</p:attrName>
                                        </p:attrNameLst>
                                      </p:cBhvr>
                                      <p:to>
                                        <p:strVal val="visible"/>
                                      </p:to>
                                    </p:set>
                                    <p:anim calcmode="lin" valueType="num">
                                      <p:cBhvr>
                                        <p:cTn id="54" dur="500" fill="hold"/>
                                        <p:tgtEl>
                                          <p:spTgt spid="2">
                                            <p:graphicEl>
                                              <a:dgm id="{239ED420-3F02-43D9-B0BC-8BC81650A924}"/>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239ED420-3F02-43D9-B0BC-8BC81650A924}"/>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239ED420-3F02-43D9-B0BC-8BC81650A924}"/>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AF5A26C5-9F91-4FFF-B754-07D50D84EDC7}"/>
                                            </p:graphicEl>
                                          </p:spTgt>
                                        </p:tgtEl>
                                        <p:attrNameLst>
                                          <p:attrName>style.visibility</p:attrName>
                                        </p:attrNameLst>
                                      </p:cBhvr>
                                      <p:to>
                                        <p:strVal val="visible"/>
                                      </p:to>
                                    </p:set>
                                    <p:anim calcmode="lin" valueType="num">
                                      <p:cBhvr>
                                        <p:cTn id="61" dur="500" fill="hold"/>
                                        <p:tgtEl>
                                          <p:spTgt spid="4">
                                            <p:graphicEl>
                                              <a:dgm id="{AF5A26C5-9F91-4FFF-B754-07D50D84EDC7}"/>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AF5A26C5-9F91-4FFF-B754-07D50D84EDC7}"/>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AF5A26C5-9F91-4FFF-B754-07D50D84EDC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4">
                                            <p:graphicEl>
                                              <a:dgm id="{096B6CF6-EB68-4343-B7E6-E82E746F3C65}"/>
                                            </p:graphicEl>
                                          </p:spTgt>
                                        </p:tgtEl>
                                        <p:attrNameLst>
                                          <p:attrName>style.visibility</p:attrName>
                                        </p:attrNameLst>
                                      </p:cBhvr>
                                      <p:to>
                                        <p:strVal val="visible"/>
                                      </p:to>
                                    </p:set>
                                    <p:animEffect transition="in" filter="randombar(horizontal)">
                                      <p:cBhvr>
                                        <p:cTn id="68" dur="500"/>
                                        <p:tgtEl>
                                          <p:spTgt spid="4">
                                            <p:graphicEl>
                                              <a:dgm id="{096B6CF6-EB68-4343-B7E6-E82E746F3C65}"/>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4">
                                            <p:graphicEl>
                                              <a:dgm id="{E2CFC935-32E3-445E-8183-95AED2896F11}"/>
                                            </p:graphicEl>
                                          </p:spTgt>
                                        </p:tgtEl>
                                        <p:attrNameLst>
                                          <p:attrName>style.visibility</p:attrName>
                                        </p:attrNameLst>
                                      </p:cBhvr>
                                      <p:to>
                                        <p:strVal val="visible"/>
                                      </p:to>
                                    </p:set>
                                    <p:anim calcmode="lin" valueType="num">
                                      <p:cBhvr>
                                        <p:cTn id="72" dur="500" fill="hold"/>
                                        <p:tgtEl>
                                          <p:spTgt spid="4">
                                            <p:graphicEl>
                                              <a:dgm id="{E2CFC935-32E3-445E-8183-95AED2896F11}"/>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E2CFC935-32E3-445E-8183-95AED2896F11}"/>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E2CFC935-32E3-445E-8183-95AED2896F11}"/>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7">
                                            <p:graphicEl>
                                              <a:dgm id="{C1BA1A5A-01F1-440F-9A87-BA653EFEE2A6}"/>
                                            </p:graphicEl>
                                          </p:spTgt>
                                        </p:tgtEl>
                                        <p:attrNameLst>
                                          <p:attrName>style.visibility</p:attrName>
                                        </p:attrNameLst>
                                      </p:cBhvr>
                                      <p:to>
                                        <p:strVal val="visible"/>
                                      </p:to>
                                    </p:set>
                                    <p:anim calcmode="lin" valueType="num">
                                      <p:cBhvr>
                                        <p:cTn id="79" dur="500" fill="hold"/>
                                        <p:tgtEl>
                                          <p:spTgt spid="7">
                                            <p:graphicEl>
                                              <a:dgm id="{C1BA1A5A-01F1-440F-9A87-BA653EFEE2A6}"/>
                                            </p:graphicEl>
                                          </p:spTgt>
                                        </p:tgtEl>
                                        <p:attrNameLst>
                                          <p:attrName>ppt_w</p:attrName>
                                        </p:attrNameLst>
                                      </p:cBhvr>
                                      <p:tavLst>
                                        <p:tav tm="0">
                                          <p:val>
                                            <p:fltVal val="0"/>
                                          </p:val>
                                        </p:tav>
                                        <p:tav tm="100000">
                                          <p:val>
                                            <p:strVal val="#ppt_w"/>
                                          </p:val>
                                        </p:tav>
                                      </p:tavLst>
                                    </p:anim>
                                    <p:anim calcmode="lin" valueType="num">
                                      <p:cBhvr>
                                        <p:cTn id="80" dur="500" fill="hold"/>
                                        <p:tgtEl>
                                          <p:spTgt spid="7">
                                            <p:graphicEl>
                                              <a:dgm id="{C1BA1A5A-01F1-440F-9A87-BA653EFEE2A6}"/>
                                            </p:graphicEl>
                                          </p:spTgt>
                                        </p:tgtEl>
                                        <p:attrNameLst>
                                          <p:attrName>ppt_h</p:attrName>
                                        </p:attrNameLst>
                                      </p:cBhvr>
                                      <p:tavLst>
                                        <p:tav tm="0">
                                          <p:val>
                                            <p:fltVal val="0"/>
                                          </p:val>
                                        </p:tav>
                                        <p:tav tm="100000">
                                          <p:val>
                                            <p:strVal val="#ppt_h"/>
                                          </p:val>
                                        </p:tav>
                                      </p:tavLst>
                                    </p:anim>
                                    <p:animEffect transition="in" filter="fade">
                                      <p:cBhvr>
                                        <p:cTn id="81" dur="500"/>
                                        <p:tgtEl>
                                          <p:spTgt spid="7">
                                            <p:graphicEl>
                                              <a:dgm id="{C1BA1A5A-01F1-440F-9A87-BA653EFEE2A6}"/>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7">
                                            <p:graphicEl>
                                              <a:dgm id="{C4190F07-AE8C-415B-9021-42C384CD373E}"/>
                                            </p:graphicEl>
                                          </p:spTgt>
                                        </p:tgtEl>
                                        <p:attrNameLst>
                                          <p:attrName>style.visibility</p:attrName>
                                        </p:attrNameLst>
                                      </p:cBhvr>
                                      <p:to>
                                        <p:strVal val="visible"/>
                                      </p:to>
                                    </p:set>
                                    <p:animEffect transition="in" filter="randombar(horizontal)">
                                      <p:cBhvr>
                                        <p:cTn id="86" dur="500"/>
                                        <p:tgtEl>
                                          <p:spTgt spid="7">
                                            <p:graphicEl>
                                              <a:dgm id="{C4190F07-AE8C-415B-9021-42C384CD373E}"/>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EE9A43C4-CDBE-4902-A2B8-43AF610F647B}"/>
                                            </p:graphicEl>
                                          </p:spTgt>
                                        </p:tgtEl>
                                        <p:attrNameLst>
                                          <p:attrName>style.visibility</p:attrName>
                                        </p:attrNameLst>
                                      </p:cBhvr>
                                      <p:to>
                                        <p:strVal val="visible"/>
                                      </p:to>
                                    </p:set>
                                    <p:anim calcmode="lin" valueType="num">
                                      <p:cBhvr>
                                        <p:cTn id="90" dur="500" fill="hold"/>
                                        <p:tgtEl>
                                          <p:spTgt spid="7">
                                            <p:graphicEl>
                                              <a:dgm id="{EE9A43C4-CDBE-4902-A2B8-43AF610F647B}"/>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EE9A43C4-CDBE-4902-A2B8-43AF610F647B}"/>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EE9A43C4-CDBE-4902-A2B8-43AF610F647B}"/>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9">
                                            <p:graphicEl>
                                              <a:dgm id="{BF98F457-49A6-4CB4-9619-B980DDC47145}"/>
                                            </p:graphicEl>
                                          </p:spTgt>
                                        </p:tgtEl>
                                        <p:attrNameLst>
                                          <p:attrName>style.visibility</p:attrName>
                                        </p:attrNameLst>
                                      </p:cBhvr>
                                      <p:to>
                                        <p:strVal val="visible"/>
                                      </p:to>
                                    </p:set>
                                    <p:anim calcmode="lin" valueType="num">
                                      <p:cBhvr>
                                        <p:cTn id="97" dur="500" fill="hold"/>
                                        <p:tgtEl>
                                          <p:spTgt spid="9">
                                            <p:graphicEl>
                                              <a:dgm id="{BF98F457-49A6-4CB4-9619-B980DDC47145}"/>
                                            </p:graphicEl>
                                          </p:spTgt>
                                        </p:tgtEl>
                                        <p:attrNameLst>
                                          <p:attrName>ppt_w</p:attrName>
                                        </p:attrNameLst>
                                      </p:cBhvr>
                                      <p:tavLst>
                                        <p:tav tm="0">
                                          <p:val>
                                            <p:fltVal val="0"/>
                                          </p:val>
                                        </p:tav>
                                        <p:tav tm="100000">
                                          <p:val>
                                            <p:strVal val="#ppt_w"/>
                                          </p:val>
                                        </p:tav>
                                      </p:tavLst>
                                    </p:anim>
                                    <p:anim calcmode="lin" valueType="num">
                                      <p:cBhvr>
                                        <p:cTn id="98" dur="500" fill="hold"/>
                                        <p:tgtEl>
                                          <p:spTgt spid="9">
                                            <p:graphicEl>
                                              <a:dgm id="{BF98F457-49A6-4CB4-9619-B980DDC47145}"/>
                                            </p:graphicEl>
                                          </p:spTgt>
                                        </p:tgtEl>
                                        <p:attrNameLst>
                                          <p:attrName>ppt_h</p:attrName>
                                        </p:attrNameLst>
                                      </p:cBhvr>
                                      <p:tavLst>
                                        <p:tav tm="0">
                                          <p:val>
                                            <p:fltVal val="0"/>
                                          </p:val>
                                        </p:tav>
                                        <p:tav tm="100000">
                                          <p:val>
                                            <p:strVal val="#ppt_h"/>
                                          </p:val>
                                        </p:tav>
                                      </p:tavLst>
                                    </p:anim>
                                    <p:animEffect transition="in" filter="fade">
                                      <p:cBhvr>
                                        <p:cTn id="99" dur="500"/>
                                        <p:tgtEl>
                                          <p:spTgt spid="9">
                                            <p:graphicEl>
                                              <a:dgm id="{BF98F457-49A6-4CB4-9619-B980DDC47145}"/>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9">
                                            <p:graphicEl>
                                              <a:dgm id="{2034A1B4-049B-4F4B-9837-72BBFA93895B}"/>
                                            </p:graphicEl>
                                          </p:spTgt>
                                        </p:tgtEl>
                                        <p:attrNameLst>
                                          <p:attrName>style.visibility</p:attrName>
                                        </p:attrNameLst>
                                      </p:cBhvr>
                                      <p:to>
                                        <p:strVal val="visible"/>
                                      </p:to>
                                    </p:set>
                                    <p:animEffect transition="in" filter="randombar(horizontal)">
                                      <p:cBhvr>
                                        <p:cTn id="104" dur="500"/>
                                        <p:tgtEl>
                                          <p:spTgt spid="9">
                                            <p:graphicEl>
                                              <a:dgm id="{2034A1B4-049B-4F4B-9837-72BBFA93895B}"/>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9">
                                            <p:graphicEl>
                                              <a:dgm id="{D4F6BEB2-1E5D-4CB2-901E-A73BCEBD7DF3}"/>
                                            </p:graphicEl>
                                          </p:spTgt>
                                        </p:tgtEl>
                                        <p:attrNameLst>
                                          <p:attrName>style.visibility</p:attrName>
                                        </p:attrNameLst>
                                      </p:cBhvr>
                                      <p:to>
                                        <p:strVal val="visible"/>
                                      </p:to>
                                    </p:set>
                                    <p:anim calcmode="lin" valueType="num">
                                      <p:cBhvr>
                                        <p:cTn id="108" dur="500" fill="hold"/>
                                        <p:tgtEl>
                                          <p:spTgt spid="9">
                                            <p:graphicEl>
                                              <a:dgm id="{D4F6BEB2-1E5D-4CB2-901E-A73BCEBD7DF3}"/>
                                            </p:graphicEl>
                                          </p:spTgt>
                                        </p:tgtEl>
                                        <p:attrNameLst>
                                          <p:attrName>ppt_w</p:attrName>
                                        </p:attrNameLst>
                                      </p:cBhvr>
                                      <p:tavLst>
                                        <p:tav tm="0">
                                          <p:val>
                                            <p:fltVal val="0"/>
                                          </p:val>
                                        </p:tav>
                                        <p:tav tm="100000">
                                          <p:val>
                                            <p:strVal val="#ppt_w"/>
                                          </p:val>
                                        </p:tav>
                                      </p:tavLst>
                                    </p:anim>
                                    <p:anim calcmode="lin" valueType="num">
                                      <p:cBhvr>
                                        <p:cTn id="109" dur="500" fill="hold"/>
                                        <p:tgtEl>
                                          <p:spTgt spid="9">
                                            <p:graphicEl>
                                              <a:dgm id="{D4F6BEB2-1E5D-4CB2-901E-A73BCEBD7DF3}"/>
                                            </p:graphicEl>
                                          </p:spTgt>
                                        </p:tgtEl>
                                        <p:attrNameLst>
                                          <p:attrName>ppt_h</p:attrName>
                                        </p:attrNameLst>
                                      </p:cBhvr>
                                      <p:tavLst>
                                        <p:tav tm="0">
                                          <p:val>
                                            <p:fltVal val="0"/>
                                          </p:val>
                                        </p:tav>
                                        <p:tav tm="100000">
                                          <p:val>
                                            <p:strVal val="#ppt_h"/>
                                          </p:val>
                                        </p:tav>
                                      </p:tavLst>
                                    </p:anim>
                                    <p:animEffect transition="in" filter="fade">
                                      <p:cBhvr>
                                        <p:cTn id="110" dur="500"/>
                                        <p:tgtEl>
                                          <p:spTgt spid="9">
                                            <p:graphicEl>
                                              <a:dgm id="{D4F6BEB2-1E5D-4CB2-901E-A73BCEBD7D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Graphic spid="4" grpId="0" uiExpand="1">
        <p:bldSub>
          <a:bldDgm bld="one"/>
        </p:bldSub>
      </p:bldGraphic>
      <p:bldGraphic spid="7" grpId="0" uiExpand="1">
        <p:bldSub>
          <a:bldDgm bld="one"/>
        </p:bldSub>
      </p:bldGraphic>
      <p:bldGraphic spid="9" grpId="0" uiExpand="1">
        <p:bldSub>
          <a:bldDgm bld="one"/>
        </p:bldSub>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E6C020-6722-F5A1-A617-62F1D39498F1}"/>
              </a:ext>
            </a:extLst>
          </p:cNvPr>
          <p:cNvSpPr txBox="1"/>
          <p:nvPr/>
        </p:nvSpPr>
        <p:spPr>
          <a:xfrm>
            <a:off x="0" y="43068"/>
            <a:ext cx="12191999" cy="769441"/>
          </a:xfrm>
          <a:prstGeom prst="rect">
            <a:avLst/>
          </a:prstGeom>
          <a:noFill/>
        </p:spPr>
        <p:txBody>
          <a:bodyPr wrap="square">
            <a:spAutoFit/>
          </a:bodyPr>
          <a:lstStyle/>
          <a:p>
            <a:pPr algn="ctr"/>
            <a:r>
              <a:rPr lang="e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ACCEPT OR REJECT LIFE</a:t>
            </a:r>
          </a:p>
        </p:txBody>
      </p:sp>
      <p:sp>
        <p:nvSpPr>
          <p:cNvPr id="6" name="CuadroTexto 5">
            <a:extLst>
              <a:ext uri="{FF2B5EF4-FFF2-40B4-BE49-F238E27FC236}">
                <a16:creationId xmlns:a16="http://schemas.microsoft.com/office/drawing/2014/main" id="{EFCE8359-4036-E40F-E8D0-DEF563BB4581}"/>
              </a:ext>
            </a:extLst>
          </p:cNvPr>
          <p:cNvSpPr txBox="1"/>
          <p:nvPr/>
        </p:nvSpPr>
        <p:spPr>
          <a:xfrm>
            <a:off x="3856452" y="1287270"/>
            <a:ext cx="8160026" cy="707886"/>
          </a:xfrm>
          <a:prstGeom prst="rect">
            <a:avLst/>
          </a:prstGeom>
          <a:noFill/>
        </p:spPr>
        <p:txBody>
          <a:bodyPr wrap="square">
            <a:spAutoFit/>
          </a:bodyPr>
          <a:lstStyle>
            <a:defPPr>
              <a:defRPr lang="es-ES"/>
            </a:defPPr>
            <a:lvl1pPr>
              <a:spcBef>
                <a:spcPts val="600"/>
              </a:spcBef>
              <a:defRPr sz="2000" b="1">
                <a:solidFill>
                  <a:schemeClr val="bg1"/>
                </a:solidFill>
                <a:effectLst>
                  <a:glow rad="101600">
                    <a:srgbClr val="1B4E52"/>
                  </a:glow>
                  <a:outerShdw blurRad="38100" dist="38100" dir="2700000" algn="tl">
                    <a:srgbClr val="000000">
                      <a:alpha val="43137"/>
                    </a:srgbClr>
                  </a:outerShdw>
                </a:effectLst>
              </a:defRPr>
            </a:lvl1pPr>
          </a:lstStyle>
          <a:p>
            <a:r>
              <a:rPr lang="en" dirty="0"/>
              <a:t>Encountering Jesus leads to a dichotomy: accepting or rejecting him. And this implies accepting or rejecting life… eternal life!</a:t>
            </a:r>
          </a:p>
        </p:txBody>
      </p:sp>
      <p:sp>
        <p:nvSpPr>
          <p:cNvPr id="8" name="CuadroTexto 7">
            <a:extLst>
              <a:ext uri="{FF2B5EF4-FFF2-40B4-BE49-F238E27FC236}">
                <a16:creationId xmlns:a16="http://schemas.microsoft.com/office/drawing/2014/main" id="{3599D38B-71B1-2AC2-B419-50EAEBEBB40A}"/>
              </a:ext>
            </a:extLst>
          </p:cNvPr>
          <p:cNvSpPr txBox="1"/>
          <p:nvPr/>
        </p:nvSpPr>
        <p:spPr>
          <a:xfrm>
            <a:off x="1540668" y="641560"/>
            <a:ext cx="9110662"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bg2">
                    <a:lumMod val="50000"/>
                  </a:schemeClr>
                </a:solidFill>
                <a:latin typeface="Comic Sans MS" panose="030F0702030302020204" pitchFamily="66" charset="0"/>
              </a:rPr>
              <a:t>“</a:t>
            </a:r>
            <a:r>
              <a:rPr lang="en-US" b="1" dirty="0">
                <a:solidFill>
                  <a:schemeClr val="bg2">
                    <a:lumMod val="50000"/>
                  </a:schemeClr>
                </a:solidFill>
                <a:latin typeface="Comic Sans MS" panose="030F0702030302020204" pitchFamily="66" charset="0"/>
              </a:rPr>
              <a:t>Whoever believes in the Son has eternal life, but whoever rejects the Son will not see life, for God’s wrath remains on them</a:t>
            </a:r>
            <a:r>
              <a:rPr lang="en" b="1" dirty="0">
                <a:solidFill>
                  <a:schemeClr val="bg2">
                    <a:lumMod val="50000"/>
                  </a:schemeClr>
                </a:solidFill>
                <a:latin typeface="Comic Sans MS" panose="030F0702030302020204" pitchFamily="66" charset="0"/>
              </a:rPr>
              <a:t>” </a:t>
            </a:r>
            <a:r>
              <a:rPr lang="en" sz="1400" b="1" dirty="0">
                <a:solidFill>
                  <a:schemeClr val="bg2">
                    <a:lumMod val="50000"/>
                  </a:schemeClr>
                </a:solidFill>
                <a:latin typeface="Comic Sans MS" panose="030F0702030302020204" pitchFamily="66" charset="0"/>
              </a:rPr>
              <a:t>(John 3:36)</a:t>
            </a:r>
            <a:endParaRPr lang="es-ES" b="1" dirty="0">
              <a:solidFill>
                <a:schemeClr val="bg2">
                  <a:lumMod val="50000"/>
                </a:schemeClr>
              </a:solidFill>
              <a:latin typeface="Comic Sans MS" panose="030F0702030302020204" pitchFamily="66" charset="0"/>
            </a:endParaRPr>
          </a:p>
        </p:txBody>
      </p:sp>
      <p:pic>
        <p:nvPicPr>
          <p:cNvPr id="4" name="Imagen 3" descr="Un hombre en traje con una flor en la cabeza&#10;&#10;Descripción generada automáticamente con confianza media">
            <a:extLst>
              <a:ext uri="{FF2B5EF4-FFF2-40B4-BE49-F238E27FC236}">
                <a16:creationId xmlns:a16="http://schemas.microsoft.com/office/drawing/2014/main" id="{3D3063BB-3073-A5C1-E8F7-934659D4C5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311" y="1307769"/>
            <a:ext cx="3349486" cy="2512115"/>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DD556AE-F768-3C0E-F934-C4FF6B730955}"/>
              </a:ext>
            </a:extLst>
          </p:cNvPr>
          <p:cNvSpPr txBox="1"/>
          <p:nvPr/>
        </p:nvSpPr>
        <p:spPr>
          <a:xfrm>
            <a:off x="255034" y="3891492"/>
            <a:ext cx="5461305" cy="1631216"/>
          </a:xfrm>
          <a:prstGeom prst="rect">
            <a:avLst/>
          </a:prstGeom>
          <a:noFill/>
        </p:spPr>
        <p:txBody>
          <a:bodyPr wrap="square">
            <a:spAutoFit/>
          </a:bodyPr>
          <a:lstStyle/>
          <a:p>
            <a:pPr>
              <a:spcBef>
                <a:spcPts val="600"/>
              </a:spcBef>
            </a:pPr>
            <a:r>
              <a:rPr lang="en" sz="2000" b="1" dirty="0">
                <a:solidFill>
                  <a:schemeClr val="bg1"/>
                </a:solidFill>
                <a:effectLst>
                  <a:glow rad="101600">
                    <a:srgbClr val="1B4E52"/>
                  </a:glow>
                  <a:outerShdw blurRad="38100" dist="38100" dir="2700000" algn="tl">
                    <a:srgbClr val="000000">
                      <a:alpha val="43137"/>
                    </a:srgbClr>
                  </a:outerShdw>
                </a:effectLst>
              </a:rPr>
              <a:t>This is nothing new. For example, 10 of the 12 spies sent by Moses to scout the Promised Land analyzed the evidence and came to a conclusion: God has no power to conquer this land (Num. 13:31-33.)</a:t>
            </a:r>
          </a:p>
        </p:txBody>
      </p:sp>
      <p:pic>
        <p:nvPicPr>
          <p:cNvPr id="12" name="Imagen 11" descr="Imagen que contiene persona, pasto, mujer, colorido&#10;&#10;Descripción generada automáticamente">
            <a:extLst>
              <a:ext uri="{FF2B5EF4-FFF2-40B4-BE49-F238E27FC236}">
                <a16:creationId xmlns:a16="http://schemas.microsoft.com/office/drawing/2014/main" id="{58DDE0B9-CB62-580A-29E9-2B78256E4C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69043" y="3557362"/>
            <a:ext cx="3077182" cy="2693434"/>
          </a:xfrm>
          <a:prstGeom prst="roundRect">
            <a:avLst>
              <a:gd name="adj" fmla="val 4167"/>
            </a:avLst>
          </a:prstGeom>
          <a:solidFill>
            <a:srgbClr val="FFFFFF"/>
          </a:solidFill>
          <a:ln w="76200" cap="sq">
            <a:solidFill>
              <a:schemeClr val="bg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4" name="Imagen 13" descr="Un grupo de personas disfrazadas&#10;&#10;Descripción generada automáticamente con confianza media">
            <a:extLst>
              <a:ext uri="{FF2B5EF4-FFF2-40B4-BE49-F238E27FC236}">
                <a16:creationId xmlns:a16="http://schemas.microsoft.com/office/drawing/2014/main" id="{C218F97F-D412-EDC2-75AE-9BD6B6157E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16339" y="3557361"/>
            <a:ext cx="3077183" cy="2693435"/>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8131C8AB-5A9F-5108-B5BF-C3051A6AE597}"/>
              </a:ext>
            </a:extLst>
          </p:cNvPr>
          <p:cNvSpPr txBox="1"/>
          <p:nvPr/>
        </p:nvSpPr>
        <p:spPr>
          <a:xfrm>
            <a:off x="3856451" y="2377803"/>
            <a:ext cx="8335547" cy="1015663"/>
          </a:xfrm>
          <a:prstGeom prst="rect">
            <a:avLst/>
          </a:prstGeom>
          <a:noFill/>
        </p:spPr>
        <p:txBody>
          <a:bodyPr wrap="square">
            <a:spAutoFit/>
          </a:bodyPr>
          <a:lstStyle>
            <a:defPPr>
              <a:defRPr lang="es-ES"/>
            </a:defPPr>
            <a:lvl1pPr>
              <a:spcBef>
                <a:spcPts val="600"/>
              </a:spcBef>
              <a:defRPr sz="2000" b="1">
                <a:solidFill>
                  <a:schemeClr val="bg1"/>
                </a:solidFill>
                <a:effectLst>
                  <a:glow rad="101600">
                    <a:srgbClr val="1B4E52"/>
                  </a:glow>
                  <a:outerShdw blurRad="38100" dist="38100" dir="2700000" algn="tl">
                    <a:srgbClr val="000000">
                      <a:alpha val="43137"/>
                    </a:srgbClr>
                  </a:outerShdw>
                </a:effectLst>
              </a:defRPr>
            </a:lvl1pPr>
          </a:lstStyle>
          <a:p>
            <a:r>
              <a:rPr lang="en" dirty="0"/>
              <a:t>Many make this decision out of doubt. They expect to believe in Jesus if science, philosophy, archaeology, or any other modern science can support the evidence for Jesus.</a:t>
            </a:r>
          </a:p>
        </p:txBody>
      </p:sp>
      <p:sp>
        <p:nvSpPr>
          <p:cNvPr id="13" name="CuadroTexto 12">
            <a:extLst>
              <a:ext uri="{FF2B5EF4-FFF2-40B4-BE49-F238E27FC236}">
                <a16:creationId xmlns:a16="http://schemas.microsoft.com/office/drawing/2014/main" id="{6DDACDBA-41DB-BC45-112C-BE00A48F501C}"/>
              </a:ext>
            </a:extLst>
          </p:cNvPr>
          <p:cNvSpPr txBox="1"/>
          <p:nvPr/>
        </p:nvSpPr>
        <p:spPr>
          <a:xfrm>
            <a:off x="3856451" y="1990748"/>
            <a:ext cx="8335546" cy="400110"/>
          </a:xfrm>
          <a:prstGeom prst="rect">
            <a:avLst/>
          </a:prstGeom>
          <a:noFill/>
        </p:spPr>
        <p:txBody>
          <a:bodyPr wrap="square">
            <a:spAutoFit/>
          </a:bodyPr>
          <a:lstStyle>
            <a:defPPr>
              <a:defRPr lang="es-ES"/>
            </a:defPPr>
            <a:lvl1pPr>
              <a:spcBef>
                <a:spcPts val="600"/>
              </a:spcBef>
              <a:defRPr sz="2000" b="1">
                <a:solidFill>
                  <a:schemeClr val="bg1"/>
                </a:solidFill>
                <a:effectLst>
                  <a:glow rad="101600">
                    <a:srgbClr val="1B4E52"/>
                  </a:glow>
                  <a:outerShdw blurRad="38100" dist="38100" dir="2700000" algn="tl">
                    <a:srgbClr val="000000">
                      <a:alpha val="43137"/>
                    </a:srgbClr>
                  </a:outerShdw>
                </a:effectLst>
              </a:defRPr>
            </a:lvl1pPr>
          </a:lstStyle>
          <a:p>
            <a:r>
              <a:rPr lang="en" dirty="0"/>
              <a:t>How do we determine whether to accept or reject it?</a:t>
            </a:r>
          </a:p>
        </p:txBody>
      </p:sp>
      <p:sp>
        <p:nvSpPr>
          <p:cNvPr id="17" name="CuadroTexto 16">
            <a:extLst>
              <a:ext uri="{FF2B5EF4-FFF2-40B4-BE49-F238E27FC236}">
                <a16:creationId xmlns:a16="http://schemas.microsoft.com/office/drawing/2014/main" id="{C92A0357-00FC-DE97-C278-839C3BBCAE7E}"/>
              </a:ext>
            </a:extLst>
          </p:cNvPr>
          <p:cNvSpPr txBox="1"/>
          <p:nvPr/>
        </p:nvSpPr>
        <p:spPr>
          <a:xfrm>
            <a:off x="255034" y="5656783"/>
            <a:ext cx="5461305" cy="1015663"/>
          </a:xfrm>
          <a:prstGeom prst="rect">
            <a:avLst/>
          </a:prstGeom>
          <a:noFill/>
        </p:spPr>
        <p:txBody>
          <a:bodyPr wrap="square">
            <a:spAutoFit/>
          </a:bodyPr>
          <a:lstStyle/>
          <a:p>
            <a:pPr>
              <a:spcBef>
                <a:spcPts val="600"/>
              </a:spcBef>
            </a:pPr>
            <a:r>
              <a:rPr lang="en" sz="2000" b="1" dirty="0">
                <a:solidFill>
                  <a:schemeClr val="bg1"/>
                </a:solidFill>
                <a:effectLst>
                  <a:glow rad="101600">
                    <a:srgbClr val="1B4E52"/>
                  </a:glow>
                  <a:outerShdw blurRad="38100" dist="38100" dir="2700000" algn="tl">
                    <a:srgbClr val="000000">
                      <a:alpha val="43137"/>
                    </a:srgbClr>
                  </a:outerShdw>
                </a:effectLst>
              </a:rPr>
              <a:t>But two of them analyzed God, and found the evidence: He has the power to overcome                 (Num. 14:6-9.)</a:t>
            </a:r>
          </a:p>
        </p:txBody>
      </p:sp>
      <p:sp>
        <p:nvSpPr>
          <p:cNvPr id="16" name="CuadroTexto 15">
            <a:extLst>
              <a:ext uri="{FF2B5EF4-FFF2-40B4-BE49-F238E27FC236}">
                <a16:creationId xmlns:a16="http://schemas.microsoft.com/office/drawing/2014/main" id="{FE516CDC-2E0C-8E8D-4E43-8B20F074642B}"/>
              </a:ext>
            </a:extLst>
          </p:cNvPr>
          <p:cNvSpPr txBox="1"/>
          <p:nvPr/>
        </p:nvSpPr>
        <p:spPr>
          <a:xfrm>
            <a:off x="5716339" y="6346046"/>
            <a:ext cx="6300139" cy="388191"/>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ts val="600"/>
              </a:spcBef>
            </a:pPr>
            <a:r>
              <a:rPr lang="en" sz="1680" b="1" dirty="0">
                <a:solidFill>
                  <a:schemeClr val="tx1"/>
                </a:solidFill>
              </a:rPr>
              <a:t>What will your decision be, and on what basis will you make it?</a:t>
            </a:r>
          </a:p>
        </p:txBody>
      </p:sp>
    </p:spTree>
    <p:extLst>
      <p:ext uri="{BB962C8B-B14F-4D97-AF65-F5344CB8AC3E}">
        <p14:creationId xmlns:p14="http://schemas.microsoft.com/office/powerpoint/2010/main" val="300873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7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 calcmode="lin" valueType="num">
                                      <p:cBhvr>
                                        <p:cTn id="52" dur="500" fill="hold"/>
                                        <p:tgtEl>
                                          <p:spTgt spid="14"/>
                                        </p:tgtEl>
                                        <p:attrNameLst>
                                          <p:attrName>style.rotation</p:attrName>
                                        </p:attrNameLst>
                                      </p:cBhvr>
                                      <p:tavLst>
                                        <p:tav tm="0">
                                          <p:val>
                                            <p:fltVal val="360"/>
                                          </p:val>
                                        </p:tav>
                                        <p:tav tm="100000">
                                          <p:val>
                                            <p:fltVal val="0"/>
                                          </p:val>
                                        </p:tav>
                                      </p:tavLst>
                                    </p:anim>
                                    <p:animEffect transition="in" filter="fade">
                                      <p:cBhvr>
                                        <p:cTn id="53" dur="500"/>
                                        <p:tgtEl>
                                          <p:spTgt spid="1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1000" fill="hold"/>
                                        <p:tgtEl>
                                          <p:spTgt spid="16"/>
                                        </p:tgtEl>
                                        <p:attrNameLst>
                                          <p:attrName>ppt_w</p:attrName>
                                        </p:attrNameLst>
                                      </p:cBhvr>
                                      <p:tavLst>
                                        <p:tav tm="0">
                                          <p:val>
                                            <p:fltVal val="0"/>
                                          </p:val>
                                        </p:tav>
                                        <p:tav tm="100000">
                                          <p:val>
                                            <p:strVal val="#ppt_w"/>
                                          </p:val>
                                        </p:tav>
                                      </p:tavLst>
                                    </p:anim>
                                    <p:anim calcmode="lin" valueType="num">
                                      <p:cBhvr>
                                        <p:cTn id="75" dur="1000" fill="hold"/>
                                        <p:tgtEl>
                                          <p:spTgt spid="16"/>
                                        </p:tgtEl>
                                        <p:attrNameLst>
                                          <p:attrName>ppt_h</p:attrName>
                                        </p:attrNameLst>
                                      </p:cBhvr>
                                      <p:tavLst>
                                        <p:tav tm="0">
                                          <p:val>
                                            <p:fltVal val="0"/>
                                          </p:val>
                                        </p:tav>
                                        <p:tav tm="100000">
                                          <p:val>
                                            <p:strVal val="#ppt_h"/>
                                          </p:val>
                                        </p:tav>
                                      </p:tavLst>
                                    </p:anim>
                                    <p:anim calcmode="lin" valueType="num">
                                      <p:cBhvr>
                                        <p:cTn id="7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10" grpId="0"/>
      <p:bldP spid="13" grpId="0"/>
      <p:bldP spid="17" grpId="0"/>
      <p:bldP spid="16" grpId="0" animBg="1"/>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524</TotalTime>
  <Words>1388</Words>
  <Application>Microsoft Office PowerPoint</Application>
  <PresentationFormat>Panorámica</PresentationFormat>
  <Paragraphs>72</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Comic Sans MS</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2024-11-17T07:25:02Z</dcterms:created>
  <dcterms:modified xsi:type="dcterms:W3CDTF">2024-11-23T08:27:54Z</dcterms:modified>
</cp:coreProperties>
</file>