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9" r:id="rId4"/>
    <p:sldId id="257" r:id="rId5"/>
    <p:sldId id="258" r:id="rId6"/>
    <p:sldId id="259" r:id="rId7"/>
    <p:sldId id="260" r:id="rId8"/>
    <p:sldId id="296" r:id="rId9"/>
    <p:sldId id="297" r:id="rId10"/>
    <p:sldId id="295" r:id="rId11"/>
    <p:sldId id="298" r:id="rId12"/>
    <p:sldId id="264"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FF"/>
    <a:srgbClr val="FFE3B9"/>
    <a:srgbClr val="FF9900"/>
    <a:srgbClr val="FFF5C5"/>
    <a:srgbClr val="F6CD00"/>
    <a:srgbClr val="FBFFC9"/>
    <a:srgbClr val="DEEE00"/>
    <a:srgbClr val="EBFFBD"/>
    <a:srgbClr val="A1E600"/>
    <a:srgbClr val="E1F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1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69C81-1760-4109-B7E9-F7CC04630C51}"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62AE7ADC-F911-4D03-8194-CAC881D60B64}">
      <dgm:prSet custT="1"/>
      <dgm:spPr>
        <a:solidFill>
          <a:schemeClr val="accent2">
            <a:lumMod val="75000"/>
          </a:schemeClr>
        </a:solidFill>
      </dgm:spPr>
      <dgm:t>
        <a:bodyPr/>
        <a:lstStyle/>
        <a:p>
          <a:r>
            <a:rPr lang="en" sz="2000" b="1" dirty="0">
              <a:effectLst>
                <a:outerShdw blurRad="38100" dist="38100" dir="2700000" algn="tl">
                  <a:srgbClr val="000000">
                    <a:alpha val="43137"/>
                  </a:srgbClr>
                </a:outerShdw>
              </a:effectLst>
            </a:rPr>
            <a:t>John 1:23</a:t>
          </a:r>
        </a:p>
      </dgm:t>
    </dgm:pt>
    <dgm:pt modelId="{9FAE14DA-4FD9-4B5F-9A69-CE20E1353B25}" type="parTrans" cxnId="{1668269C-572F-4A12-8874-5C9DB8924DDE}">
      <dgm:prSet/>
      <dgm:spPr/>
      <dgm:t>
        <a:bodyPr/>
        <a:lstStyle/>
        <a:p>
          <a:endParaRPr lang="es-ES" sz="2000" b="1"/>
        </a:p>
      </dgm:t>
    </dgm:pt>
    <dgm:pt modelId="{133F09AB-CA25-4C67-A13D-D255B4702D40}" type="sibTrans" cxnId="{1668269C-572F-4A12-8874-5C9DB8924DDE}">
      <dgm:prSet/>
      <dgm:spPr/>
      <dgm:t>
        <a:bodyPr/>
        <a:lstStyle/>
        <a:p>
          <a:endParaRPr lang="es-ES" sz="2000" b="1"/>
        </a:p>
      </dgm:t>
    </dgm:pt>
    <dgm:pt modelId="{F65B5EB4-F1E2-4BF0-BF03-851C49D11023}">
      <dgm:prSet custT="1"/>
      <dgm:spPr>
        <a:solidFill>
          <a:schemeClr val="accent2">
            <a:tint val="40000"/>
            <a:hueOff val="0"/>
            <a:satOff val="0"/>
            <a:lumOff val="0"/>
          </a:schemeClr>
        </a:solidFill>
      </dgm:spPr>
      <dgm:t>
        <a:bodyPr lIns="108000" rIns="108000"/>
        <a:lstStyle/>
        <a:p>
          <a:pPr marL="0" indent="0" algn="ctr">
            <a:buNone/>
          </a:pPr>
          <a:r>
            <a:rPr lang="en" sz="2000" b="1" dirty="0"/>
            <a:t>The work of his predecessor</a:t>
          </a:r>
        </a:p>
      </dgm:t>
    </dgm:pt>
    <dgm:pt modelId="{0F4BF227-F91B-4413-98B8-9DF370327B1B}" type="parTrans" cxnId="{F4E9A52A-BEBA-4BD0-A500-B536B51BAF25}">
      <dgm:prSet/>
      <dgm:spPr/>
      <dgm:t>
        <a:bodyPr/>
        <a:lstStyle/>
        <a:p>
          <a:endParaRPr lang="es-ES" sz="2000" b="1"/>
        </a:p>
      </dgm:t>
    </dgm:pt>
    <dgm:pt modelId="{E3C880CC-5BAA-4A43-B55F-B626E7F93357}" type="sibTrans" cxnId="{F4E9A52A-BEBA-4BD0-A500-B536B51BAF25}">
      <dgm:prSet/>
      <dgm:spPr/>
      <dgm:t>
        <a:bodyPr/>
        <a:lstStyle/>
        <a:p>
          <a:endParaRPr lang="es-ES" sz="2000" b="1"/>
        </a:p>
      </dgm:t>
    </dgm:pt>
    <dgm:pt modelId="{53C69E67-E811-41DD-B6D8-C70B63546903}">
      <dgm:prSet custT="1"/>
      <dgm:spPr>
        <a:solidFill>
          <a:schemeClr val="accent1">
            <a:lumMod val="50000"/>
          </a:schemeClr>
        </a:solidFill>
      </dgm:spPr>
      <dgm:t>
        <a:bodyPr/>
        <a:lstStyle/>
        <a:p>
          <a:r>
            <a:rPr lang="en" sz="2000" b="1" dirty="0">
              <a:effectLst>
                <a:outerShdw blurRad="38100" dist="38100" dir="2700000" algn="tl">
                  <a:srgbClr val="000000">
                    <a:alpha val="43137"/>
                  </a:srgbClr>
                </a:outerShdw>
              </a:effectLst>
            </a:rPr>
            <a:t>John 2:17</a:t>
          </a:r>
        </a:p>
      </dgm:t>
    </dgm:pt>
    <dgm:pt modelId="{216F66D5-FC42-4731-8A09-DAC6FFEA08BA}" type="parTrans" cxnId="{DE3C7626-F3D4-4B8E-942F-C0418CE9DEBB}">
      <dgm:prSet/>
      <dgm:spPr/>
      <dgm:t>
        <a:bodyPr/>
        <a:lstStyle/>
        <a:p>
          <a:endParaRPr lang="es-ES" sz="2000" b="1"/>
        </a:p>
      </dgm:t>
    </dgm:pt>
    <dgm:pt modelId="{3EE2E064-1435-4E3D-9A3A-2AB6019FDF4A}" type="sibTrans" cxnId="{DE3C7626-F3D4-4B8E-942F-C0418CE9DEBB}">
      <dgm:prSet/>
      <dgm:spPr/>
      <dgm:t>
        <a:bodyPr/>
        <a:lstStyle/>
        <a:p>
          <a:endParaRPr lang="es-ES" sz="2000" b="1"/>
        </a:p>
      </dgm:t>
    </dgm:pt>
    <dgm:pt modelId="{94B478E9-0E56-437A-BA38-EE6466C27BA2}">
      <dgm:prSet custT="1"/>
      <dgm:spPr>
        <a:solidFill>
          <a:schemeClr val="accent1">
            <a:lumMod val="20000"/>
            <a:lumOff val="80000"/>
          </a:schemeClr>
        </a:solidFill>
      </dgm:spPr>
      <dgm:t>
        <a:bodyPr lIns="108000" rIns="108000"/>
        <a:lstStyle/>
        <a:p>
          <a:pPr marL="0" indent="0" algn="ctr">
            <a:buNone/>
          </a:pPr>
          <a:r>
            <a:rPr lang="en" sz="2000" b="1" dirty="0"/>
            <a:t>The zeal of Jesus in expelling the merchants from the Temple</a:t>
          </a:r>
        </a:p>
      </dgm:t>
    </dgm:pt>
    <dgm:pt modelId="{0928C990-BD58-4570-95B3-3948F1C89A07}" type="parTrans" cxnId="{FC3C37ED-ABB0-48B5-A61B-E9EE91A03E83}">
      <dgm:prSet/>
      <dgm:spPr/>
      <dgm:t>
        <a:bodyPr/>
        <a:lstStyle/>
        <a:p>
          <a:endParaRPr lang="es-ES" sz="2000" b="1"/>
        </a:p>
      </dgm:t>
    </dgm:pt>
    <dgm:pt modelId="{3BE17565-B934-4910-AC3B-A634D6AF22DE}" type="sibTrans" cxnId="{FC3C37ED-ABB0-48B5-A61B-E9EE91A03E83}">
      <dgm:prSet/>
      <dgm:spPr/>
      <dgm:t>
        <a:bodyPr/>
        <a:lstStyle/>
        <a:p>
          <a:endParaRPr lang="es-ES" sz="2000" b="1"/>
        </a:p>
      </dgm:t>
    </dgm:pt>
    <dgm:pt modelId="{486C5213-EF7F-4E6F-A0D9-09C0C194EDD4}">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John 7:38</a:t>
          </a:r>
        </a:p>
      </dgm:t>
    </dgm:pt>
    <dgm:pt modelId="{3AE14629-9479-496A-8D5A-FB0A9C3F3BB3}" type="parTrans" cxnId="{EEDAF6E6-7645-4346-BA69-8FD916DD58BA}">
      <dgm:prSet/>
      <dgm:spPr/>
      <dgm:t>
        <a:bodyPr/>
        <a:lstStyle/>
        <a:p>
          <a:endParaRPr lang="es-ES" sz="2000" b="1"/>
        </a:p>
      </dgm:t>
    </dgm:pt>
    <dgm:pt modelId="{B934B5C6-D018-411D-AA3B-E187B8D2BE7F}" type="sibTrans" cxnId="{EEDAF6E6-7645-4346-BA69-8FD916DD58BA}">
      <dgm:prSet/>
      <dgm:spPr/>
      <dgm:t>
        <a:bodyPr/>
        <a:lstStyle/>
        <a:p>
          <a:endParaRPr lang="es-ES" sz="2000" b="1"/>
        </a:p>
      </dgm:t>
    </dgm:pt>
    <dgm:pt modelId="{3400AB41-6EC6-4EB2-9872-83A599702AD7}">
      <dgm:prSet custT="1"/>
      <dgm:spPr>
        <a:solidFill>
          <a:schemeClr val="accent4">
            <a:tint val="40000"/>
            <a:hueOff val="0"/>
            <a:satOff val="0"/>
            <a:lumOff val="0"/>
          </a:schemeClr>
        </a:solidFill>
      </dgm:spPr>
      <dgm:t>
        <a:bodyPr lIns="108000" rIns="108000"/>
        <a:lstStyle/>
        <a:p>
          <a:pPr marL="0" indent="0" algn="ctr">
            <a:buNone/>
          </a:pPr>
          <a:r>
            <a:rPr lang="en" sz="2000" b="1" dirty="0"/>
            <a:t>The provision of living water</a:t>
          </a:r>
        </a:p>
      </dgm:t>
    </dgm:pt>
    <dgm:pt modelId="{4AEE55FB-89A9-42A7-A618-57CE2F950BB5}" type="parTrans" cxnId="{D4C8CE5C-97D5-469D-BD98-A056D4D20078}">
      <dgm:prSet/>
      <dgm:spPr/>
      <dgm:t>
        <a:bodyPr/>
        <a:lstStyle/>
        <a:p>
          <a:endParaRPr lang="es-ES" sz="2000" b="1"/>
        </a:p>
      </dgm:t>
    </dgm:pt>
    <dgm:pt modelId="{0DA7151F-4EC1-4150-ABA9-956233DE3B23}" type="sibTrans" cxnId="{D4C8CE5C-97D5-469D-BD98-A056D4D20078}">
      <dgm:prSet/>
      <dgm:spPr/>
      <dgm:t>
        <a:bodyPr/>
        <a:lstStyle/>
        <a:p>
          <a:endParaRPr lang="es-ES" sz="2000" b="1"/>
        </a:p>
      </dgm:t>
    </dgm:pt>
    <dgm:pt modelId="{B9062ECD-2E3E-4F0E-9867-8292F3052112}">
      <dgm:prSet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John 7:42</a:t>
          </a:r>
        </a:p>
      </dgm:t>
    </dgm:pt>
    <dgm:pt modelId="{EF5D897B-04EC-4D4B-965F-0474ADAC0A2B}" type="parTrans" cxnId="{CB9EAB80-4D1E-4664-AABC-AEFFDA617060}">
      <dgm:prSet/>
      <dgm:spPr/>
      <dgm:t>
        <a:bodyPr/>
        <a:lstStyle/>
        <a:p>
          <a:endParaRPr lang="es-ES" sz="2000" b="1"/>
        </a:p>
      </dgm:t>
    </dgm:pt>
    <dgm:pt modelId="{2E2441AF-5483-40C7-9585-A0479EEB7512}" type="sibTrans" cxnId="{CB9EAB80-4D1E-4664-AABC-AEFFDA617060}">
      <dgm:prSet/>
      <dgm:spPr/>
      <dgm:t>
        <a:bodyPr/>
        <a:lstStyle/>
        <a:p>
          <a:endParaRPr lang="es-ES" sz="2000" b="1"/>
        </a:p>
      </dgm:t>
    </dgm:pt>
    <dgm:pt modelId="{FB49E522-BA63-48F3-A82B-5BC8519622DB}">
      <dgm:prSet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John 12:13</a:t>
          </a:r>
        </a:p>
      </dgm:t>
    </dgm:pt>
    <dgm:pt modelId="{990EF1D4-2FBA-43F7-9B5D-2E30A5F4BD84}" type="parTrans" cxnId="{D654E1A6-F0E3-40D5-B028-3FE0E272D6B4}">
      <dgm:prSet/>
      <dgm:spPr/>
      <dgm:t>
        <a:bodyPr/>
        <a:lstStyle/>
        <a:p>
          <a:endParaRPr lang="es-ES" sz="2000" b="1"/>
        </a:p>
      </dgm:t>
    </dgm:pt>
    <dgm:pt modelId="{A77214AA-EBEA-4565-89A7-904AA94D271C}" type="sibTrans" cxnId="{D654E1A6-F0E3-40D5-B028-3FE0E272D6B4}">
      <dgm:prSet/>
      <dgm:spPr/>
      <dgm:t>
        <a:bodyPr/>
        <a:lstStyle/>
        <a:p>
          <a:endParaRPr lang="es-ES" sz="2000" b="1"/>
        </a:p>
      </dgm:t>
    </dgm:pt>
    <dgm:pt modelId="{9309EADF-A963-4DFB-8070-BD08D911EA7D}">
      <dgm:prSet custT="1"/>
      <dgm:spPr>
        <a:solidFill>
          <a:schemeClr val="accent3">
            <a:lumMod val="50000"/>
          </a:schemeClr>
        </a:solidFill>
      </dgm:spPr>
      <dgm:t>
        <a:bodyPr/>
        <a:lstStyle/>
        <a:p>
          <a:r>
            <a:rPr lang="en" sz="2000" b="1" dirty="0">
              <a:effectLst>
                <a:outerShdw blurRad="38100" dist="38100" dir="2700000" algn="tl">
                  <a:srgbClr val="000000">
                    <a:alpha val="43137"/>
                  </a:srgbClr>
                </a:outerShdw>
              </a:effectLst>
            </a:rPr>
            <a:t>John 12:14-15</a:t>
          </a:r>
        </a:p>
      </dgm:t>
    </dgm:pt>
    <dgm:pt modelId="{7A2201CB-417C-4EC4-B4B6-221E4F4F534B}" type="parTrans" cxnId="{AEC16845-9C98-4E8D-BB70-D17603713B8E}">
      <dgm:prSet/>
      <dgm:spPr/>
      <dgm:t>
        <a:bodyPr/>
        <a:lstStyle/>
        <a:p>
          <a:endParaRPr lang="es-ES" sz="2000" b="1"/>
        </a:p>
      </dgm:t>
    </dgm:pt>
    <dgm:pt modelId="{8D427E77-B27F-4D41-A61A-164FDACF708B}" type="sibTrans" cxnId="{AEC16845-9C98-4E8D-BB70-D17603713B8E}">
      <dgm:prSet/>
      <dgm:spPr/>
      <dgm:t>
        <a:bodyPr/>
        <a:lstStyle/>
        <a:p>
          <a:endParaRPr lang="es-ES" sz="2000" b="1"/>
        </a:p>
      </dgm:t>
    </dgm:pt>
    <dgm:pt modelId="{15E0251E-2810-4EA3-B603-19C3719295D3}">
      <dgm:prSet custT="1"/>
      <dgm:spPr>
        <a:solidFill>
          <a:schemeClr val="accent5">
            <a:tint val="40000"/>
            <a:hueOff val="0"/>
            <a:satOff val="0"/>
            <a:lumOff val="0"/>
          </a:schemeClr>
        </a:solidFill>
      </dgm:spPr>
      <dgm:t>
        <a:bodyPr lIns="108000" rIns="108000"/>
        <a:lstStyle/>
        <a:p>
          <a:pPr marL="0" indent="0" algn="ctr">
            <a:buNone/>
          </a:pPr>
          <a:r>
            <a:rPr lang="en" sz="2000" b="1" dirty="0"/>
            <a:t>The birth in Bethlehem</a:t>
          </a:r>
        </a:p>
      </dgm:t>
    </dgm:pt>
    <dgm:pt modelId="{BDA91E43-2221-4BE0-AEFD-BE7CC22193F7}" type="parTrans" cxnId="{068BC085-1E7E-4CC5-AFDE-30CBFC4F1E54}">
      <dgm:prSet/>
      <dgm:spPr/>
      <dgm:t>
        <a:bodyPr/>
        <a:lstStyle/>
        <a:p>
          <a:endParaRPr lang="es-ES" sz="2000" b="1"/>
        </a:p>
      </dgm:t>
    </dgm:pt>
    <dgm:pt modelId="{03433270-3DB7-44C7-8971-13F478D7D977}" type="sibTrans" cxnId="{068BC085-1E7E-4CC5-AFDE-30CBFC4F1E54}">
      <dgm:prSet/>
      <dgm:spPr/>
      <dgm:t>
        <a:bodyPr/>
        <a:lstStyle/>
        <a:p>
          <a:endParaRPr lang="es-ES" sz="2000" b="1"/>
        </a:p>
      </dgm:t>
    </dgm:pt>
    <dgm:pt modelId="{22D3C996-1A77-42A2-991F-B42C2B2885AC}">
      <dgm:prSet custT="1"/>
      <dgm:spPr>
        <a:solidFill>
          <a:schemeClr val="accent6">
            <a:tint val="40000"/>
            <a:hueOff val="0"/>
            <a:satOff val="0"/>
            <a:lumOff val="0"/>
          </a:schemeClr>
        </a:solidFill>
      </dgm:spPr>
      <dgm:t>
        <a:bodyPr lIns="108000" rIns="108000"/>
        <a:lstStyle/>
        <a:p>
          <a:pPr marL="0" indent="0" algn="ctr">
            <a:buNone/>
          </a:pPr>
          <a:r>
            <a:rPr lang="en" sz="2000" b="1" dirty="0"/>
            <a:t>The greeting of the crowd upon entering Jerusalem</a:t>
          </a:r>
        </a:p>
      </dgm:t>
    </dgm:pt>
    <dgm:pt modelId="{84463FCC-65B5-47F9-8C22-31E8C2DBA10C}" type="parTrans" cxnId="{4EE9AC6E-65E2-4A86-979B-F8AF8FF13D90}">
      <dgm:prSet/>
      <dgm:spPr/>
      <dgm:t>
        <a:bodyPr/>
        <a:lstStyle/>
        <a:p>
          <a:endParaRPr lang="es-ES" sz="2000" b="1"/>
        </a:p>
      </dgm:t>
    </dgm:pt>
    <dgm:pt modelId="{5C817952-A790-44B8-82D3-C9C7340F2A4F}" type="sibTrans" cxnId="{4EE9AC6E-65E2-4A86-979B-F8AF8FF13D90}">
      <dgm:prSet/>
      <dgm:spPr/>
      <dgm:t>
        <a:bodyPr/>
        <a:lstStyle/>
        <a:p>
          <a:endParaRPr lang="es-ES" sz="2000" b="1"/>
        </a:p>
      </dgm:t>
    </dgm:pt>
    <dgm:pt modelId="{56FC0C5F-2673-4854-9F5B-312C8AD84EC6}">
      <dgm:prSet custT="1"/>
      <dgm:spPr>
        <a:solidFill>
          <a:schemeClr val="accent3">
            <a:lumMod val="40000"/>
            <a:lumOff val="60000"/>
          </a:schemeClr>
        </a:solidFill>
      </dgm:spPr>
      <dgm:t>
        <a:bodyPr lIns="108000" rIns="108000"/>
        <a:lstStyle/>
        <a:p>
          <a:pPr marL="0" indent="0" algn="ctr">
            <a:buNone/>
          </a:pPr>
          <a:r>
            <a:rPr lang="en" sz="2000" b="1" dirty="0"/>
            <a:t>The triumphal entry into Jerusalem</a:t>
          </a:r>
        </a:p>
      </dgm:t>
    </dgm:pt>
    <dgm:pt modelId="{3154931A-05AE-4AEC-AE3D-13460B728FC4}" type="parTrans" cxnId="{9980C990-1380-4302-B9BD-18F779C616D4}">
      <dgm:prSet/>
      <dgm:spPr/>
      <dgm:t>
        <a:bodyPr/>
        <a:lstStyle/>
        <a:p>
          <a:endParaRPr lang="es-ES" sz="2000" b="1"/>
        </a:p>
      </dgm:t>
    </dgm:pt>
    <dgm:pt modelId="{809E1F79-BEA0-4503-BEF9-D3F2657B2D98}" type="sibTrans" cxnId="{9980C990-1380-4302-B9BD-18F779C616D4}">
      <dgm:prSet/>
      <dgm:spPr/>
      <dgm:t>
        <a:bodyPr/>
        <a:lstStyle/>
        <a:p>
          <a:endParaRPr lang="es-ES" sz="2000" b="1"/>
        </a:p>
      </dgm:t>
    </dgm:pt>
    <dgm:pt modelId="{C8044432-070A-49A8-8834-6F64B7AAB89A}" type="pres">
      <dgm:prSet presAssocID="{5FA69C81-1760-4109-B7E9-F7CC04630C51}" presName="Name0" presStyleCnt="0">
        <dgm:presLayoutVars>
          <dgm:dir/>
          <dgm:animLvl val="lvl"/>
          <dgm:resizeHandles val="exact"/>
        </dgm:presLayoutVars>
      </dgm:prSet>
      <dgm:spPr/>
    </dgm:pt>
    <dgm:pt modelId="{518B58B8-0BE7-4EA0-8A3E-03540D957EAA}" type="pres">
      <dgm:prSet presAssocID="{62AE7ADC-F911-4D03-8194-CAC881D60B64}" presName="linNode" presStyleCnt="0"/>
      <dgm:spPr/>
    </dgm:pt>
    <dgm:pt modelId="{FF006DE1-0326-43B8-9E5D-F156010F7CBA}" type="pres">
      <dgm:prSet presAssocID="{62AE7ADC-F911-4D03-8194-CAC881D60B64}" presName="parentText" presStyleLbl="node1" presStyleIdx="0" presStyleCnt="6" custScaleX="65487">
        <dgm:presLayoutVars>
          <dgm:chMax val="1"/>
          <dgm:bulletEnabled val="1"/>
        </dgm:presLayoutVars>
      </dgm:prSet>
      <dgm:spPr/>
    </dgm:pt>
    <dgm:pt modelId="{358E6F6D-D437-4C44-9514-6F7A0401863B}" type="pres">
      <dgm:prSet presAssocID="{62AE7ADC-F911-4D03-8194-CAC881D60B64}" presName="descendantText" presStyleLbl="alignAccFollowNode1" presStyleIdx="0" presStyleCnt="6" custScaleX="112705">
        <dgm:presLayoutVars>
          <dgm:bulletEnabled val="1"/>
        </dgm:presLayoutVars>
      </dgm:prSet>
      <dgm:spPr>
        <a:prstGeom prst="rect">
          <a:avLst/>
        </a:prstGeom>
      </dgm:spPr>
    </dgm:pt>
    <dgm:pt modelId="{D4A60BF8-2623-49ED-8CC8-3A699907C0C0}" type="pres">
      <dgm:prSet presAssocID="{133F09AB-CA25-4C67-A13D-D255B4702D40}" presName="sp" presStyleCnt="0"/>
      <dgm:spPr/>
    </dgm:pt>
    <dgm:pt modelId="{218B2EAA-B769-44C8-AED9-C6F202E792A6}" type="pres">
      <dgm:prSet presAssocID="{53C69E67-E811-41DD-B6D8-C70B63546903}" presName="linNode" presStyleCnt="0"/>
      <dgm:spPr/>
    </dgm:pt>
    <dgm:pt modelId="{1ABC89AE-C18A-48DD-969C-5064B52D37A8}" type="pres">
      <dgm:prSet presAssocID="{53C69E67-E811-41DD-B6D8-C70B63546903}" presName="parentText" presStyleLbl="node1" presStyleIdx="1" presStyleCnt="6" custScaleX="65487">
        <dgm:presLayoutVars>
          <dgm:chMax val="1"/>
          <dgm:bulletEnabled val="1"/>
        </dgm:presLayoutVars>
      </dgm:prSet>
      <dgm:spPr/>
    </dgm:pt>
    <dgm:pt modelId="{C493A970-4B61-4D29-BA67-3193778464DE}" type="pres">
      <dgm:prSet presAssocID="{53C69E67-E811-41DD-B6D8-C70B63546903}" presName="descendantText" presStyleLbl="alignAccFollowNode1" presStyleIdx="1" presStyleCnt="6" custScaleX="112705">
        <dgm:presLayoutVars>
          <dgm:bulletEnabled val="1"/>
        </dgm:presLayoutVars>
      </dgm:prSet>
      <dgm:spPr>
        <a:prstGeom prst="rect">
          <a:avLst/>
        </a:prstGeom>
      </dgm:spPr>
    </dgm:pt>
    <dgm:pt modelId="{FFB037B9-8ADA-4E14-AFC0-119428F2F57C}" type="pres">
      <dgm:prSet presAssocID="{3EE2E064-1435-4E3D-9A3A-2AB6019FDF4A}" presName="sp" presStyleCnt="0"/>
      <dgm:spPr/>
    </dgm:pt>
    <dgm:pt modelId="{ADC2EFF9-9EC6-443C-BE6F-93E998163261}" type="pres">
      <dgm:prSet presAssocID="{486C5213-EF7F-4E6F-A0D9-09C0C194EDD4}" presName="linNode" presStyleCnt="0"/>
      <dgm:spPr/>
    </dgm:pt>
    <dgm:pt modelId="{31F31478-3B66-49D9-969D-BC023BF6C977}" type="pres">
      <dgm:prSet presAssocID="{486C5213-EF7F-4E6F-A0D9-09C0C194EDD4}" presName="parentText" presStyleLbl="node1" presStyleIdx="2" presStyleCnt="6" custScaleX="65487">
        <dgm:presLayoutVars>
          <dgm:chMax val="1"/>
          <dgm:bulletEnabled val="1"/>
        </dgm:presLayoutVars>
      </dgm:prSet>
      <dgm:spPr/>
    </dgm:pt>
    <dgm:pt modelId="{A4CDE688-C972-4AF0-B2CD-ADD89D1436EB}" type="pres">
      <dgm:prSet presAssocID="{486C5213-EF7F-4E6F-A0D9-09C0C194EDD4}" presName="descendantText" presStyleLbl="alignAccFollowNode1" presStyleIdx="2" presStyleCnt="6" custScaleX="112705">
        <dgm:presLayoutVars>
          <dgm:bulletEnabled val="1"/>
        </dgm:presLayoutVars>
      </dgm:prSet>
      <dgm:spPr>
        <a:prstGeom prst="rect">
          <a:avLst/>
        </a:prstGeom>
      </dgm:spPr>
    </dgm:pt>
    <dgm:pt modelId="{88A06E25-8EC8-4E42-A9EC-B3C1D57C5CCA}" type="pres">
      <dgm:prSet presAssocID="{B934B5C6-D018-411D-AA3B-E187B8D2BE7F}" presName="sp" presStyleCnt="0"/>
      <dgm:spPr/>
    </dgm:pt>
    <dgm:pt modelId="{6DDBEA78-FA85-4B7E-8110-0AAB3387ABC4}" type="pres">
      <dgm:prSet presAssocID="{B9062ECD-2E3E-4F0E-9867-8292F3052112}" presName="linNode" presStyleCnt="0"/>
      <dgm:spPr/>
    </dgm:pt>
    <dgm:pt modelId="{9728A773-6D66-4FBF-98B6-BCB97BD5A256}" type="pres">
      <dgm:prSet presAssocID="{B9062ECD-2E3E-4F0E-9867-8292F3052112}" presName="parentText" presStyleLbl="node1" presStyleIdx="3" presStyleCnt="6" custScaleX="65487">
        <dgm:presLayoutVars>
          <dgm:chMax val="1"/>
          <dgm:bulletEnabled val="1"/>
        </dgm:presLayoutVars>
      </dgm:prSet>
      <dgm:spPr/>
    </dgm:pt>
    <dgm:pt modelId="{2E8488C1-7C49-4AAF-82CB-A5F4D9BE4B35}" type="pres">
      <dgm:prSet presAssocID="{B9062ECD-2E3E-4F0E-9867-8292F3052112}" presName="descendantText" presStyleLbl="alignAccFollowNode1" presStyleIdx="3" presStyleCnt="6" custScaleX="112705">
        <dgm:presLayoutVars>
          <dgm:bulletEnabled val="1"/>
        </dgm:presLayoutVars>
      </dgm:prSet>
      <dgm:spPr>
        <a:prstGeom prst="rect">
          <a:avLst/>
        </a:prstGeom>
      </dgm:spPr>
    </dgm:pt>
    <dgm:pt modelId="{470BF596-FC96-40FA-9764-68247DB0F92D}" type="pres">
      <dgm:prSet presAssocID="{2E2441AF-5483-40C7-9585-A0479EEB7512}" presName="sp" presStyleCnt="0"/>
      <dgm:spPr/>
    </dgm:pt>
    <dgm:pt modelId="{94CC2638-7E70-467B-923C-F8E74229F3BE}" type="pres">
      <dgm:prSet presAssocID="{FB49E522-BA63-48F3-A82B-5BC8519622DB}" presName="linNode" presStyleCnt="0"/>
      <dgm:spPr/>
    </dgm:pt>
    <dgm:pt modelId="{04473301-BAE7-407C-A75E-DFD3A3D7564D}" type="pres">
      <dgm:prSet presAssocID="{FB49E522-BA63-48F3-A82B-5BC8519622DB}" presName="parentText" presStyleLbl="node1" presStyleIdx="4" presStyleCnt="6" custScaleX="65487">
        <dgm:presLayoutVars>
          <dgm:chMax val="1"/>
          <dgm:bulletEnabled val="1"/>
        </dgm:presLayoutVars>
      </dgm:prSet>
      <dgm:spPr/>
    </dgm:pt>
    <dgm:pt modelId="{DD42F00F-9BAC-476B-B715-350C960F26DD}" type="pres">
      <dgm:prSet presAssocID="{FB49E522-BA63-48F3-A82B-5BC8519622DB}" presName="descendantText" presStyleLbl="alignAccFollowNode1" presStyleIdx="4" presStyleCnt="6" custScaleX="112705">
        <dgm:presLayoutVars>
          <dgm:bulletEnabled val="1"/>
        </dgm:presLayoutVars>
      </dgm:prSet>
      <dgm:spPr>
        <a:prstGeom prst="rect">
          <a:avLst/>
        </a:prstGeom>
      </dgm:spPr>
    </dgm:pt>
    <dgm:pt modelId="{8A2FEE34-0B0E-48AE-8601-A1A6E863FBE9}" type="pres">
      <dgm:prSet presAssocID="{A77214AA-EBEA-4565-89A7-904AA94D271C}" presName="sp" presStyleCnt="0"/>
      <dgm:spPr/>
    </dgm:pt>
    <dgm:pt modelId="{EBC43F0B-730D-4E2E-9F1C-0E0F57357936}" type="pres">
      <dgm:prSet presAssocID="{9309EADF-A963-4DFB-8070-BD08D911EA7D}" presName="linNode" presStyleCnt="0"/>
      <dgm:spPr/>
    </dgm:pt>
    <dgm:pt modelId="{35385B66-57C3-4BB2-BA1C-51910CA69ED5}" type="pres">
      <dgm:prSet presAssocID="{9309EADF-A963-4DFB-8070-BD08D911EA7D}" presName="parentText" presStyleLbl="node1" presStyleIdx="5" presStyleCnt="6" custScaleX="65487">
        <dgm:presLayoutVars>
          <dgm:chMax val="1"/>
          <dgm:bulletEnabled val="1"/>
        </dgm:presLayoutVars>
      </dgm:prSet>
      <dgm:spPr/>
    </dgm:pt>
    <dgm:pt modelId="{B71F66AC-E917-46A6-9A5F-DDD2268C2B37}" type="pres">
      <dgm:prSet presAssocID="{9309EADF-A963-4DFB-8070-BD08D911EA7D}" presName="descendantText" presStyleLbl="alignAccFollowNode1" presStyleIdx="5" presStyleCnt="6" custScaleX="112705">
        <dgm:presLayoutVars>
          <dgm:bulletEnabled val="1"/>
        </dgm:presLayoutVars>
      </dgm:prSet>
      <dgm:spPr>
        <a:prstGeom prst="rect">
          <a:avLst/>
        </a:prstGeom>
      </dgm:spPr>
    </dgm:pt>
  </dgm:ptLst>
  <dgm:cxnLst>
    <dgm:cxn modelId="{D474D403-53C9-4EE3-A5E6-A5AC62FEC0CF}" type="presOf" srcId="{62AE7ADC-F911-4D03-8194-CAC881D60B64}" destId="{FF006DE1-0326-43B8-9E5D-F156010F7CBA}" srcOrd="0" destOrd="0" presId="urn:microsoft.com/office/officeart/2005/8/layout/vList5"/>
    <dgm:cxn modelId="{32463C0F-6537-4C66-A7E0-8092FFA533B6}" type="presOf" srcId="{94B478E9-0E56-437A-BA38-EE6466C27BA2}" destId="{C493A970-4B61-4D29-BA67-3193778464DE}" srcOrd="0" destOrd="0" presId="urn:microsoft.com/office/officeart/2005/8/layout/vList5"/>
    <dgm:cxn modelId="{D77F2A14-2372-4A44-9BF4-0AA0EC12994E}" type="presOf" srcId="{15E0251E-2810-4EA3-B603-19C3719295D3}" destId="{2E8488C1-7C49-4AAF-82CB-A5F4D9BE4B35}" srcOrd="0" destOrd="0" presId="urn:microsoft.com/office/officeart/2005/8/layout/vList5"/>
    <dgm:cxn modelId="{E5969818-9966-46AE-B544-9053EA7DFDAE}" type="presOf" srcId="{3400AB41-6EC6-4EB2-9872-83A599702AD7}" destId="{A4CDE688-C972-4AF0-B2CD-ADD89D1436EB}" srcOrd="0" destOrd="0" presId="urn:microsoft.com/office/officeart/2005/8/layout/vList5"/>
    <dgm:cxn modelId="{A39D3825-079B-42C6-B244-3560EE82FF41}" type="presOf" srcId="{56FC0C5F-2673-4854-9F5B-312C8AD84EC6}" destId="{B71F66AC-E917-46A6-9A5F-DDD2268C2B37}" srcOrd="0" destOrd="0" presId="urn:microsoft.com/office/officeart/2005/8/layout/vList5"/>
    <dgm:cxn modelId="{DE3C7626-F3D4-4B8E-942F-C0418CE9DEBB}" srcId="{5FA69C81-1760-4109-B7E9-F7CC04630C51}" destId="{53C69E67-E811-41DD-B6D8-C70B63546903}" srcOrd="1" destOrd="0" parTransId="{216F66D5-FC42-4731-8A09-DAC6FFEA08BA}" sibTransId="{3EE2E064-1435-4E3D-9A3A-2AB6019FDF4A}"/>
    <dgm:cxn modelId="{F4E9A52A-BEBA-4BD0-A500-B536B51BAF25}" srcId="{62AE7ADC-F911-4D03-8194-CAC881D60B64}" destId="{F65B5EB4-F1E2-4BF0-BF03-851C49D11023}" srcOrd="0" destOrd="0" parTransId="{0F4BF227-F91B-4413-98B8-9DF370327B1B}" sibTransId="{E3C880CC-5BAA-4A43-B55F-B626E7F93357}"/>
    <dgm:cxn modelId="{D4C8CE5C-97D5-469D-BD98-A056D4D20078}" srcId="{486C5213-EF7F-4E6F-A0D9-09C0C194EDD4}" destId="{3400AB41-6EC6-4EB2-9872-83A599702AD7}" srcOrd="0" destOrd="0" parTransId="{4AEE55FB-89A9-42A7-A618-57CE2F950BB5}" sibTransId="{0DA7151F-4EC1-4150-ABA9-956233DE3B23}"/>
    <dgm:cxn modelId="{AEC16845-9C98-4E8D-BB70-D17603713B8E}" srcId="{5FA69C81-1760-4109-B7E9-F7CC04630C51}" destId="{9309EADF-A963-4DFB-8070-BD08D911EA7D}" srcOrd="5" destOrd="0" parTransId="{7A2201CB-417C-4EC4-B4B6-221E4F4F534B}" sibTransId="{8D427E77-B27F-4D41-A61A-164FDACF708B}"/>
    <dgm:cxn modelId="{4EE9AC6E-65E2-4A86-979B-F8AF8FF13D90}" srcId="{FB49E522-BA63-48F3-A82B-5BC8519622DB}" destId="{22D3C996-1A77-42A2-991F-B42C2B2885AC}" srcOrd="0" destOrd="0" parTransId="{84463FCC-65B5-47F9-8C22-31E8C2DBA10C}" sibTransId="{5C817952-A790-44B8-82D3-C9C7340F2A4F}"/>
    <dgm:cxn modelId="{64862E52-BCB3-485D-B7A9-DCACE5E9EC39}" type="presOf" srcId="{5FA69C81-1760-4109-B7E9-F7CC04630C51}" destId="{C8044432-070A-49A8-8834-6F64B7AAB89A}" srcOrd="0" destOrd="0" presId="urn:microsoft.com/office/officeart/2005/8/layout/vList5"/>
    <dgm:cxn modelId="{97453358-D98C-4B2F-983E-BF3A6C83A923}" type="presOf" srcId="{22D3C996-1A77-42A2-991F-B42C2B2885AC}" destId="{DD42F00F-9BAC-476B-B715-350C960F26DD}" srcOrd="0" destOrd="0" presId="urn:microsoft.com/office/officeart/2005/8/layout/vList5"/>
    <dgm:cxn modelId="{CB9EAB80-4D1E-4664-AABC-AEFFDA617060}" srcId="{5FA69C81-1760-4109-B7E9-F7CC04630C51}" destId="{B9062ECD-2E3E-4F0E-9867-8292F3052112}" srcOrd="3" destOrd="0" parTransId="{EF5D897B-04EC-4D4B-965F-0474ADAC0A2B}" sibTransId="{2E2441AF-5483-40C7-9585-A0479EEB7512}"/>
    <dgm:cxn modelId="{068BC085-1E7E-4CC5-AFDE-30CBFC4F1E54}" srcId="{B9062ECD-2E3E-4F0E-9867-8292F3052112}" destId="{15E0251E-2810-4EA3-B603-19C3719295D3}" srcOrd="0" destOrd="0" parTransId="{BDA91E43-2221-4BE0-AEFD-BE7CC22193F7}" sibTransId="{03433270-3DB7-44C7-8971-13F478D7D977}"/>
    <dgm:cxn modelId="{9980C990-1380-4302-B9BD-18F779C616D4}" srcId="{9309EADF-A963-4DFB-8070-BD08D911EA7D}" destId="{56FC0C5F-2673-4854-9F5B-312C8AD84EC6}" srcOrd="0" destOrd="0" parTransId="{3154931A-05AE-4AEC-AE3D-13460B728FC4}" sibTransId="{809E1F79-BEA0-4503-BEF9-D3F2657B2D98}"/>
    <dgm:cxn modelId="{9C00E893-876E-4F85-AC83-D946B62CB795}" type="presOf" srcId="{486C5213-EF7F-4E6F-A0D9-09C0C194EDD4}" destId="{31F31478-3B66-49D9-969D-BC023BF6C977}" srcOrd="0" destOrd="0" presId="urn:microsoft.com/office/officeart/2005/8/layout/vList5"/>
    <dgm:cxn modelId="{1668269C-572F-4A12-8874-5C9DB8924DDE}" srcId="{5FA69C81-1760-4109-B7E9-F7CC04630C51}" destId="{62AE7ADC-F911-4D03-8194-CAC881D60B64}" srcOrd="0" destOrd="0" parTransId="{9FAE14DA-4FD9-4B5F-9A69-CE20E1353B25}" sibTransId="{133F09AB-CA25-4C67-A13D-D255B4702D40}"/>
    <dgm:cxn modelId="{D654E1A6-F0E3-40D5-B028-3FE0E272D6B4}" srcId="{5FA69C81-1760-4109-B7E9-F7CC04630C51}" destId="{FB49E522-BA63-48F3-A82B-5BC8519622DB}" srcOrd="4" destOrd="0" parTransId="{990EF1D4-2FBA-43F7-9B5D-2E30A5F4BD84}" sibTransId="{A77214AA-EBEA-4565-89A7-904AA94D271C}"/>
    <dgm:cxn modelId="{91EEE3AF-8868-41B3-ADFE-8977F89EFCA2}" type="presOf" srcId="{FB49E522-BA63-48F3-A82B-5BC8519622DB}" destId="{04473301-BAE7-407C-A75E-DFD3A3D7564D}" srcOrd="0" destOrd="0" presId="urn:microsoft.com/office/officeart/2005/8/layout/vList5"/>
    <dgm:cxn modelId="{D9CBEFB1-F3A8-41AA-BCF7-776EBDE701A6}" type="presOf" srcId="{F65B5EB4-F1E2-4BF0-BF03-851C49D11023}" destId="{358E6F6D-D437-4C44-9514-6F7A0401863B}" srcOrd="0" destOrd="0" presId="urn:microsoft.com/office/officeart/2005/8/layout/vList5"/>
    <dgm:cxn modelId="{F85F57BB-31C0-4C48-B2BE-8B3ADDF8EAA7}" type="presOf" srcId="{53C69E67-E811-41DD-B6D8-C70B63546903}" destId="{1ABC89AE-C18A-48DD-969C-5064B52D37A8}" srcOrd="0" destOrd="0" presId="urn:microsoft.com/office/officeart/2005/8/layout/vList5"/>
    <dgm:cxn modelId="{0190ECC5-A699-430D-9845-8E0169CC0805}" type="presOf" srcId="{B9062ECD-2E3E-4F0E-9867-8292F3052112}" destId="{9728A773-6D66-4FBF-98B6-BCB97BD5A256}" srcOrd="0" destOrd="0" presId="urn:microsoft.com/office/officeart/2005/8/layout/vList5"/>
    <dgm:cxn modelId="{84327CCA-F771-4BBC-89C4-EED83030F5CE}" type="presOf" srcId="{9309EADF-A963-4DFB-8070-BD08D911EA7D}" destId="{35385B66-57C3-4BB2-BA1C-51910CA69ED5}" srcOrd="0" destOrd="0" presId="urn:microsoft.com/office/officeart/2005/8/layout/vList5"/>
    <dgm:cxn modelId="{EEDAF6E6-7645-4346-BA69-8FD916DD58BA}" srcId="{5FA69C81-1760-4109-B7E9-F7CC04630C51}" destId="{486C5213-EF7F-4E6F-A0D9-09C0C194EDD4}" srcOrd="2" destOrd="0" parTransId="{3AE14629-9479-496A-8D5A-FB0A9C3F3BB3}" sibTransId="{B934B5C6-D018-411D-AA3B-E187B8D2BE7F}"/>
    <dgm:cxn modelId="{FC3C37ED-ABB0-48B5-A61B-E9EE91A03E83}" srcId="{53C69E67-E811-41DD-B6D8-C70B63546903}" destId="{94B478E9-0E56-437A-BA38-EE6466C27BA2}" srcOrd="0" destOrd="0" parTransId="{0928C990-BD58-4570-95B3-3948F1C89A07}" sibTransId="{3BE17565-B934-4910-AC3B-A634D6AF22DE}"/>
    <dgm:cxn modelId="{1FB70609-28DA-4ACE-B6ED-CDDAD097F3D1}" type="presParOf" srcId="{C8044432-070A-49A8-8834-6F64B7AAB89A}" destId="{518B58B8-0BE7-4EA0-8A3E-03540D957EAA}" srcOrd="0" destOrd="0" presId="urn:microsoft.com/office/officeart/2005/8/layout/vList5"/>
    <dgm:cxn modelId="{C1B29137-3579-450A-9464-585D06E8213D}" type="presParOf" srcId="{518B58B8-0BE7-4EA0-8A3E-03540D957EAA}" destId="{FF006DE1-0326-43B8-9E5D-F156010F7CBA}" srcOrd="0" destOrd="0" presId="urn:microsoft.com/office/officeart/2005/8/layout/vList5"/>
    <dgm:cxn modelId="{6271A88F-2CBE-4B7B-86AA-5D964EC6AD06}" type="presParOf" srcId="{518B58B8-0BE7-4EA0-8A3E-03540D957EAA}" destId="{358E6F6D-D437-4C44-9514-6F7A0401863B}" srcOrd="1" destOrd="0" presId="urn:microsoft.com/office/officeart/2005/8/layout/vList5"/>
    <dgm:cxn modelId="{9BFC2E8D-7439-4A2E-8C49-4CEF9724CDED}" type="presParOf" srcId="{C8044432-070A-49A8-8834-6F64B7AAB89A}" destId="{D4A60BF8-2623-49ED-8CC8-3A699907C0C0}" srcOrd="1" destOrd="0" presId="urn:microsoft.com/office/officeart/2005/8/layout/vList5"/>
    <dgm:cxn modelId="{3BD45707-2934-4AF5-A7DE-94F10FDF718B}" type="presParOf" srcId="{C8044432-070A-49A8-8834-6F64B7AAB89A}" destId="{218B2EAA-B769-44C8-AED9-C6F202E792A6}" srcOrd="2" destOrd="0" presId="urn:microsoft.com/office/officeart/2005/8/layout/vList5"/>
    <dgm:cxn modelId="{E34FB31E-CDC0-4109-9FA5-0EE7C3B3145C}" type="presParOf" srcId="{218B2EAA-B769-44C8-AED9-C6F202E792A6}" destId="{1ABC89AE-C18A-48DD-969C-5064B52D37A8}" srcOrd="0" destOrd="0" presId="urn:microsoft.com/office/officeart/2005/8/layout/vList5"/>
    <dgm:cxn modelId="{32DA78D3-9FA3-4776-B844-EDF1404FB833}" type="presParOf" srcId="{218B2EAA-B769-44C8-AED9-C6F202E792A6}" destId="{C493A970-4B61-4D29-BA67-3193778464DE}" srcOrd="1" destOrd="0" presId="urn:microsoft.com/office/officeart/2005/8/layout/vList5"/>
    <dgm:cxn modelId="{0AA440C9-AD46-4C53-8513-AA8D647663C4}" type="presParOf" srcId="{C8044432-070A-49A8-8834-6F64B7AAB89A}" destId="{FFB037B9-8ADA-4E14-AFC0-119428F2F57C}" srcOrd="3" destOrd="0" presId="urn:microsoft.com/office/officeart/2005/8/layout/vList5"/>
    <dgm:cxn modelId="{EFF3F53C-6300-416A-942B-21ADD3A9C1BB}" type="presParOf" srcId="{C8044432-070A-49A8-8834-6F64B7AAB89A}" destId="{ADC2EFF9-9EC6-443C-BE6F-93E998163261}" srcOrd="4" destOrd="0" presId="urn:microsoft.com/office/officeart/2005/8/layout/vList5"/>
    <dgm:cxn modelId="{D39B21C9-9D3E-4E02-9835-A85F4041B72E}" type="presParOf" srcId="{ADC2EFF9-9EC6-443C-BE6F-93E998163261}" destId="{31F31478-3B66-49D9-969D-BC023BF6C977}" srcOrd="0" destOrd="0" presId="urn:microsoft.com/office/officeart/2005/8/layout/vList5"/>
    <dgm:cxn modelId="{BC59E85A-A785-4E94-AC16-049D4E1DDC51}" type="presParOf" srcId="{ADC2EFF9-9EC6-443C-BE6F-93E998163261}" destId="{A4CDE688-C972-4AF0-B2CD-ADD89D1436EB}" srcOrd="1" destOrd="0" presId="urn:microsoft.com/office/officeart/2005/8/layout/vList5"/>
    <dgm:cxn modelId="{3A840A9D-71BA-424F-A6D1-D5E18F386F94}" type="presParOf" srcId="{C8044432-070A-49A8-8834-6F64B7AAB89A}" destId="{88A06E25-8EC8-4E42-A9EC-B3C1D57C5CCA}" srcOrd="5" destOrd="0" presId="urn:microsoft.com/office/officeart/2005/8/layout/vList5"/>
    <dgm:cxn modelId="{4B42D512-FF23-49DA-85E1-D1228CB4350F}" type="presParOf" srcId="{C8044432-070A-49A8-8834-6F64B7AAB89A}" destId="{6DDBEA78-FA85-4B7E-8110-0AAB3387ABC4}" srcOrd="6" destOrd="0" presId="urn:microsoft.com/office/officeart/2005/8/layout/vList5"/>
    <dgm:cxn modelId="{DA9F2269-AF8E-45DC-9C8B-57E42E391A66}" type="presParOf" srcId="{6DDBEA78-FA85-4B7E-8110-0AAB3387ABC4}" destId="{9728A773-6D66-4FBF-98B6-BCB97BD5A256}" srcOrd="0" destOrd="0" presId="urn:microsoft.com/office/officeart/2005/8/layout/vList5"/>
    <dgm:cxn modelId="{69C359DC-38AF-4C98-902F-F0CADACE6851}" type="presParOf" srcId="{6DDBEA78-FA85-4B7E-8110-0AAB3387ABC4}" destId="{2E8488C1-7C49-4AAF-82CB-A5F4D9BE4B35}" srcOrd="1" destOrd="0" presId="urn:microsoft.com/office/officeart/2005/8/layout/vList5"/>
    <dgm:cxn modelId="{9CA78E06-6135-41EF-B866-528AE283D4C5}" type="presParOf" srcId="{C8044432-070A-49A8-8834-6F64B7AAB89A}" destId="{470BF596-FC96-40FA-9764-68247DB0F92D}" srcOrd="7" destOrd="0" presId="urn:microsoft.com/office/officeart/2005/8/layout/vList5"/>
    <dgm:cxn modelId="{0DADF167-1B12-4B7E-BA0C-A3F29F5A462A}" type="presParOf" srcId="{C8044432-070A-49A8-8834-6F64B7AAB89A}" destId="{94CC2638-7E70-467B-923C-F8E74229F3BE}" srcOrd="8" destOrd="0" presId="urn:microsoft.com/office/officeart/2005/8/layout/vList5"/>
    <dgm:cxn modelId="{33E441D8-C482-4E7A-980F-DC07CAC376D0}" type="presParOf" srcId="{94CC2638-7E70-467B-923C-F8E74229F3BE}" destId="{04473301-BAE7-407C-A75E-DFD3A3D7564D}" srcOrd="0" destOrd="0" presId="urn:microsoft.com/office/officeart/2005/8/layout/vList5"/>
    <dgm:cxn modelId="{0226F6C8-FD4C-4290-9600-98A0F1C7EB58}" type="presParOf" srcId="{94CC2638-7E70-467B-923C-F8E74229F3BE}" destId="{DD42F00F-9BAC-476B-B715-350C960F26DD}" srcOrd="1" destOrd="0" presId="urn:microsoft.com/office/officeart/2005/8/layout/vList5"/>
    <dgm:cxn modelId="{1A2C761C-DE4A-411D-8A68-D433FDB641C2}" type="presParOf" srcId="{C8044432-070A-49A8-8834-6F64B7AAB89A}" destId="{8A2FEE34-0B0E-48AE-8601-A1A6E863FBE9}" srcOrd="9" destOrd="0" presId="urn:microsoft.com/office/officeart/2005/8/layout/vList5"/>
    <dgm:cxn modelId="{8642D09C-5968-4A46-B40D-639E3EEB5A4F}" type="presParOf" srcId="{C8044432-070A-49A8-8834-6F64B7AAB89A}" destId="{EBC43F0B-730D-4E2E-9F1C-0E0F57357936}" srcOrd="10" destOrd="0" presId="urn:microsoft.com/office/officeart/2005/8/layout/vList5"/>
    <dgm:cxn modelId="{D09889FB-171D-47C8-8EF6-ECE451DE50D6}" type="presParOf" srcId="{EBC43F0B-730D-4E2E-9F1C-0E0F57357936}" destId="{35385B66-57C3-4BB2-BA1C-51910CA69ED5}" srcOrd="0" destOrd="0" presId="urn:microsoft.com/office/officeart/2005/8/layout/vList5"/>
    <dgm:cxn modelId="{1615DDAC-0FB9-43EF-8C40-86C35E9F701B}" type="presParOf" srcId="{EBC43F0B-730D-4E2E-9F1C-0E0F57357936}" destId="{B71F66AC-E917-46A6-9A5F-DDD2268C2B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00059-E707-48DB-ACF2-5F9F608884E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631F7A3-56DF-46FA-A688-E51EFDC80CA8}">
      <dgm:prSet custT="1"/>
      <dgm:spPr>
        <a:solidFill>
          <a:srgbClr val="FF5050">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Isaiah 40:3</a:t>
          </a:r>
        </a:p>
      </dgm:t>
    </dgm:pt>
    <dgm:pt modelId="{20CE093A-0B60-4F11-889A-30D2313310B5}" type="parTrans" cxnId="{884B6B46-2048-45F8-A335-E456A49F05BF}">
      <dgm:prSet/>
      <dgm:spPr/>
      <dgm:t>
        <a:bodyPr/>
        <a:lstStyle/>
        <a:p>
          <a:endParaRPr lang="es-ES"/>
        </a:p>
      </dgm:t>
    </dgm:pt>
    <dgm:pt modelId="{80B145E3-1F70-41C0-87AA-AA0CD54801F1}" type="sibTrans" cxnId="{884B6B46-2048-45F8-A335-E456A49F05BF}">
      <dgm:prSet/>
      <dgm:spPr/>
      <dgm:t>
        <a:bodyPr/>
        <a:lstStyle/>
        <a:p>
          <a:endParaRPr lang="es-ES"/>
        </a:p>
      </dgm:t>
    </dgm:pt>
    <dgm:pt modelId="{DC9A6D07-6092-422E-B361-17461DCCB109}">
      <dgm:prSet custT="1"/>
      <dgm:spPr>
        <a:solidFill>
          <a:srgbClr val="FF66FF">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Psalm 69:9</a:t>
          </a:r>
        </a:p>
      </dgm:t>
    </dgm:pt>
    <dgm:pt modelId="{DD412A3F-67DD-4D2F-A5EC-D0594D4E99C4}" type="parTrans" cxnId="{D04437CB-DB1D-47CF-A901-4DD0DA75D05B}">
      <dgm:prSet/>
      <dgm:spPr/>
      <dgm:t>
        <a:bodyPr/>
        <a:lstStyle/>
        <a:p>
          <a:endParaRPr lang="es-ES"/>
        </a:p>
      </dgm:t>
    </dgm:pt>
    <dgm:pt modelId="{E41F3B58-5DAD-43E7-90A8-17BF85E2626B}" type="sibTrans" cxnId="{D04437CB-DB1D-47CF-A901-4DD0DA75D05B}">
      <dgm:prSet/>
      <dgm:spPr/>
      <dgm:t>
        <a:bodyPr/>
        <a:lstStyle/>
        <a:p>
          <a:endParaRPr lang="es-ES"/>
        </a:p>
      </dgm:t>
    </dgm:pt>
    <dgm:pt modelId="{5D50B4D3-4748-4B96-8D79-6E3BED6D6E4B}">
      <dgm:prSet custT="1"/>
      <dgm:spPr>
        <a:solidFill>
          <a:srgbClr val="00CC00">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r>
            <a:rPr lang="en" sz="2000" b="1" dirty="0">
              <a:effectLst>
                <a:outerShdw blurRad="38100" dist="38100" dir="2700000" algn="tl">
                  <a:srgbClr val="000000">
                    <a:alpha val="43137"/>
                  </a:srgbClr>
                </a:outerShdw>
              </a:effectLst>
            </a:rPr>
            <a:t>Jeremiah 2:13</a:t>
          </a:r>
        </a:p>
      </dgm:t>
    </dgm:pt>
    <dgm:pt modelId="{FB407BFB-367D-4EA2-BBF5-546E42CAEA35}" type="parTrans" cxnId="{6C356778-CC22-4CC5-AA11-C524CF94FA9F}">
      <dgm:prSet/>
      <dgm:spPr/>
      <dgm:t>
        <a:bodyPr/>
        <a:lstStyle/>
        <a:p>
          <a:endParaRPr lang="es-ES"/>
        </a:p>
      </dgm:t>
    </dgm:pt>
    <dgm:pt modelId="{A12146B4-CD7E-4AE3-9C48-FDEEB51D9041}" type="sibTrans" cxnId="{6C356778-CC22-4CC5-AA11-C524CF94FA9F}">
      <dgm:prSet/>
      <dgm:spPr/>
      <dgm:t>
        <a:bodyPr/>
        <a:lstStyle/>
        <a:p>
          <a:endParaRPr lang="es-ES"/>
        </a:p>
      </dgm:t>
    </dgm:pt>
    <dgm:pt modelId="{FF128002-769D-4776-B281-6036A415197B}">
      <dgm:prSet custT="1"/>
      <dgm:spPr>
        <a:solidFill>
          <a:srgbClr val="FF9900">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r>
            <a:rPr lang="en" sz="2000" b="1" dirty="0">
              <a:effectLst>
                <a:outerShdw blurRad="38100" dist="38100" dir="2700000" algn="tl">
                  <a:srgbClr val="000000">
                    <a:alpha val="43137"/>
                  </a:srgbClr>
                </a:outerShdw>
              </a:effectLst>
            </a:rPr>
            <a:t>Micah 5:2</a:t>
          </a:r>
        </a:p>
      </dgm:t>
    </dgm:pt>
    <dgm:pt modelId="{9923BD70-D1F2-48AA-8898-D1EB23941A46}" type="parTrans" cxnId="{181AFA9F-BF3A-4976-B218-EB93995DE7EE}">
      <dgm:prSet/>
      <dgm:spPr/>
      <dgm:t>
        <a:bodyPr/>
        <a:lstStyle/>
        <a:p>
          <a:endParaRPr lang="es-ES"/>
        </a:p>
      </dgm:t>
    </dgm:pt>
    <dgm:pt modelId="{7E018A30-A3F4-4BD3-8443-8B5E2597B3AF}" type="sibTrans" cxnId="{181AFA9F-BF3A-4976-B218-EB93995DE7EE}">
      <dgm:prSet/>
      <dgm:spPr/>
      <dgm:t>
        <a:bodyPr/>
        <a:lstStyle/>
        <a:p>
          <a:endParaRPr lang="es-ES"/>
        </a:p>
      </dgm:t>
    </dgm:pt>
    <dgm:pt modelId="{F4E40FBB-E188-4AAC-B3CD-3E39E6EAB616}">
      <dgm:prSet custT="1"/>
      <dgm:spPr>
        <a:solidFill>
          <a:srgbClr val="0099FF">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r>
            <a:rPr lang="en" sz="2000" b="1" dirty="0">
              <a:effectLst>
                <a:outerShdw blurRad="38100" dist="38100" dir="2700000" algn="tl">
                  <a:srgbClr val="000000">
                    <a:alpha val="43137"/>
                  </a:srgbClr>
                </a:outerShdw>
              </a:effectLst>
            </a:rPr>
            <a:t>Psalm 118:26</a:t>
          </a:r>
        </a:p>
      </dgm:t>
    </dgm:pt>
    <dgm:pt modelId="{52034028-6441-42B5-8271-9E0AC5256707}" type="parTrans" cxnId="{EEF295D3-82B1-432C-AFCD-A72D0ACB7AA3}">
      <dgm:prSet/>
      <dgm:spPr/>
      <dgm:t>
        <a:bodyPr/>
        <a:lstStyle/>
        <a:p>
          <a:endParaRPr lang="es-ES"/>
        </a:p>
      </dgm:t>
    </dgm:pt>
    <dgm:pt modelId="{9A3560A5-ACC8-4010-BA91-D8AA068A1100}" type="sibTrans" cxnId="{EEF295D3-82B1-432C-AFCD-A72D0ACB7AA3}">
      <dgm:prSet/>
      <dgm:spPr/>
      <dgm:t>
        <a:bodyPr/>
        <a:lstStyle/>
        <a:p>
          <a:endParaRPr lang="es-ES"/>
        </a:p>
      </dgm:t>
    </dgm:pt>
    <dgm:pt modelId="{CC4A286E-75B2-468B-AADE-B42C05DB7E4D}">
      <dgm:prSet custT="1"/>
      <dgm:spPr>
        <a:solidFill>
          <a:srgbClr val="FFFF66">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r>
            <a:rPr lang="en" sz="2000" b="1" dirty="0">
              <a:effectLst>
                <a:outerShdw blurRad="38100" dist="38100" dir="2700000" algn="tl">
                  <a:srgbClr val="000000">
                    <a:alpha val="43137"/>
                  </a:srgbClr>
                </a:outerShdw>
              </a:effectLst>
            </a:rPr>
            <a:t>Zechariah 9:9</a:t>
          </a:r>
        </a:p>
      </dgm:t>
    </dgm:pt>
    <dgm:pt modelId="{0BEC6AC8-CD3A-4FCE-BC5A-D42D53AE25D4}" type="parTrans" cxnId="{27EE9683-FC1D-4D96-A24E-E9B70ABF42AB}">
      <dgm:prSet/>
      <dgm:spPr/>
      <dgm:t>
        <a:bodyPr/>
        <a:lstStyle/>
        <a:p>
          <a:endParaRPr lang="es-ES"/>
        </a:p>
      </dgm:t>
    </dgm:pt>
    <dgm:pt modelId="{8A5E1B93-54B3-47E2-96BC-A05931BB9D44}" type="sibTrans" cxnId="{27EE9683-FC1D-4D96-A24E-E9B70ABF42AB}">
      <dgm:prSet/>
      <dgm:spPr/>
      <dgm:t>
        <a:bodyPr/>
        <a:lstStyle/>
        <a:p>
          <a:endParaRPr lang="es-ES"/>
        </a:p>
      </dgm:t>
    </dgm:pt>
    <dgm:pt modelId="{8DFF6AA1-A968-400E-A2F9-9BE7688F7839}" type="pres">
      <dgm:prSet presAssocID="{F1300059-E707-48DB-ACF2-5F9F608884EC}" presName="Name0" presStyleCnt="0">
        <dgm:presLayoutVars>
          <dgm:dir/>
          <dgm:animLvl val="lvl"/>
          <dgm:resizeHandles val="exact"/>
        </dgm:presLayoutVars>
      </dgm:prSet>
      <dgm:spPr/>
    </dgm:pt>
    <dgm:pt modelId="{DEC2E833-C87E-4B26-B8AA-398CD0B8AA97}" type="pres">
      <dgm:prSet presAssocID="{7631F7A3-56DF-46FA-A688-E51EFDC80CA8}" presName="linNode" presStyleCnt="0"/>
      <dgm:spPr/>
    </dgm:pt>
    <dgm:pt modelId="{33F62B8F-C220-4ACB-A2A5-3251B59EB690}" type="pres">
      <dgm:prSet presAssocID="{7631F7A3-56DF-46FA-A688-E51EFDC80CA8}" presName="parentText" presStyleLbl="node1" presStyleIdx="0" presStyleCnt="6" custScaleX="198955" custLinFactNeighborX="3765">
        <dgm:presLayoutVars>
          <dgm:chMax val="1"/>
          <dgm:bulletEnabled val="1"/>
        </dgm:presLayoutVars>
      </dgm:prSet>
      <dgm:spPr>
        <a:xfrm>
          <a:off x="338298" y="1372"/>
          <a:ext cx="1558864" cy="799260"/>
        </a:xfrm>
        <a:prstGeom prst="roundRect">
          <a:avLst/>
        </a:prstGeom>
      </dgm:spPr>
    </dgm:pt>
    <dgm:pt modelId="{88464450-F7FF-4CBC-AC9F-0BD431F9DF35}" type="pres">
      <dgm:prSet presAssocID="{80B145E3-1F70-41C0-87AA-AA0CD54801F1}" presName="sp" presStyleCnt="0"/>
      <dgm:spPr/>
    </dgm:pt>
    <dgm:pt modelId="{5078BC5D-AE89-4C36-910F-AAA02712EF82}" type="pres">
      <dgm:prSet presAssocID="{DC9A6D07-6092-422E-B361-17461DCCB109}" presName="linNode" presStyleCnt="0"/>
      <dgm:spPr/>
    </dgm:pt>
    <dgm:pt modelId="{41FA98F3-AFDC-4D9A-A76B-684B2E22239F}" type="pres">
      <dgm:prSet presAssocID="{DC9A6D07-6092-422E-B361-17461DCCB109}" presName="parentText" presStyleLbl="node1" presStyleIdx="1" presStyleCnt="6" custScaleX="198955" custLinFactNeighborX="3765">
        <dgm:presLayoutVars>
          <dgm:chMax val="1"/>
          <dgm:bulletEnabled val="1"/>
        </dgm:presLayoutVars>
      </dgm:prSet>
      <dgm:spPr>
        <a:xfrm>
          <a:off x="338298" y="840596"/>
          <a:ext cx="1558864" cy="799260"/>
        </a:xfrm>
        <a:prstGeom prst="roundRect">
          <a:avLst/>
        </a:prstGeom>
      </dgm:spPr>
    </dgm:pt>
    <dgm:pt modelId="{178E8D93-6523-4540-B8D1-83BB73E19B51}" type="pres">
      <dgm:prSet presAssocID="{E41F3B58-5DAD-43E7-90A8-17BF85E2626B}" presName="sp" presStyleCnt="0"/>
      <dgm:spPr/>
    </dgm:pt>
    <dgm:pt modelId="{A92C0CEA-8451-4653-BEDC-2BC3E7E01B9B}" type="pres">
      <dgm:prSet presAssocID="{5D50B4D3-4748-4B96-8D79-6E3BED6D6E4B}" presName="linNode" presStyleCnt="0"/>
      <dgm:spPr/>
    </dgm:pt>
    <dgm:pt modelId="{8BA385BC-9A4A-4BB8-AF1C-7FE7163F1590}" type="pres">
      <dgm:prSet presAssocID="{5D50B4D3-4748-4B96-8D79-6E3BED6D6E4B}" presName="parentText" presStyleLbl="node1" presStyleIdx="2" presStyleCnt="6" custScaleX="198955" custLinFactNeighborX="3765">
        <dgm:presLayoutVars>
          <dgm:chMax val="1"/>
          <dgm:bulletEnabled val="1"/>
        </dgm:presLayoutVars>
      </dgm:prSet>
      <dgm:spPr>
        <a:xfrm>
          <a:off x="338298" y="1679820"/>
          <a:ext cx="1558864" cy="799260"/>
        </a:xfrm>
        <a:prstGeom prst="roundRect">
          <a:avLst/>
        </a:prstGeom>
      </dgm:spPr>
    </dgm:pt>
    <dgm:pt modelId="{D1D14019-02B8-471C-89AD-BC3CE781F8C2}" type="pres">
      <dgm:prSet presAssocID="{A12146B4-CD7E-4AE3-9C48-FDEEB51D9041}" presName="sp" presStyleCnt="0"/>
      <dgm:spPr/>
    </dgm:pt>
    <dgm:pt modelId="{08328AA8-BF45-48FA-93DE-6BE6C1904542}" type="pres">
      <dgm:prSet presAssocID="{FF128002-769D-4776-B281-6036A415197B}" presName="linNode" presStyleCnt="0"/>
      <dgm:spPr/>
    </dgm:pt>
    <dgm:pt modelId="{1323BB74-5C0C-4851-B8D8-A53B8371ABE5}" type="pres">
      <dgm:prSet presAssocID="{FF128002-769D-4776-B281-6036A415197B}" presName="parentText" presStyleLbl="node1" presStyleIdx="3" presStyleCnt="6" custScaleX="198955" custLinFactNeighborX="3765">
        <dgm:presLayoutVars>
          <dgm:chMax val="1"/>
          <dgm:bulletEnabled val="1"/>
        </dgm:presLayoutVars>
      </dgm:prSet>
      <dgm:spPr>
        <a:xfrm>
          <a:off x="338298" y="2519044"/>
          <a:ext cx="1558864" cy="799260"/>
        </a:xfrm>
        <a:prstGeom prst="roundRect">
          <a:avLst/>
        </a:prstGeom>
      </dgm:spPr>
    </dgm:pt>
    <dgm:pt modelId="{95058FA1-8BB2-4289-9C1D-40D7DEE44B3A}" type="pres">
      <dgm:prSet presAssocID="{7E018A30-A3F4-4BD3-8443-8B5E2597B3AF}" presName="sp" presStyleCnt="0"/>
      <dgm:spPr/>
    </dgm:pt>
    <dgm:pt modelId="{F7611E6A-C11F-492F-B5FE-67DB23D8F7CC}" type="pres">
      <dgm:prSet presAssocID="{F4E40FBB-E188-4AAC-B3CD-3E39E6EAB616}" presName="linNode" presStyleCnt="0"/>
      <dgm:spPr/>
    </dgm:pt>
    <dgm:pt modelId="{00932304-6303-41B5-9AC6-E907B2A40DD0}" type="pres">
      <dgm:prSet presAssocID="{F4E40FBB-E188-4AAC-B3CD-3E39E6EAB616}" presName="parentText" presStyleLbl="node1" presStyleIdx="4" presStyleCnt="6" custScaleX="198955" custLinFactNeighborX="3765">
        <dgm:presLayoutVars>
          <dgm:chMax val="1"/>
          <dgm:bulletEnabled val="1"/>
        </dgm:presLayoutVars>
      </dgm:prSet>
      <dgm:spPr>
        <a:xfrm>
          <a:off x="338298" y="3358267"/>
          <a:ext cx="1558864" cy="799260"/>
        </a:xfrm>
        <a:prstGeom prst="roundRect">
          <a:avLst/>
        </a:prstGeom>
      </dgm:spPr>
    </dgm:pt>
    <dgm:pt modelId="{2642E8CB-62CB-4A1D-80E9-AA4FE35AB874}" type="pres">
      <dgm:prSet presAssocID="{9A3560A5-ACC8-4010-BA91-D8AA068A1100}" presName="sp" presStyleCnt="0"/>
      <dgm:spPr/>
    </dgm:pt>
    <dgm:pt modelId="{0B256BA3-0E92-420F-B1F2-3B00FB93BB16}" type="pres">
      <dgm:prSet presAssocID="{CC4A286E-75B2-468B-AADE-B42C05DB7E4D}" presName="linNode" presStyleCnt="0"/>
      <dgm:spPr/>
    </dgm:pt>
    <dgm:pt modelId="{0CEF6D09-D9D5-40DA-AECA-7A5A30651D24}" type="pres">
      <dgm:prSet presAssocID="{CC4A286E-75B2-468B-AADE-B42C05DB7E4D}" presName="parentText" presStyleLbl="node1" presStyleIdx="5" presStyleCnt="6" custScaleX="198955" custLinFactNeighborX="3765">
        <dgm:presLayoutVars>
          <dgm:chMax val="1"/>
          <dgm:bulletEnabled val="1"/>
        </dgm:presLayoutVars>
      </dgm:prSet>
      <dgm:spPr>
        <a:xfrm>
          <a:off x="338298" y="4197491"/>
          <a:ext cx="1558864" cy="799260"/>
        </a:xfrm>
        <a:prstGeom prst="roundRect">
          <a:avLst/>
        </a:prstGeom>
      </dgm:spPr>
    </dgm:pt>
  </dgm:ptLst>
  <dgm:cxnLst>
    <dgm:cxn modelId="{E29FFB1A-C998-4C02-9039-310EB3677B23}" type="presOf" srcId="{F1300059-E707-48DB-ACF2-5F9F608884EC}" destId="{8DFF6AA1-A968-400E-A2F9-9BE7688F7839}" srcOrd="0" destOrd="0" presId="urn:microsoft.com/office/officeart/2005/8/layout/vList5"/>
    <dgm:cxn modelId="{6C117535-D32D-4387-B66D-9B2F768E7151}" type="presOf" srcId="{FF128002-769D-4776-B281-6036A415197B}" destId="{1323BB74-5C0C-4851-B8D8-A53B8371ABE5}" srcOrd="0" destOrd="0" presId="urn:microsoft.com/office/officeart/2005/8/layout/vList5"/>
    <dgm:cxn modelId="{884B6B46-2048-45F8-A335-E456A49F05BF}" srcId="{F1300059-E707-48DB-ACF2-5F9F608884EC}" destId="{7631F7A3-56DF-46FA-A688-E51EFDC80CA8}" srcOrd="0" destOrd="0" parTransId="{20CE093A-0B60-4F11-889A-30D2313310B5}" sibTransId="{80B145E3-1F70-41C0-87AA-AA0CD54801F1}"/>
    <dgm:cxn modelId="{6C356778-CC22-4CC5-AA11-C524CF94FA9F}" srcId="{F1300059-E707-48DB-ACF2-5F9F608884EC}" destId="{5D50B4D3-4748-4B96-8D79-6E3BED6D6E4B}" srcOrd="2" destOrd="0" parTransId="{FB407BFB-367D-4EA2-BBF5-546E42CAEA35}" sibTransId="{A12146B4-CD7E-4AE3-9C48-FDEEB51D9041}"/>
    <dgm:cxn modelId="{27EE9683-FC1D-4D96-A24E-E9B70ABF42AB}" srcId="{F1300059-E707-48DB-ACF2-5F9F608884EC}" destId="{CC4A286E-75B2-468B-AADE-B42C05DB7E4D}" srcOrd="5" destOrd="0" parTransId="{0BEC6AC8-CD3A-4FCE-BC5A-D42D53AE25D4}" sibTransId="{8A5E1B93-54B3-47E2-96BC-A05931BB9D44}"/>
    <dgm:cxn modelId="{181AFA9F-BF3A-4976-B218-EB93995DE7EE}" srcId="{F1300059-E707-48DB-ACF2-5F9F608884EC}" destId="{FF128002-769D-4776-B281-6036A415197B}" srcOrd="3" destOrd="0" parTransId="{9923BD70-D1F2-48AA-8898-D1EB23941A46}" sibTransId="{7E018A30-A3F4-4BD3-8443-8B5E2597B3AF}"/>
    <dgm:cxn modelId="{D04437CB-DB1D-47CF-A901-4DD0DA75D05B}" srcId="{F1300059-E707-48DB-ACF2-5F9F608884EC}" destId="{DC9A6D07-6092-422E-B361-17461DCCB109}" srcOrd="1" destOrd="0" parTransId="{DD412A3F-67DD-4D2F-A5EC-D0594D4E99C4}" sibTransId="{E41F3B58-5DAD-43E7-90A8-17BF85E2626B}"/>
    <dgm:cxn modelId="{EEF295D3-82B1-432C-AFCD-A72D0ACB7AA3}" srcId="{F1300059-E707-48DB-ACF2-5F9F608884EC}" destId="{F4E40FBB-E188-4AAC-B3CD-3E39E6EAB616}" srcOrd="4" destOrd="0" parTransId="{52034028-6441-42B5-8271-9E0AC5256707}" sibTransId="{9A3560A5-ACC8-4010-BA91-D8AA068A1100}"/>
    <dgm:cxn modelId="{B4292CD5-1285-40B0-896E-6C70F2E58E5A}" type="presOf" srcId="{5D50B4D3-4748-4B96-8D79-6E3BED6D6E4B}" destId="{8BA385BC-9A4A-4BB8-AF1C-7FE7163F1590}" srcOrd="0" destOrd="0" presId="urn:microsoft.com/office/officeart/2005/8/layout/vList5"/>
    <dgm:cxn modelId="{8A66FFE4-3ADF-4F7C-B071-D04F5594B0B1}" type="presOf" srcId="{7631F7A3-56DF-46FA-A688-E51EFDC80CA8}" destId="{33F62B8F-C220-4ACB-A2A5-3251B59EB690}" srcOrd="0" destOrd="0" presId="urn:microsoft.com/office/officeart/2005/8/layout/vList5"/>
    <dgm:cxn modelId="{F00479F1-93F4-4566-8948-5431C7C5336B}" type="presOf" srcId="{DC9A6D07-6092-422E-B361-17461DCCB109}" destId="{41FA98F3-AFDC-4D9A-A76B-684B2E22239F}" srcOrd="0" destOrd="0" presId="urn:microsoft.com/office/officeart/2005/8/layout/vList5"/>
    <dgm:cxn modelId="{5298A2F6-598E-44B0-A982-B43ED7310AE7}" type="presOf" srcId="{CC4A286E-75B2-468B-AADE-B42C05DB7E4D}" destId="{0CEF6D09-D9D5-40DA-AECA-7A5A30651D24}" srcOrd="0" destOrd="0" presId="urn:microsoft.com/office/officeart/2005/8/layout/vList5"/>
    <dgm:cxn modelId="{6C7336FD-448E-460C-A24D-367B0E92A212}" type="presOf" srcId="{F4E40FBB-E188-4AAC-B3CD-3E39E6EAB616}" destId="{00932304-6303-41B5-9AC6-E907B2A40DD0}" srcOrd="0" destOrd="0" presId="urn:microsoft.com/office/officeart/2005/8/layout/vList5"/>
    <dgm:cxn modelId="{7B664819-7AE9-44AC-A280-4048924311A0}" type="presParOf" srcId="{8DFF6AA1-A968-400E-A2F9-9BE7688F7839}" destId="{DEC2E833-C87E-4B26-B8AA-398CD0B8AA97}" srcOrd="0" destOrd="0" presId="urn:microsoft.com/office/officeart/2005/8/layout/vList5"/>
    <dgm:cxn modelId="{76F2BAD6-EAB0-474A-ABA9-815DB69363E7}" type="presParOf" srcId="{DEC2E833-C87E-4B26-B8AA-398CD0B8AA97}" destId="{33F62B8F-C220-4ACB-A2A5-3251B59EB690}" srcOrd="0" destOrd="0" presId="urn:microsoft.com/office/officeart/2005/8/layout/vList5"/>
    <dgm:cxn modelId="{B58DDEA7-4322-4006-9F6A-86DCC13BB5E1}" type="presParOf" srcId="{8DFF6AA1-A968-400E-A2F9-9BE7688F7839}" destId="{88464450-F7FF-4CBC-AC9F-0BD431F9DF35}" srcOrd="1" destOrd="0" presId="urn:microsoft.com/office/officeart/2005/8/layout/vList5"/>
    <dgm:cxn modelId="{AE1940AF-BD87-4B64-A276-619DAA4059FF}" type="presParOf" srcId="{8DFF6AA1-A968-400E-A2F9-9BE7688F7839}" destId="{5078BC5D-AE89-4C36-910F-AAA02712EF82}" srcOrd="2" destOrd="0" presId="urn:microsoft.com/office/officeart/2005/8/layout/vList5"/>
    <dgm:cxn modelId="{E09D1474-8B5A-4090-87BC-AABD39D7C524}" type="presParOf" srcId="{5078BC5D-AE89-4C36-910F-AAA02712EF82}" destId="{41FA98F3-AFDC-4D9A-A76B-684B2E22239F}" srcOrd="0" destOrd="0" presId="urn:microsoft.com/office/officeart/2005/8/layout/vList5"/>
    <dgm:cxn modelId="{8FCE90A6-BE7D-40D0-A2A8-29946387C31F}" type="presParOf" srcId="{8DFF6AA1-A968-400E-A2F9-9BE7688F7839}" destId="{178E8D93-6523-4540-B8D1-83BB73E19B51}" srcOrd="3" destOrd="0" presId="urn:microsoft.com/office/officeart/2005/8/layout/vList5"/>
    <dgm:cxn modelId="{518E1063-9432-4382-A10E-DDC6DFDF6E2A}" type="presParOf" srcId="{8DFF6AA1-A968-400E-A2F9-9BE7688F7839}" destId="{A92C0CEA-8451-4653-BEDC-2BC3E7E01B9B}" srcOrd="4" destOrd="0" presId="urn:microsoft.com/office/officeart/2005/8/layout/vList5"/>
    <dgm:cxn modelId="{6DE8E24A-3D52-44B1-9162-38DF1A0AC5A7}" type="presParOf" srcId="{A92C0CEA-8451-4653-BEDC-2BC3E7E01B9B}" destId="{8BA385BC-9A4A-4BB8-AF1C-7FE7163F1590}" srcOrd="0" destOrd="0" presId="urn:microsoft.com/office/officeart/2005/8/layout/vList5"/>
    <dgm:cxn modelId="{3225B4DC-535E-4532-9024-363BA5ADAC81}" type="presParOf" srcId="{8DFF6AA1-A968-400E-A2F9-9BE7688F7839}" destId="{D1D14019-02B8-471C-89AD-BC3CE781F8C2}" srcOrd="5" destOrd="0" presId="urn:microsoft.com/office/officeart/2005/8/layout/vList5"/>
    <dgm:cxn modelId="{D997DD0C-6500-4B41-85F4-C1531F643079}" type="presParOf" srcId="{8DFF6AA1-A968-400E-A2F9-9BE7688F7839}" destId="{08328AA8-BF45-48FA-93DE-6BE6C1904542}" srcOrd="6" destOrd="0" presId="urn:microsoft.com/office/officeart/2005/8/layout/vList5"/>
    <dgm:cxn modelId="{23650885-2490-4661-A8DD-437DB815398E}" type="presParOf" srcId="{08328AA8-BF45-48FA-93DE-6BE6C1904542}" destId="{1323BB74-5C0C-4851-B8D8-A53B8371ABE5}" srcOrd="0" destOrd="0" presId="urn:microsoft.com/office/officeart/2005/8/layout/vList5"/>
    <dgm:cxn modelId="{216130EC-9B36-4957-A7A4-A04E27099C1F}" type="presParOf" srcId="{8DFF6AA1-A968-400E-A2F9-9BE7688F7839}" destId="{95058FA1-8BB2-4289-9C1D-40D7DEE44B3A}" srcOrd="7" destOrd="0" presId="urn:microsoft.com/office/officeart/2005/8/layout/vList5"/>
    <dgm:cxn modelId="{08EB730A-1029-4E42-83CE-B9B9DD23B8EC}" type="presParOf" srcId="{8DFF6AA1-A968-400E-A2F9-9BE7688F7839}" destId="{F7611E6A-C11F-492F-B5FE-67DB23D8F7CC}" srcOrd="8" destOrd="0" presId="urn:microsoft.com/office/officeart/2005/8/layout/vList5"/>
    <dgm:cxn modelId="{D00FBCEC-26AE-492A-A1F6-CEA2BC5CF719}" type="presParOf" srcId="{F7611E6A-C11F-492F-B5FE-67DB23D8F7CC}" destId="{00932304-6303-41B5-9AC6-E907B2A40DD0}" srcOrd="0" destOrd="0" presId="urn:microsoft.com/office/officeart/2005/8/layout/vList5"/>
    <dgm:cxn modelId="{815FDBA2-AF41-492B-B1D0-9305E64E4C5D}" type="presParOf" srcId="{8DFF6AA1-A968-400E-A2F9-9BE7688F7839}" destId="{2642E8CB-62CB-4A1D-80E9-AA4FE35AB874}" srcOrd="9" destOrd="0" presId="urn:microsoft.com/office/officeart/2005/8/layout/vList5"/>
    <dgm:cxn modelId="{7C166A29-7037-4C1F-829C-52C89AD4132B}" type="presParOf" srcId="{8DFF6AA1-A968-400E-A2F9-9BE7688F7839}" destId="{0B256BA3-0E92-420F-B1F2-3B00FB93BB16}" srcOrd="10" destOrd="0" presId="urn:microsoft.com/office/officeart/2005/8/layout/vList5"/>
    <dgm:cxn modelId="{3676FCBD-B3F1-4C1B-AA67-8303AA6A1E8F}" type="presParOf" srcId="{0B256BA3-0E92-420F-B1F2-3B00FB93BB16}" destId="{0CEF6D09-D9D5-40DA-AECA-7A5A30651D2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A69C81-1760-4109-B7E9-F7CC04630C51}"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ES"/>
        </a:p>
      </dgm:t>
    </dgm:pt>
    <dgm:pt modelId="{62AE7ADC-F911-4D03-8194-CAC881D60B64}">
      <dgm:prSet custT="1"/>
      <dgm:spPr>
        <a:solidFill>
          <a:schemeClr val="accent2">
            <a:lumMod val="40000"/>
            <a:lumOff val="60000"/>
          </a:schemeClr>
        </a:solidFill>
      </dgm:spPr>
      <dgm:t>
        <a:bodyPr/>
        <a:lstStyle/>
        <a:p>
          <a:r>
            <a:rPr lang="en" sz="2000" b="1" dirty="0">
              <a:solidFill>
                <a:schemeClr val="tx1"/>
              </a:solidFill>
              <a:effectLst/>
            </a:rPr>
            <a:t>John 13:18</a:t>
          </a:r>
        </a:p>
      </dgm:t>
    </dgm:pt>
    <dgm:pt modelId="{9FAE14DA-4FD9-4B5F-9A69-CE20E1353B25}" type="parTrans" cxnId="{1668269C-572F-4A12-8874-5C9DB8924DDE}">
      <dgm:prSet/>
      <dgm:spPr/>
      <dgm:t>
        <a:bodyPr/>
        <a:lstStyle/>
        <a:p>
          <a:endParaRPr lang="es-ES" sz="2000" b="1"/>
        </a:p>
      </dgm:t>
    </dgm:pt>
    <dgm:pt modelId="{133F09AB-CA25-4C67-A13D-D255B4702D40}" type="sibTrans" cxnId="{1668269C-572F-4A12-8874-5C9DB8924DDE}">
      <dgm:prSet/>
      <dgm:spPr/>
      <dgm:t>
        <a:bodyPr/>
        <a:lstStyle/>
        <a:p>
          <a:endParaRPr lang="es-ES" sz="2000" b="1"/>
        </a:p>
      </dgm:t>
    </dgm:pt>
    <dgm:pt modelId="{F65B5EB4-F1E2-4BF0-BF03-851C49D11023}">
      <dgm:prSet custT="1"/>
      <dgm:spPr>
        <a:solidFill>
          <a:schemeClr val="accent2">
            <a:lumMod val="75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The betrayal of a friend</a:t>
          </a:r>
        </a:p>
      </dgm:t>
    </dgm:pt>
    <dgm:pt modelId="{0F4BF227-F91B-4413-98B8-9DF370327B1B}" type="parTrans" cxnId="{F4E9A52A-BEBA-4BD0-A500-B536B51BAF25}">
      <dgm:prSet/>
      <dgm:spPr/>
      <dgm:t>
        <a:bodyPr/>
        <a:lstStyle/>
        <a:p>
          <a:endParaRPr lang="es-ES" sz="2000" b="1"/>
        </a:p>
      </dgm:t>
    </dgm:pt>
    <dgm:pt modelId="{E3C880CC-5BAA-4A43-B55F-B626E7F93357}" type="sibTrans" cxnId="{F4E9A52A-BEBA-4BD0-A500-B536B51BAF25}">
      <dgm:prSet/>
      <dgm:spPr/>
      <dgm:t>
        <a:bodyPr/>
        <a:lstStyle/>
        <a:p>
          <a:endParaRPr lang="es-ES" sz="2000" b="1"/>
        </a:p>
      </dgm:t>
    </dgm:pt>
    <dgm:pt modelId="{53C69E67-E811-41DD-B6D8-C70B63546903}">
      <dgm:prSet custT="1"/>
      <dgm:spPr>
        <a:solidFill>
          <a:schemeClr val="accent1">
            <a:lumMod val="40000"/>
            <a:lumOff val="60000"/>
          </a:schemeClr>
        </a:solidFill>
      </dgm:spPr>
      <dgm:t>
        <a:bodyPr/>
        <a:lstStyle/>
        <a:p>
          <a:r>
            <a:rPr lang="en" sz="2000" b="1" dirty="0">
              <a:solidFill>
                <a:schemeClr val="tx1"/>
              </a:solidFill>
              <a:effectLst/>
            </a:rPr>
            <a:t>John 19:24</a:t>
          </a:r>
        </a:p>
      </dgm:t>
    </dgm:pt>
    <dgm:pt modelId="{216F66D5-FC42-4731-8A09-DAC6FFEA08BA}" type="parTrans" cxnId="{DE3C7626-F3D4-4B8E-942F-C0418CE9DEBB}">
      <dgm:prSet/>
      <dgm:spPr/>
      <dgm:t>
        <a:bodyPr/>
        <a:lstStyle/>
        <a:p>
          <a:endParaRPr lang="es-ES" sz="2000" b="1"/>
        </a:p>
      </dgm:t>
    </dgm:pt>
    <dgm:pt modelId="{3EE2E064-1435-4E3D-9A3A-2AB6019FDF4A}" type="sibTrans" cxnId="{DE3C7626-F3D4-4B8E-942F-C0418CE9DEBB}">
      <dgm:prSet/>
      <dgm:spPr/>
      <dgm:t>
        <a:bodyPr/>
        <a:lstStyle/>
        <a:p>
          <a:endParaRPr lang="es-ES" sz="2000" b="1"/>
        </a:p>
      </dgm:t>
    </dgm:pt>
    <dgm:pt modelId="{94B478E9-0E56-437A-BA38-EE6466C27BA2}">
      <dgm:prSet custT="1"/>
      <dgm:spPr>
        <a:solidFill>
          <a:schemeClr val="accent1">
            <a:lumMod val="50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The soldiers divide up Jesus' clothes</a:t>
          </a:r>
        </a:p>
      </dgm:t>
    </dgm:pt>
    <dgm:pt modelId="{0928C990-BD58-4570-95B3-3948F1C89A07}" type="parTrans" cxnId="{FC3C37ED-ABB0-48B5-A61B-E9EE91A03E83}">
      <dgm:prSet/>
      <dgm:spPr/>
      <dgm:t>
        <a:bodyPr/>
        <a:lstStyle/>
        <a:p>
          <a:endParaRPr lang="es-ES" sz="2000" b="1"/>
        </a:p>
      </dgm:t>
    </dgm:pt>
    <dgm:pt modelId="{3BE17565-B934-4910-AC3B-A634D6AF22DE}" type="sibTrans" cxnId="{FC3C37ED-ABB0-48B5-A61B-E9EE91A03E83}">
      <dgm:prSet/>
      <dgm:spPr/>
      <dgm:t>
        <a:bodyPr/>
        <a:lstStyle/>
        <a:p>
          <a:endParaRPr lang="es-ES" sz="2000" b="1"/>
        </a:p>
      </dgm:t>
    </dgm:pt>
    <dgm:pt modelId="{486C5213-EF7F-4E6F-A0D9-09C0C194EDD4}">
      <dgm:prSet custT="1"/>
      <dgm:spPr>
        <a:solidFill>
          <a:schemeClr val="accent4">
            <a:lumMod val="40000"/>
            <a:lumOff val="60000"/>
          </a:schemeClr>
        </a:solidFill>
      </dgm:spPr>
      <dgm:t>
        <a:bodyPr/>
        <a:lstStyle/>
        <a:p>
          <a:r>
            <a:rPr lang="en" sz="2000" b="1" dirty="0">
              <a:solidFill>
                <a:schemeClr val="tx1"/>
              </a:solidFill>
              <a:effectLst/>
            </a:rPr>
            <a:t>John 19:28</a:t>
          </a:r>
        </a:p>
      </dgm:t>
    </dgm:pt>
    <dgm:pt modelId="{3AE14629-9479-496A-8D5A-FB0A9C3F3BB3}" type="parTrans" cxnId="{EEDAF6E6-7645-4346-BA69-8FD916DD58BA}">
      <dgm:prSet/>
      <dgm:spPr/>
      <dgm:t>
        <a:bodyPr/>
        <a:lstStyle/>
        <a:p>
          <a:endParaRPr lang="es-ES" sz="2000" b="1"/>
        </a:p>
      </dgm:t>
    </dgm:pt>
    <dgm:pt modelId="{B934B5C6-D018-411D-AA3B-E187B8D2BE7F}" type="sibTrans" cxnId="{EEDAF6E6-7645-4346-BA69-8FD916DD58BA}">
      <dgm:prSet/>
      <dgm:spPr/>
      <dgm:t>
        <a:bodyPr/>
        <a:lstStyle/>
        <a:p>
          <a:endParaRPr lang="es-ES" sz="2000" b="1"/>
        </a:p>
      </dgm:t>
    </dgm:pt>
    <dgm:pt modelId="{3400AB41-6EC6-4EB2-9872-83A599702AD7}">
      <dgm:prSet custT="1"/>
      <dgm:spPr>
        <a:solidFill>
          <a:schemeClr val="accent4">
            <a:lumMod val="75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Thirst during the crucifixion</a:t>
          </a:r>
        </a:p>
      </dgm:t>
    </dgm:pt>
    <dgm:pt modelId="{4AEE55FB-89A9-42A7-A618-57CE2F950BB5}" type="parTrans" cxnId="{D4C8CE5C-97D5-469D-BD98-A056D4D20078}">
      <dgm:prSet/>
      <dgm:spPr/>
      <dgm:t>
        <a:bodyPr/>
        <a:lstStyle/>
        <a:p>
          <a:endParaRPr lang="es-ES" sz="2000" b="1"/>
        </a:p>
      </dgm:t>
    </dgm:pt>
    <dgm:pt modelId="{0DA7151F-4EC1-4150-ABA9-956233DE3B23}" type="sibTrans" cxnId="{D4C8CE5C-97D5-469D-BD98-A056D4D20078}">
      <dgm:prSet/>
      <dgm:spPr/>
      <dgm:t>
        <a:bodyPr/>
        <a:lstStyle/>
        <a:p>
          <a:endParaRPr lang="es-ES" sz="2000" b="1"/>
        </a:p>
      </dgm:t>
    </dgm:pt>
    <dgm:pt modelId="{B9062ECD-2E3E-4F0E-9867-8292F3052112}">
      <dgm:prSet custT="1"/>
      <dgm:spPr>
        <a:solidFill>
          <a:schemeClr val="accent5">
            <a:lumMod val="40000"/>
            <a:lumOff val="60000"/>
          </a:schemeClr>
        </a:solidFill>
      </dgm:spPr>
      <dgm:t>
        <a:bodyPr/>
        <a:lstStyle/>
        <a:p>
          <a:r>
            <a:rPr lang="en" sz="2000" b="1" dirty="0">
              <a:solidFill>
                <a:schemeClr val="tx1"/>
              </a:solidFill>
              <a:effectLst/>
            </a:rPr>
            <a:t>John 19:36</a:t>
          </a:r>
        </a:p>
      </dgm:t>
    </dgm:pt>
    <dgm:pt modelId="{EF5D897B-04EC-4D4B-965F-0474ADAC0A2B}" type="parTrans" cxnId="{CB9EAB80-4D1E-4664-AABC-AEFFDA617060}">
      <dgm:prSet/>
      <dgm:spPr/>
      <dgm:t>
        <a:bodyPr/>
        <a:lstStyle/>
        <a:p>
          <a:endParaRPr lang="es-ES" sz="2000" b="1"/>
        </a:p>
      </dgm:t>
    </dgm:pt>
    <dgm:pt modelId="{2E2441AF-5483-40C7-9585-A0479EEB7512}" type="sibTrans" cxnId="{CB9EAB80-4D1E-4664-AABC-AEFFDA617060}">
      <dgm:prSet/>
      <dgm:spPr/>
      <dgm:t>
        <a:bodyPr/>
        <a:lstStyle/>
        <a:p>
          <a:endParaRPr lang="es-ES" sz="2000" b="1"/>
        </a:p>
      </dgm:t>
    </dgm:pt>
    <dgm:pt modelId="{FB49E522-BA63-48F3-A82B-5BC8519622DB}">
      <dgm:prSet custT="1"/>
      <dgm:spPr>
        <a:solidFill>
          <a:schemeClr val="accent6">
            <a:lumMod val="40000"/>
            <a:lumOff val="60000"/>
          </a:schemeClr>
        </a:solidFill>
      </dgm:spPr>
      <dgm:t>
        <a:bodyPr/>
        <a:lstStyle/>
        <a:p>
          <a:r>
            <a:rPr lang="en" sz="2000" b="1" dirty="0">
              <a:solidFill>
                <a:schemeClr val="tx1"/>
              </a:solidFill>
              <a:effectLst/>
            </a:rPr>
            <a:t>John 19:37</a:t>
          </a:r>
        </a:p>
      </dgm:t>
    </dgm:pt>
    <dgm:pt modelId="{990EF1D4-2FBA-43F7-9B5D-2E30A5F4BD84}" type="parTrans" cxnId="{D654E1A6-F0E3-40D5-B028-3FE0E272D6B4}">
      <dgm:prSet/>
      <dgm:spPr/>
      <dgm:t>
        <a:bodyPr/>
        <a:lstStyle/>
        <a:p>
          <a:endParaRPr lang="es-ES" sz="2000" b="1"/>
        </a:p>
      </dgm:t>
    </dgm:pt>
    <dgm:pt modelId="{A77214AA-EBEA-4565-89A7-904AA94D271C}" type="sibTrans" cxnId="{D654E1A6-F0E3-40D5-B028-3FE0E272D6B4}">
      <dgm:prSet/>
      <dgm:spPr/>
      <dgm:t>
        <a:bodyPr/>
        <a:lstStyle/>
        <a:p>
          <a:endParaRPr lang="es-ES" sz="2000" b="1"/>
        </a:p>
      </dgm:t>
    </dgm:pt>
    <dgm:pt modelId="{9309EADF-A963-4DFB-8070-BD08D911EA7D}">
      <dgm:prSet custT="1"/>
      <dgm:spPr>
        <a:solidFill>
          <a:schemeClr val="accent3">
            <a:lumMod val="40000"/>
            <a:lumOff val="60000"/>
          </a:schemeClr>
        </a:solidFill>
      </dgm:spPr>
      <dgm:t>
        <a:bodyPr/>
        <a:lstStyle/>
        <a:p>
          <a:r>
            <a:rPr lang="en" sz="2000" b="1" dirty="0">
              <a:solidFill>
                <a:schemeClr val="tx1"/>
              </a:solidFill>
              <a:effectLst/>
            </a:rPr>
            <a:t>John 20:9</a:t>
          </a:r>
        </a:p>
      </dgm:t>
    </dgm:pt>
    <dgm:pt modelId="{7A2201CB-417C-4EC4-B4B6-221E4F4F534B}" type="parTrans" cxnId="{AEC16845-9C98-4E8D-BB70-D17603713B8E}">
      <dgm:prSet/>
      <dgm:spPr/>
      <dgm:t>
        <a:bodyPr/>
        <a:lstStyle/>
        <a:p>
          <a:endParaRPr lang="es-ES" sz="2000" b="1"/>
        </a:p>
      </dgm:t>
    </dgm:pt>
    <dgm:pt modelId="{8D427E77-B27F-4D41-A61A-164FDACF708B}" type="sibTrans" cxnId="{AEC16845-9C98-4E8D-BB70-D17603713B8E}">
      <dgm:prSet/>
      <dgm:spPr/>
      <dgm:t>
        <a:bodyPr/>
        <a:lstStyle/>
        <a:p>
          <a:endParaRPr lang="es-ES" sz="2000" b="1"/>
        </a:p>
      </dgm:t>
    </dgm:pt>
    <dgm:pt modelId="{15E0251E-2810-4EA3-B603-19C3719295D3}">
      <dgm:prSet custT="1"/>
      <dgm:spPr>
        <a:solidFill>
          <a:schemeClr val="accent5">
            <a:lumMod val="75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No bones are broken in his death</a:t>
          </a:r>
        </a:p>
      </dgm:t>
    </dgm:pt>
    <dgm:pt modelId="{BDA91E43-2221-4BE0-AEFD-BE7CC22193F7}" type="parTrans" cxnId="{068BC085-1E7E-4CC5-AFDE-30CBFC4F1E54}">
      <dgm:prSet/>
      <dgm:spPr/>
      <dgm:t>
        <a:bodyPr/>
        <a:lstStyle/>
        <a:p>
          <a:endParaRPr lang="es-ES" sz="2000" b="1"/>
        </a:p>
      </dgm:t>
    </dgm:pt>
    <dgm:pt modelId="{03433270-3DB7-44C7-8971-13F478D7D977}" type="sibTrans" cxnId="{068BC085-1E7E-4CC5-AFDE-30CBFC4F1E54}">
      <dgm:prSet/>
      <dgm:spPr/>
      <dgm:t>
        <a:bodyPr/>
        <a:lstStyle/>
        <a:p>
          <a:endParaRPr lang="es-ES" sz="2000" b="1"/>
        </a:p>
      </dgm:t>
    </dgm:pt>
    <dgm:pt modelId="{22D3C996-1A77-42A2-991F-B42C2B2885AC}">
      <dgm:prSet custT="1"/>
      <dgm:spPr>
        <a:solidFill>
          <a:schemeClr val="accent6">
            <a:lumMod val="75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Pierced by a spear</a:t>
          </a:r>
        </a:p>
      </dgm:t>
    </dgm:pt>
    <dgm:pt modelId="{84463FCC-65B5-47F9-8C22-31E8C2DBA10C}" type="parTrans" cxnId="{4EE9AC6E-65E2-4A86-979B-F8AF8FF13D90}">
      <dgm:prSet/>
      <dgm:spPr/>
      <dgm:t>
        <a:bodyPr/>
        <a:lstStyle/>
        <a:p>
          <a:endParaRPr lang="es-ES" sz="2000" b="1"/>
        </a:p>
      </dgm:t>
    </dgm:pt>
    <dgm:pt modelId="{5C817952-A790-44B8-82D3-C9C7340F2A4F}" type="sibTrans" cxnId="{4EE9AC6E-65E2-4A86-979B-F8AF8FF13D90}">
      <dgm:prSet/>
      <dgm:spPr/>
      <dgm:t>
        <a:bodyPr/>
        <a:lstStyle/>
        <a:p>
          <a:endParaRPr lang="es-ES" sz="2000" b="1"/>
        </a:p>
      </dgm:t>
    </dgm:pt>
    <dgm:pt modelId="{56FC0C5F-2673-4854-9F5B-312C8AD84EC6}">
      <dgm:prSet custT="1"/>
      <dgm:spPr>
        <a:solidFill>
          <a:schemeClr val="accent3">
            <a:lumMod val="50000"/>
          </a:schemeClr>
        </a:solidFill>
      </dgm:spPr>
      <dgm:t>
        <a:bodyPr lIns="108000" rIns="108000"/>
        <a:lstStyle/>
        <a:p>
          <a:pPr marL="0" indent="0" algn="ctr">
            <a:buNone/>
          </a:pPr>
          <a:r>
            <a:rPr lang="en" sz="2000" b="1" dirty="0">
              <a:solidFill>
                <a:schemeClr val="bg1"/>
              </a:solidFill>
              <a:effectLst>
                <a:outerShdw blurRad="38100" dist="38100" dir="2700000" algn="tl">
                  <a:srgbClr val="000000">
                    <a:alpha val="43137"/>
                  </a:srgbClr>
                </a:outerShdw>
              </a:effectLst>
            </a:rPr>
            <a:t>The resurrection</a:t>
          </a:r>
        </a:p>
      </dgm:t>
    </dgm:pt>
    <dgm:pt modelId="{3154931A-05AE-4AEC-AE3D-13460B728FC4}" type="parTrans" cxnId="{9980C990-1380-4302-B9BD-18F779C616D4}">
      <dgm:prSet/>
      <dgm:spPr/>
      <dgm:t>
        <a:bodyPr/>
        <a:lstStyle/>
        <a:p>
          <a:endParaRPr lang="es-ES" sz="2000" b="1"/>
        </a:p>
      </dgm:t>
    </dgm:pt>
    <dgm:pt modelId="{809E1F79-BEA0-4503-BEF9-D3F2657B2D98}" type="sibTrans" cxnId="{9980C990-1380-4302-B9BD-18F779C616D4}">
      <dgm:prSet/>
      <dgm:spPr/>
      <dgm:t>
        <a:bodyPr/>
        <a:lstStyle/>
        <a:p>
          <a:endParaRPr lang="es-ES" sz="2000" b="1"/>
        </a:p>
      </dgm:t>
    </dgm:pt>
    <dgm:pt modelId="{C8044432-070A-49A8-8834-6F64B7AAB89A}" type="pres">
      <dgm:prSet presAssocID="{5FA69C81-1760-4109-B7E9-F7CC04630C51}" presName="Name0" presStyleCnt="0">
        <dgm:presLayoutVars>
          <dgm:dir/>
          <dgm:animLvl val="lvl"/>
          <dgm:resizeHandles val="exact"/>
        </dgm:presLayoutVars>
      </dgm:prSet>
      <dgm:spPr/>
    </dgm:pt>
    <dgm:pt modelId="{518B58B8-0BE7-4EA0-8A3E-03540D957EAA}" type="pres">
      <dgm:prSet presAssocID="{62AE7ADC-F911-4D03-8194-CAC881D60B64}" presName="linNode" presStyleCnt="0"/>
      <dgm:spPr/>
    </dgm:pt>
    <dgm:pt modelId="{FF006DE1-0326-43B8-9E5D-F156010F7CBA}" type="pres">
      <dgm:prSet presAssocID="{62AE7ADC-F911-4D03-8194-CAC881D60B64}" presName="parentText" presStyleLbl="node1" presStyleIdx="0" presStyleCnt="6" custScaleX="65487">
        <dgm:presLayoutVars>
          <dgm:chMax val="1"/>
          <dgm:bulletEnabled val="1"/>
        </dgm:presLayoutVars>
      </dgm:prSet>
      <dgm:spPr/>
    </dgm:pt>
    <dgm:pt modelId="{358E6F6D-D437-4C44-9514-6F7A0401863B}" type="pres">
      <dgm:prSet presAssocID="{62AE7ADC-F911-4D03-8194-CAC881D60B64}" presName="descendantText" presStyleLbl="alignAccFollowNode1" presStyleIdx="0" presStyleCnt="6" custScaleX="112705">
        <dgm:presLayoutVars>
          <dgm:bulletEnabled val="1"/>
        </dgm:presLayoutVars>
      </dgm:prSet>
      <dgm:spPr>
        <a:prstGeom prst="rect">
          <a:avLst/>
        </a:prstGeom>
      </dgm:spPr>
    </dgm:pt>
    <dgm:pt modelId="{D4A60BF8-2623-49ED-8CC8-3A699907C0C0}" type="pres">
      <dgm:prSet presAssocID="{133F09AB-CA25-4C67-A13D-D255B4702D40}" presName="sp" presStyleCnt="0"/>
      <dgm:spPr/>
    </dgm:pt>
    <dgm:pt modelId="{218B2EAA-B769-44C8-AED9-C6F202E792A6}" type="pres">
      <dgm:prSet presAssocID="{53C69E67-E811-41DD-B6D8-C70B63546903}" presName="linNode" presStyleCnt="0"/>
      <dgm:spPr/>
    </dgm:pt>
    <dgm:pt modelId="{1ABC89AE-C18A-48DD-969C-5064B52D37A8}" type="pres">
      <dgm:prSet presAssocID="{53C69E67-E811-41DD-B6D8-C70B63546903}" presName="parentText" presStyleLbl="node1" presStyleIdx="1" presStyleCnt="6" custScaleX="65487">
        <dgm:presLayoutVars>
          <dgm:chMax val="1"/>
          <dgm:bulletEnabled val="1"/>
        </dgm:presLayoutVars>
      </dgm:prSet>
      <dgm:spPr/>
    </dgm:pt>
    <dgm:pt modelId="{C493A970-4B61-4D29-BA67-3193778464DE}" type="pres">
      <dgm:prSet presAssocID="{53C69E67-E811-41DD-B6D8-C70B63546903}" presName="descendantText" presStyleLbl="alignAccFollowNode1" presStyleIdx="1" presStyleCnt="6" custScaleX="112705">
        <dgm:presLayoutVars>
          <dgm:bulletEnabled val="1"/>
        </dgm:presLayoutVars>
      </dgm:prSet>
      <dgm:spPr>
        <a:prstGeom prst="rect">
          <a:avLst/>
        </a:prstGeom>
      </dgm:spPr>
    </dgm:pt>
    <dgm:pt modelId="{FFB037B9-8ADA-4E14-AFC0-119428F2F57C}" type="pres">
      <dgm:prSet presAssocID="{3EE2E064-1435-4E3D-9A3A-2AB6019FDF4A}" presName="sp" presStyleCnt="0"/>
      <dgm:spPr/>
    </dgm:pt>
    <dgm:pt modelId="{ADC2EFF9-9EC6-443C-BE6F-93E998163261}" type="pres">
      <dgm:prSet presAssocID="{486C5213-EF7F-4E6F-A0D9-09C0C194EDD4}" presName="linNode" presStyleCnt="0"/>
      <dgm:spPr/>
    </dgm:pt>
    <dgm:pt modelId="{31F31478-3B66-49D9-969D-BC023BF6C977}" type="pres">
      <dgm:prSet presAssocID="{486C5213-EF7F-4E6F-A0D9-09C0C194EDD4}" presName="parentText" presStyleLbl="node1" presStyleIdx="2" presStyleCnt="6" custScaleX="65487">
        <dgm:presLayoutVars>
          <dgm:chMax val="1"/>
          <dgm:bulletEnabled val="1"/>
        </dgm:presLayoutVars>
      </dgm:prSet>
      <dgm:spPr/>
    </dgm:pt>
    <dgm:pt modelId="{A4CDE688-C972-4AF0-B2CD-ADD89D1436EB}" type="pres">
      <dgm:prSet presAssocID="{486C5213-EF7F-4E6F-A0D9-09C0C194EDD4}" presName="descendantText" presStyleLbl="alignAccFollowNode1" presStyleIdx="2" presStyleCnt="6" custScaleX="112705">
        <dgm:presLayoutVars>
          <dgm:bulletEnabled val="1"/>
        </dgm:presLayoutVars>
      </dgm:prSet>
      <dgm:spPr>
        <a:prstGeom prst="rect">
          <a:avLst/>
        </a:prstGeom>
      </dgm:spPr>
    </dgm:pt>
    <dgm:pt modelId="{88A06E25-8EC8-4E42-A9EC-B3C1D57C5CCA}" type="pres">
      <dgm:prSet presAssocID="{B934B5C6-D018-411D-AA3B-E187B8D2BE7F}" presName="sp" presStyleCnt="0"/>
      <dgm:spPr/>
    </dgm:pt>
    <dgm:pt modelId="{6DDBEA78-FA85-4B7E-8110-0AAB3387ABC4}" type="pres">
      <dgm:prSet presAssocID="{B9062ECD-2E3E-4F0E-9867-8292F3052112}" presName="linNode" presStyleCnt="0"/>
      <dgm:spPr/>
    </dgm:pt>
    <dgm:pt modelId="{9728A773-6D66-4FBF-98B6-BCB97BD5A256}" type="pres">
      <dgm:prSet presAssocID="{B9062ECD-2E3E-4F0E-9867-8292F3052112}" presName="parentText" presStyleLbl="node1" presStyleIdx="3" presStyleCnt="6" custScaleX="65487">
        <dgm:presLayoutVars>
          <dgm:chMax val="1"/>
          <dgm:bulletEnabled val="1"/>
        </dgm:presLayoutVars>
      </dgm:prSet>
      <dgm:spPr/>
    </dgm:pt>
    <dgm:pt modelId="{2E8488C1-7C49-4AAF-82CB-A5F4D9BE4B35}" type="pres">
      <dgm:prSet presAssocID="{B9062ECD-2E3E-4F0E-9867-8292F3052112}" presName="descendantText" presStyleLbl="alignAccFollowNode1" presStyleIdx="3" presStyleCnt="6" custScaleX="112705">
        <dgm:presLayoutVars>
          <dgm:bulletEnabled val="1"/>
        </dgm:presLayoutVars>
      </dgm:prSet>
      <dgm:spPr>
        <a:prstGeom prst="rect">
          <a:avLst/>
        </a:prstGeom>
      </dgm:spPr>
    </dgm:pt>
    <dgm:pt modelId="{470BF596-FC96-40FA-9764-68247DB0F92D}" type="pres">
      <dgm:prSet presAssocID="{2E2441AF-5483-40C7-9585-A0479EEB7512}" presName="sp" presStyleCnt="0"/>
      <dgm:spPr/>
    </dgm:pt>
    <dgm:pt modelId="{94CC2638-7E70-467B-923C-F8E74229F3BE}" type="pres">
      <dgm:prSet presAssocID="{FB49E522-BA63-48F3-A82B-5BC8519622DB}" presName="linNode" presStyleCnt="0"/>
      <dgm:spPr/>
    </dgm:pt>
    <dgm:pt modelId="{04473301-BAE7-407C-A75E-DFD3A3D7564D}" type="pres">
      <dgm:prSet presAssocID="{FB49E522-BA63-48F3-A82B-5BC8519622DB}" presName="parentText" presStyleLbl="node1" presStyleIdx="4" presStyleCnt="6" custScaleX="65487">
        <dgm:presLayoutVars>
          <dgm:chMax val="1"/>
          <dgm:bulletEnabled val="1"/>
        </dgm:presLayoutVars>
      </dgm:prSet>
      <dgm:spPr/>
    </dgm:pt>
    <dgm:pt modelId="{DD42F00F-9BAC-476B-B715-350C960F26DD}" type="pres">
      <dgm:prSet presAssocID="{FB49E522-BA63-48F3-A82B-5BC8519622DB}" presName="descendantText" presStyleLbl="alignAccFollowNode1" presStyleIdx="4" presStyleCnt="6" custScaleX="112705">
        <dgm:presLayoutVars>
          <dgm:bulletEnabled val="1"/>
        </dgm:presLayoutVars>
      </dgm:prSet>
      <dgm:spPr>
        <a:prstGeom prst="rect">
          <a:avLst/>
        </a:prstGeom>
      </dgm:spPr>
    </dgm:pt>
    <dgm:pt modelId="{8A2FEE34-0B0E-48AE-8601-A1A6E863FBE9}" type="pres">
      <dgm:prSet presAssocID="{A77214AA-EBEA-4565-89A7-904AA94D271C}" presName="sp" presStyleCnt="0"/>
      <dgm:spPr/>
    </dgm:pt>
    <dgm:pt modelId="{EBC43F0B-730D-4E2E-9F1C-0E0F57357936}" type="pres">
      <dgm:prSet presAssocID="{9309EADF-A963-4DFB-8070-BD08D911EA7D}" presName="linNode" presStyleCnt="0"/>
      <dgm:spPr/>
    </dgm:pt>
    <dgm:pt modelId="{35385B66-57C3-4BB2-BA1C-51910CA69ED5}" type="pres">
      <dgm:prSet presAssocID="{9309EADF-A963-4DFB-8070-BD08D911EA7D}" presName="parentText" presStyleLbl="node1" presStyleIdx="5" presStyleCnt="6" custScaleX="65487">
        <dgm:presLayoutVars>
          <dgm:chMax val="1"/>
          <dgm:bulletEnabled val="1"/>
        </dgm:presLayoutVars>
      </dgm:prSet>
      <dgm:spPr/>
    </dgm:pt>
    <dgm:pt modelId="{B71F66AC-E917-46A6-9A5F-DDD2268C2B37}" type="pres">
      <dgm:prSet presAssocID="{9309EADF-A963-4DFB-8070-BD08D911EA7D}" presName="descendantText" presStyleLbl="alignAccFollowNode1" presStyleIdx="5" presStyleCnt="6" custScaleX="112705">
        <dgm:presLayoutVars>
          <dgm:bulletEnabled val="1"/>
        </dgm:presLayoutVars>
      </dgm:prSet>
      <dgm:spPr>
        <a:prstGeom prst="rect">
          <a:avLst/>
        </a:prstGeom>
      </dgm:spPr>
    </dgm:pt>
  </dgm:ptLst>
  <dgm:cxnLst>
    <dgm:cxn modelId="{D474D403-53C9-4EE3-A5E6-A5AC62FEC0CF}" type="presOf" srcId="{62AE7ADC-F911-4D03-8194-CAC881D60B64}" destId="{FF006DE1-0326-43B8-9E5D-F156010F7CBA}" srcOrd="0" destOrd="0" presId="urn:microsoft.com/office/officeart/2005/8/layout/vList5"/>
    <dgm:cxn modelId="{32463C0F-6537-4C66-A7E0-8092FFA533B6}" type="presOf" srcId="{94B478E9-0E56-437A-BA38-EE6466C27BA2}" destId="{C493A970-4B61-4D29-BA67-3193778464DE}" srcOrd="0" destOrd="0" presId="urn:microsoft.com/office/officeart/2005/8/layout/vList5"/>
    <dgm:cxn modelId="{D77F2A14-2372-4A44-9BF4-0AA0EC12994E}" type="presOf" srcId="{15E0251E-2810-4EA3-B603-19C3719295D3}" destId="{2E8488C1-7C49-4AAF-82CB-A5F4D9BE4B35}" srcOrd="0" destOrd="0" presId="urn:microsoft.com/office/officeart/2005/8/layout/vList5"/>
    <dgm:cxn modelId="{E5969818-9966-46AE-B544-9053EA7DFDAE}" type="presOf" srcId="{3400AB41-6EC6-4EB2-9872-83A599702AD7}" destId="{A4CDE688-C972-4AF0-B2CD-ADD89D1436EB}" srcOrd="0" destOrd="0" presId="urn:microsoft.com/office/officeart/2005/8/layout/vList5"/>
    <dgm:cxn modelId="{A39D3825-079B-42C6-B244-3560EE82FF41}" type="presOf" srcId="{56FC0C5F-2673-4854-9F5B-312C8AD84EC6}" destId="{B71F66AC-E917-46A6-9A5F-DDD2268C2B37}" srcOrd="0" destOrd="0" presId="urn:microsoft.com/office/officeart/2005/8/layout/vList5"/>
    <dgm:cxn modelId="{DE3C7626-F3D4-4B8E-942F-C0418CE9DEBB}" srcId="{5FA69C81-1760-4109-B7E9-F7CC04630C51}" destId="{53C69E67-E811-41DD-B6D8-C70B63546903}" srcOrd="1" destOrd="0" parTransId="{216F66D5-FC42-4731-8A09-DAC6FFEA08BA}" sibTransId="{3EE2E064-1435-4E3D-9A3A-2AB6019FDF4A}"/>
    <dgm:cxn modelId="{F4E9A52A-BEBA-4BD0-A500-B536B51BAF25}" srcId="{62AE7ADC-F911-4D03-8194-CAC881D60B64}" destId="{F65B5EB4-F1E2-4BF0-BF03-851C49D11023}" srcOrd="0" destOrd="0" parTransId="{0F4BF227-F91B-4413-98B8-9DF370327B1B}" sibTransId="{E3C880CC-5BAA-4A43-B55F-B626E7F93357}"/>
    <dgm:cxn modelId="{D4C8CE5C-97D5-469D-BD98-A056D4D20078}" srcId="{486C5213-EF7F-4E6F-A0D9-09C0C194EDD4}" destId="{3400AB41-6EC6-4EB2-9872-83A599702AD7}" srcOrd="0" destOrd="0" parTransId="{4AEE55FB-89A9-42A7-A618-57CE2F950BB5}" sibTransId="{0DA7151F-4EC1-4150-ABA9-956233DE3B23}"/>
    <dgm:cxn modelId="{AEC16845-9C98-4E8D-BB70-D17603713B8E}" srcId="{5FA69C81-1760-4109-B7E9-F7CC04630C51}" destId="{9309EADF-A963-4DFB-8070-BD08D911EA7D}" srcOrd="5" destOrd="0" parTransId="{7A2201CB-417C-4EC4-B4B6-221E4F4F534B}" sibTransId="{8D427E77-B27F-4D41-A61A-164FDACF708B}"/>
    <dgm:cxn modelId="{4EE9AC6E-65E2-4A86-979B-F8AF8FF13D90}" srcId="{FB49E522-BA63-48F3-A82B-5BC8519622DB}" destId="{22D3C996-1A77-42A2-991F-B42C2B2885AC}" srcOrd="0" destOrd="0" parTransId="{84463FCC-65B5-47F9-8C22-31E8C2DBA10C}" sibTransId="{5C817952-A790-44B8-82D3-C9C7340F2A4F}"/>
    <dgm:cxn modelId="{64862E52-BCB3-485D-B7A9-DCACE5E9EC39}" type="presOf" srcId="{5FA69C81-1760-4109-B7E9-F7CC04630C51}" destId="{C8044432-070A-49A8-8834-6F64B7AAB89A}" srcOrd="0" destOrd="0" presId="urn:microsoft.com/office/officeart/2005/8/layout/vList5"/>
    <dgm:cxn modelId="{97453358-D98C-4B2F-983E-BF3A6C83A923}" type="presOf" srcId="{22D3C996-1A77-42A2-991F-B42C2B2885AC}" destId="{DD42F00F-9BAC-476B-B715-350C960F26DD}" srcOrd="0" destOrd="0" presId="urn:microsoft.com/office/officeart/2005/8/layout/vList5"/>
    <dgm:cxn modelId="{CB9EAB80-4D1E-4664-AABC-AEFFDA617060}" srcId="{5FA69C81-1760-4109-B7E9-F7CC04630C51}" destId="{B9062ECD-2E3E-4F0E-9867-8292F3052112}" srcOrd="3" destOrd="0" parTransId="{EF5D897B-04EC-4D4B-965F-0474ADAC0A2B}" sibTransId="{2E2441AF-5483-40C7-9585-A0479EEB7512}"/>
    <dgm:cxn modelId="{068BC085-1E7E-4CC5-AFDE-30CBFC4F1E54}" srcId="{B9062ECD-2E3E-4F0E-9867-8292F3052112}" destId="{15E0251E-2810-4EA3-B603-19C3719295D3}" srcOrd="0" destOrd="0" parTransId="{BDA91E43-2221-4BE0-AEFD-BE7CC22193F7}" sibTransId="{03433270-3DB7-44C7-8971-13F478D7D977}"/>
    <dgm:cxn modelId="{9980C990-1380-4302-B9BD-18F779C616D4}" srcId="{9309EADF-A963-4DFB-8070-BD08D911EA7D}" destId="{56FC0C5F-2673-4854-9F5B-312C8AD84EC6}" srcOrd="0" destOrd="0" parTransId="{3154931A-05AE-4AEC-AE3D-13460B728FC4}" sibTransId="{809E1F79-BEA0-4503-BEF9-D3F2657B2D98}"/>
    <dgm:cxn modelId="{9C00E893-876E-4F85-AC83-D946B62CB795}" type="presOf" srcId="{486C5213-EF7F-4E6F-A0D9-09C0C194EDD4}" destId="{31F31478-3B66-49D9-969D-BC023BF6C977}" srcOrd="0" destOrd="0" presId="urn:microsoft.com/office/officeart/2005/8/layout/vList5"/>
    <dgm:cxn modelId="{1668269C-572F-4A12-8874-5C9DB8924DDE}" srcId="{5FA69C81-1760-4109-B7E9-F7CC04630C51}" destId="{62AE7ADC-F911-4D03-8194-CAC881D60B64}" srcOrd="0" destOrd="0" parTransId="{9FAE14DA-4FD9-4B5F-9A69-CE20E1353B25}" sibTransId="{133F09AB-CA25-4C67-A13D-D255B4702D40}"/>
    <dgm:cxn modelId="{D654E1A6-F0E3-40D5-B028-3FE0E272D6B4}" srcId="{5FA69C81-1760-4109-B7E9-F7CC04630C51}" destId="{FB49E522-BA63-48F3-A82B-5BC8519622DB}" srcOrd="4" destOrd="0" parTransId="{990EF1D4-2FBA-43F7-9B5D-2E30A5F4BD84}" sibTransId="{A77214AA-EBEA-4565-89A7-904AA94D271C}"/>
    <dgm:cxn modelId="{91EEE3AF-8868-41B3-ADFE-8977F89EFCA2}" type="presOf" srcId="{FB49E522-BA63-48F3-A82B-5BC8519622DB}" destId="{04473301-BAE7-407C-A75E-DFD3A3D7564D}" srcOrd="0" destOrd="0" presId="urn:microsoft.com/office/officeart/2005/8/layout/vList5"/>
    <dgm:cxn modelId="{D9CBEFB1-F3A8-41AA-BCF7-776EBDE701A6}" type="presOf" srcId="{F65B5EB4-F1E2-4BF0-BF03-851C49D11023}" destId="{358E6F6D-D437-4C44-9514-6F7A0401863B}" srcOrd="0" destOrd="0" presId="urn:microsoft.com/office/officeart/2005/8/layout/vList5"/>
    <dgm:cxn modelId="{F85F57BB-31C0-4C48-B2BE-8B3ADDF8EAA7}" type="presOf" srcId="{53C69E67-E811-41DD-B6D8-C70B63546903}" destId="{1ABC89AE-C18A-48DD-969C-5064B52D37A8}" srcOrd="0" destOrd="0" presId="urn:microsoft.com/office/officeart/2005/8/layout/vList5"/>
    <dgm:cxn modelId="{0190ECC5-A699-430D-9845-8E0169CC0805}" type="presOf" srcId="{B9062ECD-2E3E-4F0E-9867-8292F3052112}" destId="{9728A773-6D66-4FBF-98B6-BCB97BD5A256}" srcOrd="0" destOrd="0" presId="urn:microsoft.com/office/officeart/2005/8/layout/vList5"/>
    <dgm:cxn modelId="{84327CCA-F771-4BBC-89C4-EED83030F5CE}" type="presOf" srcId="{9309EADF-A963-4DFB-8070-BD08D911EA7D}" destId="{35385B66-57C3-4BB2-BA1C-51910CA69ED5}" srcOrd="0" destOrd="0" presId="urn:microsoft.com/office/officeart/2005/8/layout/vList5"/>
    <dgm:cxn modelId="{EEDAF6E6-7645-4346-BA69-8FD916DD58BA}" srcId="{5FA69C81-1760-4109-B7E9-F7CC04630C51}" destId="{486C5213-EF7F-4E6F-A0D9-09C0C194EDD4}" srcOrd="2" destOrd="0" parTransId="{3AE14629-9479-496A-8D5A-FB0A9C3F3BB3}" sibTransId="{B934B5C6-D018-411D-AA3B-E187B8D2BE7F}"/>
    <dgm:cxn modelId="{FC3C37ED-ABB0-48B5-A61B-E9EE91A03E83}" srcId="{53C69E67-E811-41DD-B6D8-C70B63546903}" destId="{94B478E9-0E56-437A-BA38-EE6466C27BA2}" srcOrd="0" destOrd="0" parTransId="{0928C990-BD58-4570-95B3-3948F1C89A07}" sibTransId="{3BE17565-B934-4910-AC3B-A634D6AF22DE}"/>
    <dgm:cxn modelId="{1FB70609-28DA-4ACE-B6ED-CDDAD097F3D1}" type="presParOf" srcId="{C8044432-070A-49A8-8834-6F64B7AAB89A}" destId="{518B58B8-0BE7-4EA0-8A3E-03540D957EAA}" srcOrd="0" destOrd="0" presId="urn:microsoft.com/office/officeart/2005/8/layout/vList5"/>
    <dgm:cxn modelId="{C1B29137-3579-450A-9464-585D06E8213D}" type="presParOf" srcId="{518B58B8-0BE7-4EA0-8A3E-03540D957EAA}" destId="{FF006DE1-0326-43B8-9E5D-F156010F7CBA}" srcOrd="0" destOrd="0" presId="urn:microsoft.com/office/officeart/2005/8/layout/vList5"/>
    <dgm:cxn modelId="{6271A88F-2CBE-4B7B-86AA-5D964EC6AD06}" type="presParOf" srcId="{518B58B8-0BE7-4EA0-8A3E-03540D957EAA}" destId="{358E6F6D-D437-4C44-9514-6F7A0401863B}" srcOrd="1" destOrd="0" presId="urn:microsoft.com/office/officeart/2005/8/layout/vList5"/>
    <dgm:cxn modelId="{9BFC2E8D-7439-4A2E-8C49-4CEF9724CDED}" type="presParOf" srcId="{C8044432-070A-49A8-8834-6F64B7AAB89A}" destId="{D4A60BF8-2623-49ED-8CC8-3A699907C0C0}" srcOrd="1" destOrd="0" presId="urn:microsoft.com/office/officeart/2005/8/layout/vList5"/>
    <dgm:cxn modelId="{3BD45707-2934-4AF5-A7DE-94F10FDF718B}" type="presParOf" srcId="{C8044432-070A-49A8-8834-6F64B7AAB89A}" destId="{218B2EAA-B769-44C8-AED9-C6F202E792A6}" srcOrd="2" destOrd="0" presId="urn:microsoft.com/office/officeart/2005/8/layout/vList5"/>
    <dgm:cxn modelId="{E34FB31E-CDC0-4109-9FA5-0EE7C3B3145C}" type="presParOf" srcId="{218B2EAA-B769-44C8-AED9-C6F202E792A6}" destId="{1ABC89AE-C18A-48DD-969C-5064B52D37A8}" srcOrd="0" destOrd="0" presId="urn:microsoft.com/office/officeart/2005/8/layout/vList5"/>
    <dgm:cxn modelId="{32DA78D3-9FA3-4776-B844-EDF1404FB833}" type="presParOf" srcId="{218B2EAA-B769-44C8-AED9-C6F202E792A6}" destId="{C493A970-4B61-4D29-BA67-3193778464DE}" srcOrd="1" destOrd="0" presId="urn:microsoft.com/office/officeart/2005/8/layout/vList5"/>
    <dgm:cxn modelId="{0AA440C9-AD46-4C53-8513-AA8D647663C4}" type="presParOf" srcId="{C8044432-070A-49A8-8834-6F64B7AAB89A}" destId="{FFB037B9-8ADA-4E14-AFC0-119428F2F57C}" srcOrd="3" destOrd="0" presId="urn:microsoft.com/office/officeart/2005/8/layout/vList5"/>
    <dgm:cxn modelId="{EFF3F53C-6300-416A-942B-21ADD3A9C1BB}" type="presParOf" srcId="{C8044432-070A-49A8-8834-6F64B7AAB89A}" destId="{ADC2EFF9-9EC6-443C-BE6F-93E998163261}" srcOrd="4" destOrd="0" presId="urn:microsoft.com/office/officeart/2005/8/layout/vList5"/>
    <dgm:cxn modelId="{D39B21C9-9D3E-4E02-9835-A85F4041B72E}" type="presParOf" srcId="{ADC2EFF9-9EC6-443C-BE6F-93E998163261}" destId="{31F31478-3B66-49D9-969D-BC023BF6C977}" srcOrd="0" destOrd="0" presId="urn:microsoft.com/office/officeart/2005/8/layout/vList5"/>
    <dgm:cxn modelId="{BC59E85A-A785-4E94-AC16-049D4E1DDC51}" type="presParOf" srcId="{ADC2EFF9-9EC6-443C-BE6F-93E998163261}" destId="{A4CDE688-C972-4AF0-B2CD-ADD89D1436EB}" srcOrd="1" destOrd="0" presId="urn:microsoft.com/office/officeart/2005/8/layout/vList5"/>
    <dgm:cxn modelId="{3A840A9D-71BA-424F-A6D1-D5E18F386F94}" type="presParOf" srcId="{C8044432-070A-49A8-8834-6F64B7AAB89A}" destId="{88A06E25-8EC8-4E42-A9EC-B3C1D57C5CCA}" srcOrd="5" destOrd="0" presId="urn:microsoft.com/office/officeart/2005/8/layout/vList5"/>
    <dgm:cxn modelId="{4B42D512-FF23-49DA-85E1-D1228CB4350F}" type="presParOf" srcId="{C8044432-070A-49A8-8834-6F64B7AAB89A}" destId="{6DDBEA78-FA85-4B7E-8110-0AAB3387ABC4}" srcOrd="6" destOrd="0" presId="urn:microsoft.com/office/officeart/2005/8/layout/vList5"/>
    <dgm:cxn modelId="{DA9F2269-AF8E-45DC-9C8B-57E42E391A66}" type="presParOf" srcId="{6DDBEA78-FA85-4B7E-8110-0AAB3387ABC4}" destId="{9728A773-6D66-4FBF-98B6-BCB97BD5A256}" srcOrd="0" destOrd="0" presId="urn:microsoft.com/office/officeart/2005/8/layout/vList5"/>
    <dgm:cxn modelId="{69C359DC-38AF-4C98-902F-F0CADACE6851}" type="presParOf" srcId="{6DDBEA78-FA85-4B7E-8110-0AAB3387ABC4}" destId="{2E8488C1-7C49-4AAF-82CB-A5F4D9BE4B35}" srcOrd="1" destOrd="0" presId="urn:microsoft.com/office/officeart/2005/8/layout/vList5"/>
    <dgm:cxn modelId="{9CA78E06-6135-41EF-B866-528AE283D4C5}" type="presParOf" srcId="{C8044432-070A-49A8-8834-6F64B7AAB89A}" destId="{470BF596-FC96-40FA-9764-68247DB0F92D}" srcOrd="7" destOrd="0" presId="urn:microsoft.com/office/officeart/2005/8/layout/vList5"/>
    <dgm:cxn modelId="{0DADF167-1B12-4B7E-BA0C-A3F29F5A462A}" type="presParOf" srcId="{C8044432-070A-49A8-8834-6F64B7AAB89A}" destId="{94CC2638-7E70-467B-923C-F8E74229F3BE}" srcOrd="8" destOrd="0" presId="urn:microsoft.com/office/officeart/2005/8/layout/vList5"/>
    <dgm:cxn modelId="{33E441D8-C482-4E7A-980F-DC07CAC376D0}" type="presParOf" srcId="{94CC2638-7E70-467B-923C-F8E74229F3BE}" destId="{04473301-BAE7-407C-A75E-DFD3A3D7564D}" srcOrd="0" destOrd="0" presId="urn:microsoft.com/office/officeart/2005/8/layout/vList5"/>
    <dgm:cxn modelId="{0226F6C8-FD4C-4290-9600-98A0F1C7EB58}" type="presParOf" srcId="{94CC2638-7E70-467B-923C-F8E74229F3BE}" destId="{DD42F00F-9BAC-476B-B715-350C960F26DD}" srcOrd="1" destOrd="0" presId="urn:microsoft.com/office/officeart/2005/8/layout/vList5"/>
    <dgm:cxn modelId="{1A2C761C-DE4A-411D-8A68-D433FDB641C2}" type="presParOf" srcId="{C8044432-070A-49A8-8834-6F64B7AAB89A}" destId="{8A2FEE34-0B0E-48AE-8601-A1A6E863FBE9}" srcOrd="9" destOrd="0" presId="urn:microsoft.com/office/officeart/2005/8/layout/vList5"/>
    <dgm:cxn modelId="{8642D09C-5968-4A46-B40D-639E3EEB5A4F}" type="presParOf" srcId="{C8044432-070A-49A8-8834-6F64B7AAB89A}" destId="{EBC43F0B-730D-4E2E-9F1C-0E0F57357936}" srcOrd="10" destOrd="0" presId="urn:microsoft.com/office/officeart/2005/8/layout/vList5"/>
    <dgm:cxn modelId="{D09889FB-171D-47C8-8EF6-ECE451DE50D6}" type="presParOf" srcId="{EBC43F0B-730D-4E2E-9F1C-0E0F57357936}" destId="{35385B66-57C3-4BB2-BA1C-51910CA69ED5}" srcOrd="0" destOrd="0" presId="urn:microsoft.com/office/officeart/2005/8/layout/vList5"/>
    <dgm:cxn modelId="{1615DDAC-0FB9-43EF-8C40-86C35E9F701B}" type="presParOf" srcId="{EBC43F0B-730D-4E2E-9F1C-0E0F57357936}" destId="{B71F66AC-E917-46A6-9A5F-DDD2268C2B3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300059-E707-48DB-ACF2-5F9F608884E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7631F7A3-56DF-46FA-A688-E51EFDC80CA8}">
      <dgm:prSet custT="1"/>
      <dgm:spPr>
        <a:solidFill>
          <a:srgbClr val="FF5050">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41:9</a:t>
          </a:r>
        </a:p>
      </dgm:t>
    </dgm:pt>
    <dgm:pt modelId="{20CE093A-0B60-4F11-889A-30D2313310B5}" type="parTrans" cxnId="{884B6B46-2048-45F8-A335-E456A49F05BF}">
      <dgm:prSet/>
      <dgm:spPr/>
      <dgm:t>
        <a:bodyPr/>
        <a:lstStyle/>
        <a:p>
          <a:endParaRPr lang="es-ES"/>
        </a:p>
      </dgm:t>
    </dgm:pt>
    <dgm:pt modelId="{80B145E3-1F70-41C0-87AA-AA0CD54801F1}" type="sibTrans" cxnId="{884B6B46-2048-45F8-A335-E456A49F05BF}">
      <dgm:prSet/>
      <dgm:spPr/>
      <dgm:t>
        <a:bodyPr/>
        <a:lstStyle/>
        <a:p>
          <a:endParaRPr lang="es-ES"/>
        </a:p>
      </dgm:t>
    </dgm:pt>
    <dgm:pt modelId="{DC9A6D07-6092-422E-B361-17461DCCB109}">
      <dgm:prSet custT="1"/>
      <dgm:spPr>
        <a:solidFill>
          <a:srgbClr val="FF66FF">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22:18</a:t>
          </a:r>
        </a:p>
      </dgm:t>
    </dgm:pt>
    <dgm:pt modelId="{DD412A3F-67DD-4D2F-A5EC-D0594D4E99C4}" type="parTrans" cxnId="{D04437CB-DB1D-47CF-A901-4DD0DA75D05B}">
      <dgm:prSet/>
      <dgm:spPr/>
      <dgm:t>
        <a:bodyPr/>
        <a:lstStyle/>
        <a:p>
          <a:endParaRPr lang="es-ES"/>
        </a:p>
      </dgm:t>
    </dgm:pt>
    <dgm:pt modelId="{E41F3B58-5DAD-43E7-90A8-17BF85E2626B}" type="sibTrans" cxnId="{D04437CB-DB1D-47CF-A901-4DD0DA75D05B}">
      <dgm:prSet/>
      <dgm:spPr/>
      <dgm:t>
        <a:bodyPr/>
        <a:lstStyle/>
        <a:p>
          <a:endParaRPr lang="es-ES"/>
        </a:p>
      </dgm:t>
    </dgm:pt>
    <dgm:pt modelId="{5D50B4D3-4748-4B96-8D79-6E3BED6D6E4B}">
      <dgm:prSet custT="1"/>
      <dgm:spPr>
        <a:solidFill>
          <a:srgbClr val="00CC00">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69:20-21</a:t>
          </a:r>
        </a:p>
      </dgm:t>
    </dgm:pt>
    <dgm:pt modelId="{FB407BFB-367D-4EA2-BBF5-546E42CAEA35}" type="parTrans" cxnId="{6C356778-CC22-4CC5-AA11-C524CF94FA9F}">
      <dgm:prSet/>
      <dgm:spPr/>
      <dgm:t>
        <a:bodyPr/>
        <a:lstStyle/>
        <a:p>
          <a:endParaRPr lang="es-ES"/>
        </a:p>
      </dgm:t>
    </dgm:pt>
    <dgm:pt modelId="{A12146B4-CD7E-4AE3-9C48-FDEEB51D9041}" type="sibTrans" cxnId="{6C356778-CC22-4CC5-AA11-C524CF94FA9F}">
      <dgm:prSet/>
      <dgm:spPr/>
      <dgm:t>
        <a:bodyPr/>
        <a:lstStyle/>
        <a:p>
          <a:endParaRPr lang="es-ES"/>
        </a:p>
      </dgm:t>
    </dgm:pt>
    <dgm:pt modelId="{FF128002-769D-4776-B281-6036A415197B}">
      <dgm:prSet custT="1"/>
      <dgm:spPr>
        <a:solidFill>
          <a:srgbClr val="FF9900">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Numbers 9:12</a:t>
          </a:r>
        </a:p>
      </dgm:t>
    </dgm:pt>
    <dgm:pt modelId="{9923BD70-D1F2-48AA-8898-D1EB23941A46}" type="parTrans" cxnId="{181AFA9F-BF3A-4976-B218-EB93995DE7EE}">
      <dgm:prSet/>
      <dgm:spPr/>
      <dgm:t>
        <a:bodyPr/>
        <a:lstStyle/>
        <a:p>
          <a:endParaRPr lang="es-ES"/>
        </a:p>
      </dgm:t>
    </dgm:pt>
    <dgm:pt modelId="{7E018A30-A3F4-4BD3-8443-8B5E2597B3AF}" type="sibTrans" cxnId="{181AFA9F-BF3A-4976-B218-EB93995DE7EE}">
      <dgm:prSet/>
      <dgm:spPr/>
      <dgm:t>
        <a:bodyPr/>
        <a:lstStyle/>
        <a:p>
          <a:endParaRPr lang="es-ES"/>
        </a:p>
      </dgm:t>
    </dgm:pt>
    <dgm:pt modelId="{F4E40FBB-E188-4AAC-B3CD-3E39E6EAB616}">
      <dgm:prSet custT="1"/>
      <dgm:spPr>
        <a:solidFill>
          <a:srgbClr val="0099FF">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Zechariah 12:10</a:t>
          </a:r>
        </a:p>
      </dgm:t>
    </dgm:pt>
    <dgm:pt modelId="{52034028-6441-42B5-8271-9E0AC5256707}" type="parTrans" cxnId="{EEF295D3-82B1-432C-AFCD-A72D0ACB7AA3}">
      <dgm:prSet/>
      <dgm:spPr/>
      <dgm:t>
        <a:bodyPr/>
        <a:lstStyle/>
        <a:p>
          <a:endParaRPr lang="es-ES"/>
        </a:p>
      </dgm:t>
    </dgm:pt>
    <dgm:pt modelId="{9A3560A5-ACC8-4010-BA91-D8AA068A1100}" type="sibTrans" cxnId="{EEF295D3-82B1-432C-AFCD-A72D0ACB7AA3}">
      <dgm:prSet/>
      <dgm:spPr/>
      <dgm:t>
        <a:bodyPr/>
        <a:lstStyle/>
        <a:p>
          <a:endParaRPr lang="es-ES"/>
        </a:p>
      </dgm:t>
    </dgm:pt>
    <dgm:pt modelId="{CC4A286E-75B2-468B-AADE-B42C05DB7E4D}">
      <dgm:prSet custT="1"/>
      <dgm:spPr>
        <a:solidFill>
          <a:srgbClr val="FFFF66">
            <a:lumMod val="40000"/>
            <a:lumOff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16:10</a:t>
          </a:r>
        </a:p>
      </dgm:t>
    </dgm:pt>
    <dgm:pt modelId="{0BEC6AC8-CD3A-4FCE-BC5A-D42D53AE25D4}" type="parTrans" cxnId="{27EE9683-FC1D-4D96-A24E-E9B70ABF42AB}">
      <dgm:prSet/>
      <dgm:spPr/>
      <dgm:t>
        <a:bodyPr/>
        <a:lstStyle/>
        <a:p>
          <a:endParaRPr lang="es-ES"/>
        </a:p>
      </dgm:t>
    </dgm:pt>
    <dgm:pt modelId="{8A5E1B93-54B3-47E2-96BC-A05931BB9D44}" type="sibTrans" cxnId="{27EE9683-FC1D-4D96-A24E-E9B70ABF42AB}">
      <dgm:prSet/>
      <dgm:spPr/>
      <dgm:t>
        <a:bodyPr/>
        <a:lstStyle/>
        <a:p>
          <a:endParaRPr lang="es-ES"/>
        </a:p>
      </dgm:t>
    </dgm:pt>
    <dgm:pt modelId="{8DFF6AA1-A968-400E-A2F9-9BE7688F7839}" type="pres">
      <dgm:prSet presAssocID="{F1300059-E707-48DB-ACF2-5F9F608884EC}" presName="Name0" presStyleCnt="0">
        <dgm:presLayoutVars>
          <dgm:dir/>
          <dgm:animLvl val="lvl"/>
          <dgm:resizeHandles val="exact"/>
        </dgm:presLayoutVars>
      </dgm:prSet>
      <dgm:spPr/>
    </dgm:pt>
    <dgm:pt modelId="{DEC2E833-C87E-4B26-B8AA-398CD0B8AA97}" type="pres">
      <dgm:prSet presAssocID="{7631F7A3-56DF-46FA-A688-E51EFDC80CA8}" presName="linNode" presStyleCnt="0"/>
      <dgm:spPr/>
    </dgm:pt>
    <dgm:pt modelId="{33F62B8F-C220-4ACB-A2A5-3251B59EB690}" type="pres">
      <dgm:prSet presAssocID="{7631F7A3-56DF-46FA-A688-E51EFDC80CA8}" presName="parentText" presStyleLbl="node1" presStyleIdx="0" presStyleCnt="6" custScaleX="198955" custLinFactNeighborX="3765">
        <dgm:presLayoutVars>
          <dgm:chMax val="1"/>
          <dgm:bulletEnabled val="1"/>
        </dgm:presLayoutVars>
      </dgm:prSet>
      <dgm:spPr>
        <a:xfrm>
          <a:off x="338298" y="1372"/>
          <a:ext cx="1558864" cy="799260"/>
        </a:xfrm>
        <a:prstGeom prst="roundRect">
          <a:avLst/>
        </a:prstGeom>
      </dgm:spPr>
    </dgm:pt>
    <dgm:pt modelId="{88464450-F7FF-4CBC-AC9F-0BD431F9DF35}" type="pres">
      <dgm:prSet presAssocID="{80B145E3-1F70-41C0-87AA-AA0CD54801F1}" presName="sp" presStyleCnt="0"/>
      <dgm:spPr/>
    </dgm:pt>
    <dgm:pt modelId="{5078BC5D-AE89-4C36-910F-AAA02712EF82}" type="pres">
      <dgm:prSet presAssocID="{DC9A6D07-6092-422E-B361-17461DCCB109}" presName="linNode" presStyleCnt="0"/>
      <dgm:spPr/>
    </dgm:pt>
    <dgm:pt modelId="{41FA98F3-AFDC-4D9A-A76B-684B2E22239F}" type="pres">
      <dgm:prSet presAssocID="{DC9A6D07-6092-422E-B361-17461DCCB109}" presName="parentText" presStyleLbl="node1" presStyleIdx="1" presStyleCnt="6" custScaleX="198955" custLinFactNeighborX="3765">
        <dgm:presLayoutVars>
          <dgm:chMax val="1"/>
          <dgm:bulletEnabled val="1"/>
        </dgm:presLayoutVars>
      </dgm:prSet>
      <dgm:spPr>
        <a:xfrm>
          <a:off x="338298" y="840596"/>
          <a:ext cx="1558864" cy="799260"/>
        </a:xfrm>
        <a:prstGeom prst="roundRect">
          <a:avLst/>
        </a:prstGeom>
      </dgm:spPr>
    </dgm:pt>
    <dgm:pt modelId="{178E8D93-6523-4540-B8D1-83BB73E19B51}" type="pres">
      <dgm:prSet presAssocID="{E41F3B58-5DAD-43E7-90A8-17BF85E2626B}" presName="sp" presStyleCnt="0"/>
      <dgm:spPr/>
    </dgm:pt>
    <dgm:pt modelId="{A92C0CEA-8451-4653-BEDC-2BC3E7E01B9B}" type="pres">
      <dgm:prSet presAssocID="{5D50B4D3-4748-4B96-8D79-6E3BED6D6E4B}" presName="linNode" presStyleCnt="0"/>
      <dgm:spPr/>
    </dgm:pt>
    <dgm:pt modelId="{8BA385BC-9A4A-4BB8-AF1C-7FE7163F1590}" type="pres">
      <dgm:prSet presAssocID="{5D50B4D3-4748-4B96-8D79-6E3BED6D6E4B}" presName="parentText" presStyleLbl="node1" presStyleIdx="2" presStyleCnt="6" custScaleX="198955" custLinFactNeighborX="3765">
        <dgm:presLayoutVars>
          <dgm:chMax val="1"/>
          <dgm:bulletEnabled val="1"/>
        </dgm:presLayoutVars>
      </dgm:prSet>
      <dgm:spPr>
        <a:xfrm>
          <a:off x="338298" y="1679820"/>
          <a:ext cx="1558864" cy="799260"/>
        </a:xfrm>
        <a:prstGeom prst="roundRect">
          <a:avLst/>
        </a:prstGeom>
      </dgm:spPr>
    </dgm:pt>
    <dgm:pt modelId="{D1D14019-02B8-471C-89AD-BC3CE781F8C2}" type="pres">
      <dgm:prSet presAssocID="{A12146B4-CD7E-4AE3-9C48-FDEEB51D9041}" presName="sp" presStyleCnt="0"/>
      <dgm:spPr/>
    </dgm:pt>
    <dgm:pt modelId="{08328AA8-BF45-48FA-93DE-6BE6C1904542}" type="pres">
      <dgm:prSet presAssocID="{FF128002-769D-4776-B281-6036A415197B}" presName="linNode" presStyleCnt="0"/>
      <dgm:spPr/>
    </dgm:pt>
    <dgm:pt modelId="{1323BB74-5C0C-4851-B8D8-A53B8371ABE5}" type="pres">
      <dgm:prSet presAssocID="{FF128002-769D-4776-B281-6036A415197B}" presName="parentText" presStyleLbl="node1" presStyleIdx="3" presStyleCnt="6" custScaleX="198955" custLinFactNeighborX="3765">
        <dgm:presLayoutVars>
          <dgm:chMax val="1"/>
          <dgm:bulletEnabled val="1"/>
        </dgm:presLayoutVars>
      </dgm:prSet>
      <dgm:spPr>
        <a:xfrm>
          <a:off x="338298" y="2519044"/>
          <a:ext cx="1558864" cy="799260"/>
        </a:xfrm>
        <a:prstGeom prst="roundRect">
          <a:avLst/>
        </a:prstGeom>
      </dgm:spPr>
    </dgm:pt>
    <dgm:pt modelId="{95058FA1-8BB2-4289-9C1D-40D7DEE44B3A}" type="pres">
      <dgm:prSet presAssocID="{7E018A30-A3F4-4BD3-8443-8B5E2597B3AF}" presName="sp" presStyleCnt="0"/>
      <dgm:spPr/>
    </dgm:pt>
    <dgm:pt modelId="{F7611E6A-C11F-492F-B5FE-67DB23D8F7CC}" type="pres">
      <dgm:prSet presAssocID="{F4E40FBB-E188-4AAC-B3CD-3E39E6EAB616}" presName="linNode" presStyleCnt="0"/>
      <dgm:spPr/>
    </dgm:pt>
    <dgm:pt modelId="{00932304-6303-41B5-9AC6-E907B2A40DD0}" type="pres">
      <dgm:prSet presAssocID="{F4E40FBB-E188-4AAC-B3CD-3E39E6EAB616}" presName="parentText" presStyleLbl="node1" presStyleIdx="4" presStyleCnt="6" custScaleX="198955" custLinFactNeighborX="3765">
        <dgm:presLayoutVars>
          <dgm:chMax val="1"/>
          <dgm:bulletEnabled val="1"/>
        </dgm:presLayoutVars>
      </dgm:prSet>
      <dgm:spPr>
        <a:xfrm>
          <a:off x="338298" y="3358267"/>
          <a:ext cx="1558864" cy="799260"/>
        </a:xfrm>
        <a:prstGeom prst="roundRect">
          <a:avLst/>
        </a:prstGeom>
      </dgm:spPr>
    </dgm:pt>
    <dgm:pt modelId="{2642E8CB-62CB-4A1D-80E9-AA4FE35AB874}" type="pres">
      <dgm:prSet presAssocID="{9A3560A5-ACC8-4010-BA91-D8AA068A1100}" presName="sp" presStyleCnt="0"/>
      <dgm:spPr/>
    </dgm:pt>
    <dgm:pt modelId="{0B256BA3-0E92-420F-B1F2-3B00FB93BB16}" type="pres">
      <dgm:prSet presAssocID="{CC4A286E-75B2-468B-AADE-B42C05DB7E4D}" presName="linNode" presStyleCnt="0"/>
      <dgm:spPr/>
    </dgm:pt>
    <dgm:pt modelId="{0CEF6D09-D9D5-40DA-AECA-7A5A30651D24}" type="pres">
      <dgm:prSet presAssocID="{CC4A286E-75B2-468B-AADE-B42C05DB7E4D}" presName="parentText" presStyleLbl="node1" presStyleIdx="5" presStyleCnt="6" custScaleX="198955" custLinFactNeighborX="3765">
        <dgm:presLayoutVars>
          <dgm:chMax val="1"/>
          <dgm:bulletEnabled val="1"/>
        </dgm:presLayoutVars>
      </dgm:prSet>
      <dgm:spPr>
        <a:xfrm>
          <a:off x="338298" y="4197491"/>
          <a:ext cx="1558864" cy="799260"/>
        </a:xfrm>
        <a:prstGeom prst="roundRect">
          <a:avLst/>
        </a:prstGeom>
      </dgm:spPr>
    </dgm:pt>
  </dgm:ptLst>
  <dgm:cxnLst>
    <dgm:cxn modelId="{E29FFB1A-C998-4C02-9039-310EB3677B23}" type="presOf" srcId="{F1300059-E707-48DB-ACF2-5F9F608884EC}" destId="{8DFF6AA1-A968-400E-A2F9-9BE7688F7839}" srcOrd="0" destOrd="0" presId="urn:microsoft.com/office/officeart/2005/8/layout/vList5"/>
    <dgm:cxn modelId="{6C117535-D32D-4387-B66D-9B2F768E7151}" type="presOf" srcId="{FF128002-769D-4776-B281-6036A415197B}" destId="{1323BB74-5C0C-4851-B8D8-A53B8371ABE5}" srcOrd="0" destOrd="0" presId="urn:microsoft.com/office/officeart/2005/8/layout/vList5"/>
    <dgm:cxn modelId="{884B6B46-2048-45F8-A335-E456A49F05BF}" srcId="{F1300059-E707-48DB-ACF2-5F9F608884EC}" destId="{7631F7A3-56DF-46FA-A688-E51EFDC80CA8}" srcOrd="0" destOrd="0" parTransId="{20CE093A-0B60-4F11-889A-30D2313310B5}" sibTransId="{80B145E3-1F70-41C0-87AA-AA0CD54801F1}"/>
    <dgm:cxn modelId="{6C356778-CC22-4CC5-AA11-C524CF94FA9F}" srcId="{F1300059-E707-48DB-ACF2-5F9F608884EC}" destId="{5D50B4D3-4748-4B96-8D79-6E3BED6D6E4B}" srcOrd="2" destOrd="0" parTransId="{FB407BFB-367D-4EA2-BBF5-546E42CAEA35}" sibTransId="{A12146B4-CD7E-4AE3-9C48-FDEEB51D9041}"/>
    <dgm:cxn modelId="{27EE9683-FC1D-4D96-A24E-E9B70ABF42AB}" srcId="{F1300059-E707-48DB-ACF2-5F9F608884EC}" destId="{CC4A286E-75B2-468B-AADE-B42C05DB7E4D}" srcOrd="5" destOrd="0" parTransId="{0BEC6AC8-CD3A-4FCE-BC5A-D42D53AE25D4}" sibTransId="{8A5E1B93-54B3-47E2-96BC-A05931BB9D44}"/>
    <dgm:cxn modelId="{181AFA9F-BF3A-4976-B218-EB93995DE7EE}" srcId="{F1300059-E707-48DB-ACF2-5F9F608884EC}" destId="{FF128002-769D-4776-B281-6036A415197B}" srcOrd="3" destOrd="0" parTransId="{9923BD70-D1F2-48AA-8898-D1EB23941A46}" sibTransId="{7E018A30-A3F4-4BD3-8443-8B5E2597B3AF}"/>
    <dgm:cxn modelId="{D04437CB-DB1D-47CF-A901-4DD0DA75D05B}" srcId="{F1300059-E707-48DB-ACF2-5F9F608884EC}" destId="{DC9A6D07-6092-422E-B361-17461DCCB109}" srcOrd="1" destOrd="0" parTransId="{DD412A3F-67DD-4D2F-A5EC-D0594D4E99C4}" sibTransId="{E41F3B58-5DAD-43E7-90A8-17BF85E2626B}"/>
    <dgm:cxn modelId="{EEF295D3-82B1-432C-AFCD-A72D0ACB7AA3}" srcId="{F1300059-E707-48DB-ACF2-5F9F608884EC}" destId="{F4E40FBB-E188-4AAC-B3CD-3E39E6EAB616}" srcOrd="4" destOrd="0" parTransId="{52034028-6441-42B5-8271-9E0AC5256707}" sibTransId="{9A3560A5-ACC8-4010-BA91-D8AA068A1100}"/>
    <dgm:cxn modelId="{B4292CD5-1285-40B0-896E-6C70F2E58E5A}" type="presOf" srcId="{5D50B4D3-4748-4B96-8D79-6E3BED6D6E4B}" destId="{8BA385BC-9A4A-4BB8-AF1C-7FE7163F1590}" srcOrd="0" destOrd="0" presId="urn:microsoft.com/office/officeart/2005/8/layout/vList5"/>
    <dgm:cxn modelId="{8A66FFE4-3ADF-4F7C-B071-D04F5594B0B1}" type="presOf" srcId="{7631F7A3-56DF-46FA-A688-E51EFDC80CA8}" destId="{33F62B8F-C220-4ACB-A2A5-3251B59EB690}" srcOrd="0" destOrd="0" presId="urn:microsoft.com/office/officeart/2005/8/layout/vList5"/>
    <dgm:cxn modelId="{F00479F1-93F4-4566-8948-5431C7C5336B}" type="presOf" srcId="{DC9A6D07-6092-422E-B361-17461DCCB109}" destId="{41FA98F3-AFDC-4D9A-A76B-684B2E22239F}" srcOrd="0" destOrd="0" presId="urn:microsoft.com/office/officeart/2005/8/layout/vList5"/>
    <dgm:cxn modelId="{5298A2F6-598E-44B0-A982-B43ED7310AE7}" type="presOf" srcId="{CC4A286E-75B2-468B-AADE-B42C05DB7E4D}" destId="{0CEF6D09-D9D5-40DA-AECA-7A5A30651D24}" srcOrd="0" destOrd="0" presId="urn:microsoft.com/office/officeart/2005/8/layout/vList5"/>
    <dgm:cxn modelId="{6C7336FD-448E-460C-A24D-367B0E92A212}" type="presOf" srcId="{F4E40FBB-E188-4AAC-B3CD-3E39E6EAB616}" destId="{00932304-6303-41B5-9AC6-E907B2A40DD0}" srcOrd="0" destOrd="0" presId="urn:microsoft.com/office/officeart/2005/8/layout/vList5"/>
    <dgm:cxn modelId="{7B664819-7AE9-44AC-A280-4048924311A0}" type="presParOf" srcId="{8DFF6AA1-A968-400E-A2F9-9BE7688F7839}" destId="{DEC2E833-C87E-4B26-B8AA-398CD0B8AA97}" srcOrd="0" destOrd="0" presId="urn:microsoft.com/office/officeart/2005/8/layout/vList5"/>
    <dgm:cxn modelId="{76F2BAD6-EAB0-474A-ABA9-815DB69363E7}" type="presParOf" srcId="{DEC2E833-C87E-4B26-B8AA-398CD0B8AA97}" destId="{33F62B8F-C220-4ACB-A2A5-3251B59EB690}" srcOrd="0" destOrd="0" presId="urn:microsoft.com/office/officeart/2005/8/layout/vList5"/>
    <dgm:cxn modelId="{B58DDEA7-4322-4006-9F6A-86DCC13BB5E1}" type="presParOf" srcId="{8DFF6AA1-A968-400E-A2F9-9BE7688F7839}" destId="{88464450-F7FF-4CBC-AC9F-0BD431F9DF35}" srcOrd="1" destOrd="0" presId="urn:microsoft.com/office/officeart/2005/8/layout/vList5"/>
    <dgm:cxn modelId="{AE1940AF-BD87-4B64-A276-619DAA4059FF}" type="presParOf" srcId="{8DFF6AA1-A968-400E-A2F9-9BE7688F7839}" destId="{5078BC5D-AE89-4C36-910F-AAA02712EF82}" srcOrd="2" destOrd="0" presId="urn:microsoft.com/office/officeart/2005/8/layout/vList5"/>
    <dgm:cxn modelId="{E09D1474-8B5A-4090-87BC-AABD39D7C524}" type="presParOf" srcId="{5078BC5D-AE89-4C36-910F-AAA02712EF82}" destId="{41FA98F3-AFDC-4D9A-A76B-684B2E22239F}" srcOrd="0" destOrd="0" presId="urn:microsoft.com/office/officeart/2005/8/layout/vList5"/>
    <dgm:cxn modelId="{8FCE90A6-BE7D-40D0-A2A8-29946387C31F}" type="presParOf" srcId="{8DFF6AA1-A968-400E-A2F9-9BE7688F7839}" destId="{178E8D93-6523-4540-B8D1-83BB73E19B51}" srcOrd="3" destOrd="0" presId="urn:microsoft.com/office/officeart/2005/8/layout/vList5"/>
    <dgm:cxn modelId="{518E1063-9432-4382-A10E-DDC6DFDF6E2A}" type="presParOf" srcId="{8DFF6AA1-A968-400E-A2F9-9BE7688F7839}" destId="{A92C0CEA-8451-4653-BEDC-2BC3E7E01B9B}" srcOrd="4" destOrd="0" presId="urn:microsoft.com/office/officeart/2005/8/layout/vList5"/>
    <dgm:cxn modelId="{6DE8E24A-3D52-44B1-9162-38DF1A0AC5A7}" type="presParOf" srcId="{A92C0CEA-8451-4653-BEDC-2BC3E7E01B9B}" destId="{8BA385BC-9A4A-4BB8-AF1C-7FE7163F1590}" srcOrd="0" destOrd="0" presId="urn:microsoft.com/office/officeart/2005/8/layout/vList5"/>
    <dgm:cxn modelId="{3225B4DC-535E-4532-9024-363BA5ADAC81}" type="presParOf" srcId="{8DFF6AA1-A968-400E-A2F9-9BE7688F7839}" destId="{D1D14019-02B8-471C-89AD-BC3CE781F8C2}" srcOrd="5" destOrd="0" presId="urn:microsoft.com/office/officeart/2005/8/layout/vList5"/>
    <dgm:cxn modelId="{D997DD0C-6500-4B41-85F4-C1531F643079}" type="presParOf" srcId="{8DFF6AA1-A968-400E-A2F9-9BE7688F7839}" destId="{08328AA8-BF45-48FA-93DE-6BE6C1904542}" srcOrd="6" destOrd="0" presId="urn:microsoft.com/office/officeart/2005/8/layout/vList5"/>
    <dgm:cxn modelId="{23650885-2490-4661-A8DD-437DB815398E}" type="presParOf" srcId="{08328AA8-BF45-48FA-93DE-6BE6C1904542}" destId="{1323BB74-5C0C-4851-B8D8-A53B8371ABE5}" srcOrd="0" destOrd="0" presId="urn:microsoft.com/office/officeart/2005/8/layout/vList5"/>
    <dgm:cxn modelId="{216130EC-9B36-4957-A7A4-A04E27099C1F}" type="presParOf" srcId="{8DFF6AA1-A968-400E-A2F9-9BE7688F7839}" destId="{95058FA1-8BB2-4289-9C1D-40D7DEE44B3A}" srcOrd="7" destOrd="0" presId="urn:microsoft.com/office/officeart/2005/8/layout/vList5"/>
    <dgm:cxn modelId="{08EB730A-1029-4E42-83CE-B9B9DD23B8EC}" type="presParOf" srcId="{8DFF6AA1-A968-400E-A2F9-9BE7688F7839}" destId="{F7611E6A-C11F-492F-B5FE-67DB23D8F7CC}" srcOrd="8" destOrd="0" presId="urn:microsoft.com/office/officeart/2005/8/layout/vList5"/>
    <dgm:cxn modelId="{D00FBCEC-26AE-492A-A1F6-CEA2BC5CF719}" type="presParOf" srcId="{F7611E6A-C11F-492F-B5FE-67DB23D8F7CC}" destId="{00932304-6303-41B5-9AC6-E907B2A40DD0}" srcOrd="0" destOrd="0" presId="urn:microsoft.com/office/officeart/2005/8/layout/vList5"/>
    <dgm:cxn modelId="{815FDBA2-AF41-492B-B1D0-9305E64E4C5D}" type="presParOf" srcId="{8DFF6AA1-A968-400E-A2F9-9BE7688F7839}" destId="{2642E8CB-62CB-4A1D-80E9-AA4FE35AB874}" srcOrd="9" destOrd="0" presId="urn:microsoft.com/office/officeart/2005/8/layout/vList5"/>
    <dgm:cxn modelId="{7C166A29-7037-4C1F-829C-52C89AD4132B}" type="presParOf" srcId="{8DFF6AA1-A968-400E-A2F9-9BE7688F7839}" destId="{0B256BA3-0E92-420F-B1F2-3B00FB93BB16}" srcOrd="10" destOrd="0" presId="urn:microsoft.com/office/officeart/2005/8/layout/vList5"/>
    <dgm:cxn modelId="{3676FCBD-B3F1-4C1B-AA67-8303AA6A1E8F}" type="presParOf" srcId="{0B256BA3-0E92-420F-B1F2-3B00FB93BB16}" destId="{0CEF6D09-D9D5-40DA-AECA-7A5A30651D24}"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9CF13A-CF1B-407C-9158-BF30749E0F0E}"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es-ES"/>
        </a:p>
      </dgm:t>
    </dgm:pt>
    <dgm:pt modelId="{2D42E557-5550-4CF0-A808-B1A3979AE89E}">
      <dgm:prSet custT="1"/>
      <dgm:spPr>
        <a:solidFill>
          <a:srgbClr val="D5FFD5"/>
        </a:solidFill>
        <a:ln>
          <a:solidFill>
            <a:srgbClr val="00CC00"/>
          </a:solidFill>
        </a:ln>
        <a:effectLst>
          <a:outerShdw blurRad="50800" dist="38100" dir="2700000" algn="tl" rotWithShape="0">
            <a:prstClr val="black">
              <a:alpha val="40000"/>
            </a:prstClr>
          </a:outerShdw>
        </a:effectLst>
      </dgm:spPr>
      <dgm:t>
        <a:bodyPr lIns="0" rIns="0"/>
        <a:lstStyle/>
        <a:p>
          <a:r>
            <a:rPr lang="en" sz="2000" b="1" dirty="0"/>
            <a:t>They did not know the Father (Jn. 8:19, 27, 55.) They professed to believe in God, but they had only a theoretical knowledge of Him</a:t>
          </a:r>
          <a:endParaRPr lang="es-ES" sz="2000" dirty="0"/>
        </a:p>
      </dgm:t>
    </dgm:pt>
    <dgm:pt modelId="{C5182E2A-DA77-48C8-AF57-3769E2A102DA}" type="parTrans" cxnId="{8F9DA298-0CE5-40B1-B1E2-E65F4F621F5B}">
      <dgm:prSet/>
      <dgm:spPr/>
      <dgm:t>
        <a:bodyPr/>
        <a:lstStyle/>
        <a:p>
          <a:endParaRPr lang="es-ES"/>
        </a:p>
      </dgm:t>
    </dgm:pt>
    <dgm:pt modelId="{5C2BCB3E-D007-4CC0-A921-B3EA8F2A6755}" type="sibTrans" cxnId="{8F9DA298-0CE5-40B1-B1E2-E65F4F621F5B}">
      <dgm:prSet/>
      <dgm:spPr/>
      <dgm:t>
        <a:bodyPr/>
        <a:lstStyle/>
        <a:p>
          <a:endParaRPr lang="es-ES"/>
        </a:p>
      </dgm:t>
    </dgm:pt>
    <dgm:pt modelId="{D6612810-8F39-4D06-85A2-A8AFF310486F}">
      <dgm:prSet custT="1"/>
      <dgm:spPr>
        <a:solidFill>
          <a:srgbClr val="CAFFB9"/>
        </a:solidFill>
        <a:ln>
          <a:solidFill>
            <a:srgbClr val="32D500"/>
          </a:solidFill>
        </a:ln>
        <a:effectLst>
          <a:outerShdw blurRad="50800" dist="38100" dir="2700000" algn="tl" rotWithShape="0">
            <a:prstClr val="black">
              <a:alpha val="40000"/>
            </a:prstClr>
          </a:outerShdw>
        </a:effectLst>
      </dgm:spPr>
      <dgm:t>
        <a:bodyPr lIns="0" rIns="0"/>
        <a:lstStyle/>
        <a:p>
          <a:r>
            <a:rPr lang="en" sz="2000" b="1" dirty="0"/>
            <a:t>They were “from below” (John 8:23.) They thought about earthly things, not heavenly things</a:t>
          </a:r>
          <a:endParaRPr lang="es-ES" sz="2000" dirty="0"/>
        </a:p>
      </dgm:t>
    </dgm:pt>
    <dgm:pt modelId="{094C49D8-90D7-4FDD-84BB-44AD2019E5D3}" type="parTrans" cxnId="{CA19EC1F-4437-46CA-AD5B-39018042EE3E}">
      <dgm:prSet/>
      <dgm:spPr/>
      <dgm:t>
        <a:bodyPr/>
        <a:lstStyle/>
        <a:p>
          <a:endParaRPr lang="es-ES"/>
        </a:p>
      </dgm:t>
    </dgm:pt>
    <dgm:pt modelId="{B5049BE4-9D00-44CC-BC51-7BB800C92091}" type="sibTrans" cxnId="{CA19EC1F-4437-46CA-AD5B-39018042EE3E}">
      <dgm:prSet/>
      <dgm:spPr/>
      <dgm:t>
        <a:bodyPr/>
        <a:lstStyle/>
        <a:p>
          <a:endParaRPr lang="es-ES"/>
        </a:p>
      </dgm:t>
    </dgm:pt>
    <dgm:pt modelId="{F7CB34B8-49F3-4A6B-8F3B-64C2B8F62ADF}">
      <dgm:prSet custT="1"/>
      <dgm:spPr>
        <a:solidFill>
          <a:srgbClr val="E1FFC5"/>
        </a:solidFill>
        <a:ln>
          <a:solidFill>
            <a:srgbClr val="67DD00"/>
          </a:solidFill>
        </a:ln>
        <a:effectLst>
          <a:outerShdw blurRad="50800" dist="38100" dir="2700000" algn="tl" rotWithShape="0">
            <a:prstClr val="black">
              <a:alpha val="40000"/>
            </a:prstClr>
          </a:outerShdw>
        </a:effectLst>
      </dgm:spPr>
      <dgm:t>
        <a:bodyPr lIns="0" rIns="0"/>
        <a:lstStyle/>
        <a:p>
          <a:r>
            <a:rPr lang="en" sz="2000" b="1" dirty="0"/>
            <a:t>They had put their traditions above the Word of God (Mt. 15:3)</a:t>
          </a:r>
          <a:endParaRPr lang="es-ES" sz="2000" dirty="0"/>
        </a:p>
      </dgm:t>
    </dgm:pt>
    <dgm:pt modelId="{20B23081-F5A1-489C-936F-0E413C152858}" type="parTrans" cxnId="{22C6651A-3FA8-4EE8-B28F-BC21772DB532}">
      <dgm:prSet/>
      <dgm:spPr/>
      <dgm:t>
        <a:bodyPr/>
        <a:lstStyle/>
        <a:p>
          <a:endParaRPr lang="es-ES"/>
        </a:p>
      </dgm:t>
    </dgm:pt>
    <dgm:pt modelId="{676B34E5-1042-4B9E-883A-71B0A6098FDD}" type="sibTrans" cxnId="{22C6651A-3FA8-4EE8-B28F-BC21772DB532}">
      <dgm:prSet/>
      <dgm:spPr/>
      <dgm:t>
        <a:bodyPr/>
        <a:lstStyle/>
        <a:p>
          <a:endParaRPr lang="es-ES"/>
        </a:p>
      </dgm:t>
    </dgm:pt>
    <dgm:pt modelId="{8A86D8D2-6978-4EFE-8E4C-3922D00F33AF}">
      <dgm:prSet custT="1"/>
      <dgm:spPr>
        <a:solidFill>
          <a:srgbClr val="EBFFBD"/>
        </a:solidFill>
        <a:ln>
          <a:solidFill>
            <a:srgbClr val="A1E600"/>
          </a:solidFill>
        </a:ln>
        <a:effectLst>
          <a:outerShdw blurRad="50800" dist="38100" dir="2700000" algn="tl" rotWithShape="0">
            <a:prstClr val="black">
              <a:alpha val="40000"/>
            </a:prstClr>
          </a:outerShdw>
        </a:effectLst>
      </dgm:spPr>
      <dgm:t>
        <a:bodyPr lIns="0" rIns="0"/>
        <a:lstStyle/>
        <a:p>
          <a:r>
            <a:rPr lang="en" sz="2000" b="1"/>
            <a:t>They clung to the letter of the Law and stripped it of its spiritual meaning (Rom. 2:27; Mt. 5:20-22)</a:t>
          </a:r>
          <a:endParaRPr lang="es-ES" sz="2000"/>
        </a:p>
      </dgm:t>
    </dgm:pt>
    <dgm:pt modelId="{6962F12E-2D4B-41AB-AB53-5FF0F17FDF01}" type="parTrans" cxnId="{BFFFFCB5-2FCE-4524-A167-D729C401E6D7}">
      <dgm:prSet/>
      <dgm:spPr/>
      <dgm:t>
        <a:bodyPr/>
        <a:lstStyle/>
        <a:p>
          <a:endParaRPr lang="es-ES"/>
        </a:p>
      </dgm:t>
    </dgm:pt>
    <dgm:pt modelId="{EBE0D3DB-666E-4951-8544-7FCCB5FE8CA5}" type="sibTrans" cxnId="{BFFFFCB5-2FCE-4524-A167-D729C401E6D7}">
      <dgm:prSet/>
      <dgm:spPr/>
      <dgm:t>
        <a:bodyPr/>
        <a:lstStyle/>
        <a:p>
          <a:endParaRPr lang="es-ES"/>
        </a:p>
      </dgm:t>
    </dgm:pt>
    <dgm:pt modelId="{D043B646-966D-4DD3-BB0E-522FF6291E80}">
      <dgm:prSet custT="1"/>
      <dgm:spPr>
        <a:solidFill>
          <a:srgbClr val="FBFFC9"/>
        </a:solidFill>
        <a:ln>
          <a:solidFill>
            <a:srgbClr val="DEEE00"/>
          </a:solidFill>
        </a:ln>
        <a:effectLst>
          <a:outerShdw blurRad="50800" dist="38100" dir="2700000" algn="tl" rotWithShape="0">
            <a:prstClr val="black">
              <a:alpha val="40000"/>
            </a:prstClr>
          </a:outerShdw>
        </a:effectLst>
      </dgm:spPr>
      <dgm:t>
        <a:bodyPr lIns="0" rIns="0"/>
        <a:lstStyle/>
        <a:p>
          <a:r>
            <a:rPr lang="en" sz="2000" b="1" dirty="0"/>
            <a:t>They came to think that the mere knowledge of the Scriptures could save them (Jn . 5:39)</a:t>
          </a:r>
          <a:endParaRPr lang="es-ES" sz="2000" dirty="0"/>
        </a:p>
      </dgm:t>
    </dgm:pt>
    <dgm:pt modelId="{E8501CA4-46ED-444F-81A4-B7314907A9DC}" type="parTrans" cxnId="{3C5EA23D-D16A-4AE0-BEBD-9388AB0F3CF1}">
      <dgm:prSet/>
      <dgm:spPr/>
      <dgm:t>
        <a:bodyPr/>
        <a:lstStyle/>
        <a:p>
          <a:endParaRPr lang="es-ES"/>
        </a:p>
      </dgm:t>
    </dgm:pt>
    <dgm:pt modelId="{259C5CF3-AA63-45CF-8CE4-BF901AC89EDF}" type="sibTrans" cxnId="{3C5EA23D-D16A-4AE0-BEBD-9388AB0F3CF1}">
      <dgm:prSet/>
      <dgm:spPr/>
      <dgm:t>
        <a:bodyPr/>
        <a:lstStyle/>
        <a:p>
          <a:endParaRPr lang="es-ES"/>
        </a:p>
      </dgm:t>
    </dgm:pt>
    <dgm:pt modelId="{C5C02CA1-C217-4692-A9A3-03C377947DE7}">
      <dgm:prSet custT="1"/>
      <dgm:spPr>
        <a:solidFill>
          <a:srgbClr val="FFF5C5"/>
        </a:solidFill>
        <a:ln>
          <a:solidFill>
            <a:srgbClr val="F6CD00"/>
          </a:solidFill>
        </a:ln>
        <a:effectLst>
          <a:outerShdw blurRad="50800" dist="38100" dir="2700000" algn="tl" rotWithShape="0">
            <a:prstClr val="black">
              <a:alpha val="40000"/>
            </a:prstClr>
          </a:outerShdw>
        </a:effectLst>
      </dgm:spPr>
      <dgm:t>
        <a:bodyPr lIns="0" rIns="0"/>
        <a:lstStyle/>
        <a:p>
          <a:r>
            <a:rPr lang="en" sz="2000" b="1"/>
            <a:t>They believed in Moses, but they did not accept that the Prophet he had announced had arrived (Jn. 5:46)</a:t>
          </a:r>
          <a:endParaRPr lang="es-ES" sz="2000"/>
        </a:p>
      </dgm:t>
    </dgm:pt>
    <dgm:pt modelId="{7371BAD2-3840-4648-9268-DE171F64250B}" type="parTrans" cxnId="{1F0E3502-596F-46AF-8762-9C61C2119118}">
      <dgm:prSet/>
      <dgm:spPr/>
      <dgm:t>
        <a:bodyPr/>
        <a:lstStyle/>
        <a:p>
          <a:endParaRPr lang="es-ES"/>
        </a:p>
      </dgm:t>
    </dgm:pt>
    <dgm:pt modelId="{FE0FF7AA-8339-406B-AF1C-1A60B24C4545}" type="sibTrans" cxnId="{1F0E3502-596F-46AF-8762-9C61C2119118}">
      <dgm:prSet/>
      <dgm:spPr/>
      <dgm:t>
        <a:bodyPr/>
        <a:lstStyle/>
        <a:p>
          <a:endParaRPr lang="es-ES"/>
        </a:p>
      </dgm:t>
    </dgm:pt>
    <dgm:pt modelId="{EAB06C1F-41A7-4326-8528-8BE179E1B478}">
      <dgm:prSet custT="1"/>
      <dgm:spPr>
        <a:solidFill>
          <a:srgbClr val="FFE3B9"/>
        </a:solidFill>
        <a:ln>
          <a:solidFill>
            <a:srgbClr val="FF9900"/>
          </a:solidFill>
        </a:ln>
        <a:effectLst>
          <a:outerShdw blurRad="50800" dist="38100" dir="2700000" algn="tl" rotWithShape="0">
            <a:prstClr val="black">
              <a:alpha val="40000"/>
            </a:prstClr>
          </a:outerShdw>
        </a:effectLst>
      </dgm:spPr>
      <dgm:t>
        <a:bodyPr lIns="0" rIns="0"/>
        <a:lstStyle/>
        <a:p>
          <a:r>
            <a:rPr lang="en" sz="2000" b="1"/>
            <a:t>They had forgotten mercy (Mt. 23:23)</a:t>
          </a:r>
          <a:endParaRPr lang="es-ES" sz="2000"/>
        </a:p>
      </dgm:t>
    </dgm:pt>
    <dgm:pt modelId="{E3E50714-C399-4E92-89DC-5C3C0B3DA754}" type="parTrans" cxnId="{9FD1EA4A-5B15-4579-8853-48E7CA5D64B5}">
      <dgm:prSet/>
      <dgm:spPr/>
      <dgm:t>
        <a:bodyPr/>
        <a:lstStyle/>
        <a:p>
          <a:endParaRPr lang="es-ES"/>
        </a:p>
      </dgm:t>
    </dgm:pt>
    <dgm:pt modelId="{5A3EBE24-718D-4B9F-AD0C-77BED5E23544}" type="sibTrans" cxnId="{9FD1EA4A-5B15-4579-8853-48E7CA5D64B5}">
      <dgm:prSet/>
      <dgm:spPr/>
      <dgm:t>
        <a:bodyPr/>
        <a:lstStyle/>
        <a:p>
          <a:endParaRPr lang="es-ES"/>
        </a:p>
      </dgm:t>
    </dgm:pt>
    <dgm:pt modelId="{D382EB44-930E-43CA-AE2C-7F543C0B4276}" type="pres">
      <dgm:prSet presAssocID="{9B9CF13A-CF1B-407C-9158-BF30749E0F0E}" presName="compositeShape" presStyleCnt="0">
        <dgm:presLayoutVars>
          <dgm:dir/>
          <dgm:resizeHandles/>
        </dgm:presLayoutVars>
      </dgm:prSet>
      <dgm:spPr/>
    </dgm:pt>
    <dgm:pt modelId="{27355E71-492F-4F4F-B620-DF9E388E75D6}" type="pres">
      <dgm:prSet presAssocID="{9B9CF13A-CF1B-407C-9158-BF30749E0F0E}" presName="pyramid" presStyleLbl="node1" presStyleIdx="0" presStyleCnt="1" custScaleX="84267" custLinFactNeighborX="-16493"/>
      <dgm:spPr>
        <a:prstGeom prst="snip2Same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l="-3872" t="-181" r="274" b="181"/>
          </a:stretch>
        </a:blipFill>
        <a:effectLst>
          <a:outerShdw blurRad="50800" dist="38100" dir="2700000" algn="tl" rotWithShape="0">
            <a:prstClr val="black">
              <a:alpha val="40000"/>
            </a:prstClr>
          </a:outerShdw>
        </a:effectLst>
      </dgm:spPr>
    </dgm:pt>
    <dgm:pt modelId="{55BAA41D-816E-45BC-A2D3-0EAE9E467206}" type="pres">
      <dgm:prSet presAssocID="{9B9CF13A-CF1B-407C-9158-BF30749E0F0E}" presName="theList" presStyleCnt="0"/>
      <dgm:spPr/>
    </dgm:pt>
    <dgm:pt modelId="{C1632846-465D-4670-855F-FF2C49C3FE64}" type="pres">
      <dgm:prSet presAssocID="{2D42E557-5550-4CF0-A808-B1A3979AE89E}" presName="aNode" presStyleLbl="fgAcc1" presStyleIdx="0" presStyleCnt="7" custScaleX="224888" custScaleY="165392" custLinFactY="96968" custLinFactNeighborX="27777" custLinFactNeighborY="100000">
        <dgm:presLayoutVars>
          <dgm:bulletEnabled val="1"/>
        </dgm:presLayoutVars>
      </dgm:prSet>
      <dgm:spPr/>
    </dgm:pt>
    <dgm:pt modelId="{C8D33929-DE27-47C6-A63A-D4377508790C}" type="pres">
      <dgm:prSet presAssocID="{2D42E557-5550-4CF0-A808-B1A3979AE89E}" presName="aSpace" presStyleCnt="0"/>
      <dgm:spPr/>
    </dgm:pt>
    <dgm:pt modelId="{02FD0364-5137-42A4-B3DD-CA41FC0473B0}" type="pres">
      <dgm:prSet presAssocID="{D6612810-8F39-4D06-85A2-A8AFF310486F}" presName="aNode" presStyleLbl="fgAcc1" presStyleIdx="1" presStyleCnt="7" custScaleX="224888" custScaleY="165392" custLinFactY="96968" custLinFactNeighborX="27777" custLinFactNeighborY="100000">
        <dgm:presLayoutVars>
          <dgm:bulletEnabled val="1"/>
        </dgm:presLayoutVars>
      </dgm:prSet>
      <dgm:spPr/>
    </dgm:pt>
    <dgm:pt modelId="{D3DE80E3-2D77-40D8-B9CF-A79129A1E4F5}" type="pres">
      <dgm:prSet presAssocID="{D6612810-8F39-4D06-85A2-A8AFF310486F}" presName="aSpace" presStyleCnt="0"/>
      <dgm:spPr/>
    </dgm:pt>
    <dgm:pt modelId="{6AD60990-EB2E-4053-AE54-1DCDE5E3A05C}" type="pres">
      <dgm:prSet presAssocID="{F7CB34B8-49F3-4A6B-8F3B-64C2B8F62ADF}" presName="aNode" presStyleLbl="fgAcc1" presStyleIdx="2" presStyleCnt="7" custScaleX="224888" custScaleY="165392" custLinFactY="96968" custLinFactNeighborX="27777" custLinFactNeighborY="100000">
        <dgm:presLayoutVars>
          <dgm:bulletEnabled val="1"/>
        </dgm:presLayoutVars>
      </dgm:prSet>
      <dgm:spPr/>
    </dgm:pt>
    <dgm:pt modelId="{17FC2BB4-2348-44EF-8CFE-D46480B06BAA}" type="pres">
      <dgm:prSet presAssocID="{F7CB34B8-49F3-4A6B-8F3B-64C2B8F62ADF}" presName="aSpace" presStyleCnt="0"/>
      <dgm:spPr/>
    </dgm:pt>
    <dgm:pt modelId="{AE96610F-B6B5-4B24-B0A1-4F901C51589F}" type="pres">
      <dgm:prSet presAssocID="{8A86D8D2-6978-4EFE-8E4C-3922D00F33AF}" presName="aNode" presStyleLbl="fgAcc1" presStyleIdx="3" presStyleCnt="7" custScaleX="224888" custScaleY="165392" custLinFactY="96968" custLinFactNeighborX="27777" custLinFactNeighborY="100000">
        <dgm:presLayoutVars>
          <dgm:bulletEnabled val="1"/>
        </dgm:presLayoutVars>
      </dgm:prSet>
      <dgm:spPr/>
    </dgm:pt>
    <dgm:pt modelId="{A89549DC-A920-4DCE-8316-AE859618E4FF}" type="pres">
      <dgm:prSet presAssocID="{8A86D8D2-6978-4EFE-8E4C-3922D00F33AF}" presName="aSpace" presStyleCnt="0"/>
      <dgm:spPr/>
    </dgm:pt>
    <dgm:pt modelId="{8C44E763-B443-4715-BF20-D82CA5235383}" type="pres">
      <dgm:prSet presAssocID="{D043B646-966D-4DD3-BB0E-522FF6291E80}" presName="aNode" presStyleLbl="fgAcc1" presStyleIdx="4" presStyleCnt="7" custScaleX="224888" custScaleY="165392" custLinFactY="96968" custLinFactNeighborX="27777" custLinFactNeighborY="100000">
        <dgm:presLayoutVars>
          <dgm:bulletEnabled val="1"/>
        </dgm:presLayoutVars>
      </dgm:prSet>
      <dgm:spPr/>
    </dgm:pt>
    <dgm:pt modelId="{0A9D37EA-FA8B-4098-8A4C-47B9A16DB81B}" type="pres">
      <dgm:prSet presAssocID="{D043B646-966D-4DD3-BB0E-522FF6291E80}" presName="aSpace" presStyleCnt="0"/>
      <dgm:spPr/>
    </dgm:pt>
    <dgm:pt modelId="{9FA16AE4-866E-4704-BF20-0E4C689C84F3}" type="pres">
      <dgm:prSet presAssocID="{C5C02CA1-C217-4692-A9A3-03C377947DE7}" presName="aNode" presStyleLbl="fgAcc1" presStyleIdx="5" presStyleCnt="7" custScaleX="224888" custScaleY="165392" custLinFactY="96968" custLinFactNeighborX="27777" custLinFactNeighborY="100000">
        <dgm:presLayoutVars>
          <dgm:bulletEnabled val="1"/>
        </dgm:presLayoutVars>
      </dgm:prSet>
      <dgm:spPr/>
    </dgm:pt>
    <dgm:pt modelId="{A27684FB-BB75-4AB3-AFDD-E2628E0C6A15}" type="pres">
      <dgm:prSet presAssocID="{C5C02CA1-C217-4692-A9A3-03C377947DE7}" presName="aSpace" presStyleCnt="0"/>
      <dgm:spPr/>
    </dgm:pt>
    <dgm:pt modelId="{5BCAFB8F-3AE2-4933-BCDE-BBD9EA6B50F8}" type="pres">
      <dgm:prSet presAssocID="{EAB06C1F-41A7-4326-8528-8BE179E1B478}" presName="aNode" presStyleLbl="fgAcc1" presStyleIdx="6" presStyleCnt="7" custScaleX="224888" custScaleY="165392" custLinFactY="96968" custLinFactNeighborX="27777" custLinFactNeighborY="100000">
        <dgm:presLayoutVars>
          <dgm:bulletEnabled val="1"/>
        </dgm:presLayoutVars>
      </dgm:prSet>
      <dgm:spPr/>
    </dgm:pt>
    <dgm:pt modelId="{7678F029-B7D8-4CE4-AFF7-6B6D161EFDB7}" type="pres">
      <dgm:prSet presAssocID="{EAB06C1F-41A7-4326-8528-8BE179E1B478}" presName="aSpace" presStyleCnt="0"/>
      <dgm:spPr/>
    </dgm:pt>
  </dgm:ptLst>
  <dgm:cxnLst>
    <dgm:cxn modelId="{1F0E3502-596F-46AF-8762-9C61C2119118}" srcId="{9B9CF13A-CF1B-407C-9158-BF30749E0F0E}" destId="{C5C02CA1-C217-4692-A9A3-03C377947DE7}" srcOrd="5" destOrd="0" parTransId="{7371BAD2-3840-4648-9268-DE171F64250B}" sibTransId="{FE0FF7AA-8339-406B-AF1C-1A60B24C4545}"/>
    <dgm:cxn modelId="{22C6651A-3FA8-4EE8-B28F-BC21772DB532}" srcId="{9B9CF13A-CF1B-407C-9158-BF30749E0F0E}" destId="{F7CB34B8-49F3-4A6B-8F3B-64C2B8F62ADF}" srcOrd="2" destOrd="0" parTransId="{20B23081-F5A1-489C-936F-0E413C152858}" sibTransId="{676B34E5-1042-4B9E-883A-71B0A6098FDD}"/>
    <dgm:cxn modelId="{CA19EC1F-4437-46CA-AD5B-39018042EE3E}" srcId="{9B9CF13A-CF1B-407C-9158-BF30749E0F0E}" destId="{D6612810-8F39-4D06-85A2-A8AFF310486F}" srcOrd="1" destOrd="0" parTransId="{094C49D8-90D7-4FDD-84BB-44AD2019E5D3}" sibTransId="{B5049BE4-9D00-44CC-BC51-7BB800C92091}"/>
    <dgm:cxn modelId="{3C5EA23D-D16A-4AE0-BEBD-9388AB0F3CF1}" srcId="{9B9CF13A-CF1B-407C-9158-BF30749E0F0E}" destId="{D043B646-966D-4DD3-BB0E-522FF6291E80}" srcOrd="4" destOrd="0" parTransId="{E8501CA4-46ED-444F-81A4-B7314907A9DC}" sibTransId="{259C5CF3-AA63-45CF-8CE4-BF901AC89EDF}"/>
    <dgm:cxn modelId="{9D0F0964-BD8A-43DD-B263-1299CB611D68}" type="presOf" srcId="{D6612810-8F39-4D06-85A2-A8AFF310486F}" destId="{02FD0364-5137-42A4-B3DD-CA41FC0473B0}" srcOrd="0" destOrd="0" presId="urn:microsoft.com/office/officeart/2005/8/layout/pyramid2"/>
    <dgm:cxn modelId="{9FD1EA4A-5B15-4579-8853-48E7CA5D64B5}" srcId="{9B9CF13A-CF1B-407C-9158-BF30749E0F0E}" destId="{EAB06C1F-41A7-4326-8528-8BE179E1B478}" srcOrd="6" destOrd="0" parTransId="{E3E50714-C399-4E92-89DC-5C3C0B3DA754}" sibTransId="{5A3EBE24-718D-4B9F-AD0C-77BED5E23544}"/>
    <dgm:cxn modelId="{25E99472-9D1F-4798-8BDC-D87537F4F3CE}" type="presOf" srcId="{C5C02CA1-C217-4692-A9A3-03C377947DE7}" destId="{9FA16AE4-866E-4704-BF20-0E4C689C84F3}" srcOrd="0" destOrd="0" presId="urn:microsoft.com/office/officeart/2005/8/layout/pyramid2"/>
    <dgm:cxn modelId="{77E26E85-3BA4-41EA-BB1E-048F1DB4BDBD}" type="presOf" srcId="{F7CB34B8-49F3-4A6B-8F3B-64C2B8F62ADF}" destId="{6AD60990-EB2E-4053-AE54-1DCDE5E3A05C}" srcOrd="0" destOrd="0" presId="urn:microsoft.com/office/officeart/2005/8/layout/pyramid2"/>
    <dgm:cxn modelId="{4516F58F-DE77-48B3-84BA-C9616FDD8F01}" type="presOf" srcId="{8A86D8D2-6978-4EFE-8E4C-3922D00F33AF}" destId="{AE96610F-B6B5-4B24-B0A1-4F901C51589F}" srcOrd="0" destOrd="0" presId="urn:microsoft.com/office/officeart/2005/8/layout/pyramid2"/>
    <dgm:cxn modelId="{5023B597-68BF-4554-8491-1A7417F4F1B1}" type="presOf" srcId="{2D42E557-5550-4CF0-A808-B1A3979AE89E}" destId="{C1632846-465D-4670-855F-FF2C49C3FE64}" srcOrd="0" destOrd="0" presId="urn:microsoft.com/office/officeart/2005/8/layout/pyramid2"/>
    <dgm:cxn modelId="{8F9DA298-0CE5-40B1-B1E2-E65F4F621F5B}" srcId="{9B9CF13A-CF1B-407C-9158-BF30749E0F0E}" destId="{2D42E557-5550-4CF0-A808-B1A3979AE89E}" srcOrd="0" destOrd="0" parTransId="{C5182E2A-DA77-48C8-AF57-3769E2A102DA}" sibTransId="{5C2BCB3E-D007-4CC0-A921-B3EA8F2A6755}"/>
    <dgm:cxn modelId="{8CA50099-1E64-4D94-8209-644EF4EC62B9}" type="presOf" srcId="{EAB06C1F-41A7-4326-8528-8BE179E1B478}" destId="{5BCAFB8F-3AE2-4933-BCDE-BBD9EA6B50F8}" srcOrd="0" destOrd="0" presId="urn:microsoft.com/office/officeart/2005/8/layout/pyramid2"/>
    <dgm:cxn modelId="{BFFFFCB5-2FCE-4524-A167-D729C401E6D7}" srcId="{9B9CF13A-CF1B-407C-9158-BF30749E0F0E}" destId="{8A86D8D2-6978-4EFE-8E4C-3922D00F33AF}" srcOrd="3" destOrd="0" parTransId="{6962F12E-2D4B-41AB-AB53-5FF0F17FDF01}" sibTransId="{EBE0D3DB-666E-4951-8544-7FCCB5FE8CA5}"/>
    <dgm:cxn modelId="{567163D2-EC93-440E-8034-6157F5269941}" type="presOf" srcId="{D043B646-966D-4DD3-BB0E-522FF6291E80}" destId="{8C44E763-B443-4715-BF20-D82CA5235383}" srcOrd="0" destOrd="0" presId="urn:microsoft.com/office/officeart/2005/8/layout/pyramid2"/>
    <dgm:cxn modelId="{E96F01EE-0F49-4902-A650-916F5233A698}" type="presOf" srcId="{9B9CF13A-CF1B-407C-9158-BF30749E0F0E}" destId="{D382EB44-930E-43CA-AE2C-7F543C0B4276}" srcOrd="0" destOrd="0" presId="urn:microsoft.com/office/officeart/2005/8/layout/pyramid2"/>
    <dgm:cxn modelId="{F7743844-AC86-4652-B2C9-F99BE6CC07EA}" type="presParOf" srcId="{D382EB44-930E-43CA-AE2C-7F543C0B4276}" destId="{27355E71-492F-4F4F-B620-DF9E388E75D6}" srcOrd="0" destOrd="0" presId="urn:microsoft.com/office/officeart/2005/8/layout/pyramid2"/>
    <dgm:cxn modelId="{B9E06BF4-E1B1-4A9F-8ED9-37E8EFFEDCC4}" type="presParOf" srcId="{D382EB44-930E-43CA-AE2C-7F543C0B4276}" destId="{55BAA41D-816E-45BC-A2D3-0EAE9E467206}" srcOrd="1" destOrd="0" presId="urn:microsoft.com/office/officeart/2005/8/layout/pyramid2"/>
    <dgm:cxn modelId="{E747B63C-57B7-4159-B2EA-AA8CE0CA3112}" type="presParOf" srcId="{55BAA41D-816E-45BC-A2D3-0EAE9E467206}" destId="{C1632846-465D-4670-855F-FF2C49C3FE64}" srcOrd="0" destOrd="0" presId="urn:microsoft.com/office/officeart/2005/8/layout/pyramid2"/>
    <dgm:cxn modelId="{92C3843C-0587-48B9-8926-AC1ADEC76C10}" type="presParOf" srcId="{55BAA41D-816E-45BC-A2D3-0EAE9E467206}" destId="{C8D33929-DE27-47C6-A63A-D4377508790C}" srcOrd="1" destOrd="0" presId="urn:microsoft.com/office/officeart/2005/8/layout/pyramid2"/>
    <dgm:cxn modelId="{A205C10B-8033-4BAD-B544-807B0BDDC385}" type="presParOf" srcId="{55BAA41D-816E-45BC-A2D3-0EAE9E467206}" destId="{02FD0364-5137-42A4-B3DD-CA41FC0473B0}" srcOrd="2" destOrd="0" presId="urn:microsoft.com/office/officeart/2005/8/layout/pyramid2"/>
    <dgm:cxn modelId="{131174AD-4F9E-43F1-B9AD-6F50BE335D35}" type="presParOf" srcId="{55BAA41D-816E-45BC-A2D3-0EAE9E467206}" destId="{D3DE80E3-2D77-40D8-B9CF-A79129A1E4F5}" srcOrd="3" destOrd="0" presId="urn:microsoft.com/office/officeart/2005/8/layout/pyramid2"/>
    <dgm:cxn modelId="{97279ADA-B5E1-4F8B-ABC5-05B5872C7AFC}" type="presParOf" srcId="{55BAA41D-816E-45BC-A2D3-0EAE9E467206}" destId="{6AD60990-EB2E-4053-AE54-1DCDE5E3A05C}" srcOrd="4" destOrd="0" presId="urn:microsoft.com/office/officeart/2005/8/layout/pyramid2"/>
    <dgm:cxn modelId="{CDAB2F4E-EAEA-4BD9-8E0C-98C9304C90BD}" type="presParOf" srcId="{55BAA41D-816E-45BC-A2D3-0EAE9E467206}" destId="{17FC2BB4-2348-44EF-8CFE-D46480B06BAA}" srcOrd="5" destOrd="0" presId="urn:microsoft.com/office/officeart/2005/8/layout/pyramid2"/>
    <dgm:cxn modelId="{EB31A2BC-7B25-4E2E-8385-B5082571180E}" type="presParOf" srcId="{55BAA41D-816E-45BC-A2D3-0EAE9E467206}" destId="{AE96610F-B6B5-4B24-B0A1-4F901C51589F}" srcOrd="6" destOrd="0" presId="urn:microsoft.com/office/officeart/2005/8/layout/pyramid2"/>
    <dgm:cxn modelId="{F5B6080B-7E5E-408E-BB56-340F73BA32AB}" type="presParOf" srcId="{55BAA41D-816E-45BC-A2D3-0EAE9E467206}" destId="{A89549DC-A920-4DCE-8316-AE859618E4FF}" srcOrd="7" destOrd="0" presId="urn:microsoft.com/office/officeart/2005/8/layout/pyramid2"/>
    <dgm:cxn modelId="{CAEF342A-F317-4389-9CDE-C1C6604C0C83}" type="presParOf" srcId="{55BAA41D-816E-45BC-A2D3-0EAE9E467206}" destId="{8C44E763-B443-4715-BF20-D82CA5235383}" srcOrd="8" destOrd="0" presId="urn:microsoft.com/office/officeart/2005/8/layout/pyramid2"/>
    <dgm:cxn modelId="{774AC964-0755-43B4-A65D-92E0EB899197}" type="presParOf" srcId="{55BAA41D-816E-45BC-A2D3-0EAE9E467206}" destId="{0A9D37EA-FA8B-4098-8A4C-47B9A16DB81B}" srcOrd="9" destOrd="0" presId="urn:microsoft.com/office/officeart/2005/8/layout/pyramid2"/>
    <dgm:cxn modelId="{5ADD48AC-9CF2-4D31-8F1F-98BAF75D3BFF}" type="presParOf" srcId="{55BAA41D-816E-45BC-A2D3-0EAE9E467206}" destId="{9FA16AE4-866E-4704-BF20-0E4C689C84F3}" srcOrd="10" destOrd="0" presId="urn:microsoft.com/office/officeart/2005/8/layout/pyramid2"/>
    <dgm:cxn modelId="{A0F14494-D63B-44A2-96B7-B203D09FC8E2}" type="presParOf" srcId="{55BAA41D-816E-45BC-A2D3-0EAE9E467206}" destId="{A27684FB-BB75-4AB3-AFDD-E2628E0C6A15}" srcOrd="11" destOrd="0" presId="urn:microsoft.com/office/officeart/2005/8/layout/pyramid2"/>
    <dgm:cxn modelId="{7616FA09-9D1C-4A4D-9982-D8ED17BD3AA3}" type="presParOf" srcId="{55BAA41D-816E-45BC-A2D3-0EAE9E467206}" destId="{5BCAFB8F-3AE2-4933-BCDE-BBD9EA6B50F8}" srcOrd="12" destOrd="0" presId="urn:microsoft.com/office/officeart/2005/8/layout/pyramid2"/>
    <dgm:cxn modelId="{3D83D0F0-447F-4579-821E-0E49477C1B7E}" type="presParOf" srcId="{55BAA41D-816E-45BC-A2D3-0EAE9E467206}" destId="{7678F029-B7D8-4CE4-AFF7-6B6D161EFDB7}"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6F6D-D437-4C44-9514-6F7A0401863B}">
      <dsp:nvSpPr>
        <dsp:cNvPr id="0" name=""/>
        <dsp:cNvSpPr/>
      </dsp:nvSpPr>
      <dsp:spPr>
        <a:xfrm rot="5400000">
          <a:off x="3076193" y="-1581190"/>
          <a:ext cx="639408" cy="3964387"/>
        </a:xfrm>
        <a:prstGeom prst="rect">
          <a:avLst/>
        </a:prstGeom>
        <a:solidFill>
          <a:schemeClr val="accent2">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work of his predecessor</a:t>
          </a:r>
        </a:p>
      </dsp:txBody>
      <dsp:txXfrm rot="-5400000">
        <a:off x="1413704" y="81299"/>
        <a:ext cx="3964387" cy="639408"/>
      </dsp:txXfrm>
    </dsp:sp>
    <dsp:sp modelId="{FF006DE1-0326-43B8-9E5D-F156010F7CBA}">
      <dsp:nvSpPr>
        <dsp:cNvPr id="0" name=""/>
        <dsp:cNvSpPr/>
      </dsp:nvSpPr>
      <dsp:spPr>
        <a:xfrm>
          <a:off x="117986" y="1372"/>
          <a:ext cx="1295717" cy="799260"/>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1:23</a:t>
          </a:r>
        </a:p>
      </dsp:txBody>
      <dsp:txXfrm>
        <a:off x="157003" y="40389"/>
        <a:ext cx="1217683" cy="721226"/>
      </dsp:txXfrm>
    </dsp:sp>
    <dsp:sp modelId="{C493A970-4B61-4D29-BA67-3193778464DE}">
      <dsp:nvSpPr>
        <dsp:cNvPr id="0" name=""/>
        <dsp:cNvSpPr/>
      </dsp:nvSpPr>
      <dsp:spPr>
        <a:xfrm rot="5400000">
          <a:off x="3076193" y="-741966"/>
          <a:ext cx="639408" cy="3964387"/>
        </a:xfrm>
        <a:prstGeom prst="rect">
          <a:avLst/>
        </a:prstGeom>
        <a:solidFill>
          <a:schemeClr val="accent1">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zeal of Jesus in expelling the merchants from the Temple</a:t>
          </a:r>
        </a:p>
      </dsp:txBody>
      <dsp:txXfrm rot="-5400000">
        <a:off x="1413704" y="920523"/>
        <a:ext cx="3964387" cy="639408"/>
      </dsp:txXfrm>
    </dsp:sp>
    <dsp:sp modelId="{1ABC89AE-C18A-48DD-969C-5064B52D37A8}">
      <dsp:nvSpPr>
        <dsp:cNvPr id="0" name=""/>
        <dsp:cNvSpPr/>
      </dsp:nvSpPr>
      <dsp:spPr>
        <a:xfrm>
          <a:off x="117986" y="840596"/>
          <a:ext cx="1295717" cy="799260"/>
        </a:xfrm>
        <a:prstGeom prst="round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2:17</a:t>
          </a:r>
        </a:p>
      </dsp:txBody>
      <dsp:txXfrm>
        <a:off x="157003" y="879613"/>
        <a:ext cx="1217683" cy="721226"/>
      </dsp:txXfrm>
    </dsp:sp>
    <dsp:sp modelId="{A4CDE688-C972-4AF0-B2CD-ADD89D1436EB}">
      <dsp:nvSpPr>
        <dsp:cNvPr id="0" name=""/>
        <dsp:cNvSpPr/>
      </dsp:nvSpPr>
      <dsp:spPr>
        <a:xfrm rot="5400000">
          <a:off x="3076193" y="97257"/>
          <a:ext cx="639408" cy="3964387"/>
        </a:xfrm>
        <a:prstGeom prst="rect">
          <a:avLst/>
        </a:prstGeom>
        <a:solidFill>
          <a:schemeClr val="accent4">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provision of living water</a:t>
          </a:r>
        </a:p>
      </dsp:txBody>
      <dsp:txXfrm rot="-5400000">
        <a:off x="1413704" y="1759746"/>
        <a:ext cx="3964387" cy="639408"/>
      </dsp:txXfrm>
    </dsp:sp>
    <dsp:sp modelId="{31F31478-3B66-49D9-969D-BC023BF6C977}">
      <dsp:nvSpPr>
        <dsp:cNvPr id="0" name=""/>
        <dsp:cNvSpPr/>
      </dsp:nvSpPr>
      <dsp:spPr>
        <a:xfrm>
          <a:off x="117986" y="1679820"/>
          <a:ext cx="1295717" cy="799260"/>
        </a:xfrm>
        <a:prstGeom prst="round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7:38</a:t>
          </a:r>
        </a:p>
      </dsp:txBody>
      <dsp:txXfrm>
        <a:off x="157003" y="1718837"/>
        <a:ext cx="1217683" cy="721226"/>
      </dsp:txXfrm>
    </dsp:sp>
    <dsp:sp modelId="{2E8488C1-7C49-4AAF-82CB-A5F4D9BE4B35}">
      <dsp:nvSpPr>
        <dsp:cNvPr id="0" name=""/>
        <dsp:cNvSpPr/>
      </dsp:nvSpPr>
      <dsp:spPr>
        <a:xfrm rot="5400000">
          <a:off x="3076193" y="936480"/>
          <a:ext cx="639408" cy="3964387"/>
        </a:xfrm>
        <a:prstGeom prst="rect">
          <a:avLst/>
        </a:prstGeom>
        <a:solidFill>
          <a:schemeClr val="accent5">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birth in Bethlehem</a:t>
          </a:r>
        </a:p>
      </dsp:txBody>
      <dsp:txXfrm rot="-5400000">
        <a:off x="1413704" y="2598969"/>
        <a:ext cx="3964387" cy="639408"/>
      </dsp:txXfrm>
    </dsp:sp>
    <dsp:sp modelId="{9728A773-6D66-4FBF-98B6-BCB97BD5A256}">
      <dsp:nvSpPr>
        <dsp:cNvPr id="0" name=""/>
        <dsp:cNvSpPr/>
      </dsp:nvSpPr>
      <dsp:spPr>
        <a:xfrm>
          <a:off x="117986" y="2519044"/>
          <a:ext cx="1295717" cy="799260"/>
        </a:xfrm>
        <a:prstGeom prst="round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7:42</a:t>
          </a:r>
        </a:p>
      </dsp:txBody>
      <dsp:txXfrm>
        <a:off x="157003" y="2558061"/>
        <a:ext cx="1217683" cy="721226"/>
      </dsp:txXfrm>
    </dsp:sp>
    <dsp:sp modelId="{DD42F00F-9BAC-476B-B715-350C960F26DD}">
      <dsp:nvSpPr>
        <dsp:cNvPr id="0" name=""/>
        <dsp:cNvSpPr/>
      </dsp:nvSpPr>
      <dsp:spPr>
        <a:xfrm rot="5400000">
          <a:off x="3076193" y="1775704"/>
          <a:ext cx="639408" cy="3964387"/>
        </a:xfrm>
        <a:prstGeom prst="rect">
          <a:avLst/>
        </a:prstGeom>
        <a:solidFill>
          <a:schemeClr val="accent6">
            <a:tint val="40000"/>
            <a:hueOff val="0"/>
            <a:satOff val="0"/>
            <a:lum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greeting of the crowd upon entering Jerusalem</a:t>
          </a:r>
        </a:p>
      </dsp:txBody>
      <dsp:txXfrm rot="-5400000">
        <a:off x="1413704" y="3438193"/>
        <a:ext cx="3964387" cy="639408"/>
      </dsp:txXfrm>
    </dsp:sp>
    <dsp:sp modelId="{04473301-BAE7-407C-A75E-DFD3A3D7564D}">
      <dsp:nvSpPr>
        <dsp:cNvPr id="0" name=""/>
        <dsp:cNvSpPr/>
      </dsp:nvSpPr>
      <dsp:spPr>
        <a:xfrm>
          <a:off x="117986" y="3358267"/>
          <a:ext cx="1295717" cy="799260"/>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12:13</a:t>
          </a:r>
        </a:p>
      </dsp:txBody>
      <dsp:txXfrm>
        <a:off x="157003" y="3397284"/>
        <a:ext cx="1217683" cy="721226"/>
      </dsp:txXfrm>
    </dsp:sp>
    <dsp:sp modelId="{B71F66AC-E917-46A6-9A5F-DDD2268C2B37}">
      <dsp:nvSpPr>
        <dsp:cNvPr id="0" name=""/>
        <dsp:cNvSpPr/>
      </dsp:nvSpPr>
      <dsp:spPr>
        <a:xfrm rot="5400000">
          <a:off x="3076193" y="2614928"/>
          <a:ext cx="639408" cy="3964387"/>
        </a:xfrm>
        <a:prstGeom prst="rect">
          <a:avLst/>
        </a:prstGeom>
        <a:solidFill>
          <a:schemeClr val="accent3">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t>The triumphal entry into Jerusalem</a:t>
          </a:r>
        </a:p>
      </dsp:txBody>
      <dsp:txXfrm rot="-5400000">
        <a:off x="1413704" y="4277417"/>
        <a:ext cx="3964387" cy="639408"/>
      </dsp:txXfrm>
    </dsp:sp>
    <dsp:sp modelId="{35385B66-57C3-4BB2-BA1C-51910CA69ED5}">
      <dsp:nvSpPr>
        <dsp:cNvPr id="0" name=""/>
        <dsp:cNvSpPr/>
      </dsp:nvSpPr>
      <dsp:spPr>
        <a:xfrm>
          <a:off x="117986" y="4197491"/>
          <a:ext cx="1295717" cy="799260"/>
        </a:xfrm>
        <a:prstGeom prst="roundRect">
          <a:avLst/>
        </a:prstGeom>
        <a:solidFill>
          <a:schemeClr val="accent3">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John 12:14-15</a:t>
          </a:r>
        </a:p>
      </dsp:txBody>
      <dsp:txXfrm>
        <a:off x="157003" y="4236508"/>
        <a:ext cx="1217683" cy="721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2B8F-C220-4ACB-A2A5-3251B59EB690}">
      <dsp:nvSpPr>
        <dsp:cNvPr id="0" name=""/>
        <dsp:cNvSpPr/>
      </dsp:nvSpPr>
      <dsp:spPr>
        <a:xfrm>
          <a:off x="338298" y="1372"/>
          <a:ext cx="1558864" cy="799260"/>
        </a:xfrm>
        <a:prstGeom prst="roundRect">
          <a:avLst/>
        </a:prstGeom>
        <a:solidFill>
          <a:srgbClr val="FF5050">
            <a:lumMod val="75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Isaiah 40:3</a:t>
          </a:r>
        </a:p>
      </dsp:txBody>
      <dsp:txXfrm>
        <a:off x="377315" y="40389"/>
        <a:ext cx="1480830" cy="721226"/>
      </dsp:txXfrm>
    </dsp:sp>
    <dsp:sp modelId="{41FA98F3-AFDC-4D9A-A76B-684B2E22239F}">
      <dsp:nvSpPr>
        <dsp:cNvPr id="0" name=""/>
        <dsp:cNvSpPr/>
      </dsp:nvSpPr>
      <dsp:spPr>
        <a:xfrm>
          <a:off x="338298" y="840596"/>
          <a:ext cx="1558864" cy="799260"/>
        </a:xfrm>
        <a:prstGeom prst="roundRect">
          <a:avLst/>
        </a:prstGeom>
        <a:solidFill>
          <a:srgbClr val="FF66FF">
            <a:lumMod val="5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a:solidFill>
                <a:prstClr val="white"/>
              </a:solidFill>
              <a:effectLst>
                <a:outerShdw blurRad="38100" dist="38100" dir="2700000" algn="tl">
                  <a:srgbClr val="000000">
                    <a:alpha val="43137"/>
                  </a:srgbClr>
                </a:outerShdw>
              </a:effectLst>
              <a:latin typeface="Aptos" panose="02110004020202020204"/>
              <a:ea typeface="+mn-ea"/>
              <a:cs typeface="+mn-cs"/>
            </a:rPr>
            <a:t>Psalm 69:9</a:t>
          </a:r>
        </a:p>
      </dsp:txBody>
      <dsp:txXfrm>
        <a:off x="377315" y="879613"/>
        <a:ext cx="1480830" cy="721226"/>
      </dsp:txXfrm>
    </dsp:sp>
    <dsp:sp modelId="{8BA385BC-9A4A-4BB8-AF1C-7FE7163F1590}">
      <dsp:nvSpPr>
        <dsp:cNvPr id="0" name=""/>
        <dsp:cNvSpPr/>
      </dsp:nvSpPr>
      <dsp:spPr>
        <a:xfrm>
          <a:off x="338298" y="1679820"/>
          <a:ext cx="1558864" cy="799260"/>
        </a:xfrm>
        <a:prstGeom prst="roundRect">
          <a:avLst/>
        </a:prstGeom>
        <a:solidFill>
          <a:srgbClr val="00CC00">
            <a:lumMod val="75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Jeremiah 2:13</a:t>
          </a:r>
        </a:p>
      </dsp:txBody>
      <dsp:txXfrm>
        <a:off x="377315" y="1718837"/>
        <a:ext cx="1480830" cy="721226"/>
      </dsp:txXfrm>
    </dsp:sp>
    <dsp:sp modelId="{1323BB74-5C0C-4851-B8D8-A53B8371ABE5}">
      <dsp:nvSpPr>
        <dsp:cNvPr id="0" name=""/>
        <dsp:cNvSpPr/>
      </dsp:nvSpPr>
      <dsp:spPr>
        <a:xfrm>
          <a:off x="338298" y="2519044"/>
          <a:ext cx="1558864" cy="799260"/>
        </a:xfrm>
        <a:prstGeom prst="roundRect">
          <a:avLst/>
        </a:prstGeom>
        <a:solidFill>
          <a:srgbClr val="FF9900">
            <a:lumMod val="75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Micah 5:2</a:t>
          </a:r>
        </a:p>
      </dsp:txBody>
      <dsp:txXfrm>
        <a:off x="377315" y="2558061"/>
        <a:ext cx="1480830" cy="721226"/>
      </dsp:txXfrm>
    </dsp:sp>
    <dsp:sp modelId="{00932304-6303-41B5-9AC6-E907B2A40DD0}">
      <dsp:nvSpPr>
        <dsp:cNvPr id="0" name=""/>
        <dsp:cNvSpPr/>
      </dsp:nvSpPr>
      <dsp:spPr>
        <a:xfrm>
          <a:off x="338298" y="3358267"/>
          <a:ext cx="1558864" cy="799260"/>
        </a:xfrm>
        <a:prstGeom prst="roundRect">
          <a:avLst/>
        </a:prstGeom>
        <a:solidFill>
          <a:srgbClr val="0099FF">
            <a:lumMod val="75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Psalm 118:26</a:t>
          </a:r>
        </a:p>
      </dsp:txBody>
      <dsp:txXfrm>
        <a:off x="377315" y="3397284"/>
        <a:ext cx="1480830" cy="721226"/>
      </dsp:txXfrm>
    </dsp:sp>
    <dsp:sp modelId="{0CEF6D09-D9D5-40DA-AECA-7A5A30651D24}">
      <dsp:nvSpPr>
        <dsp:cNvPr id="0" name=""/>
        <dsp:cNvSpPr/>
      </dsp:nvSpPr>
      <dsp:spPr>
        <a:xfrm>
          <a:off x="338298" y="4197491"/>
          <a:ext cx="1558864" cy="799260"/>
        </a:xfrm>
        <a:prstGeom prst="roundRect">
          <a:avLst/>
        </a:prstGeom>
        <a:solidFill>
          <a:srgbClr val="FFFF66">
            <a:lumMod val="5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Zechariah 9:9</a:t>
          </a:r>
        </a:p>
      </dsp:txBody>
      <dsp:txXfrm>
        <a:off x="377315" y="4236508"/>
        <a:ext cx="1480830" cy="721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E6F6D-D437-4C44-9514-6F7A0401863B}">
      <dsp:nvSpPr>
        <dsp:cNvPr id="0" name=""/>
        <dsp:cNvSpPr/>
      </dsp:nvSpPr>
      <dsp:spPr>
        <a:xfrm rot="5400000">
          <a:off x="3076193" y="-1581190"/>
          <a:ext cx="639408" cy="3964387"/>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The betrayal of a friend</a:t>
          </a:r>
        </a:p>
      </dsp:txBody>
      <dsp:txXfrm rot="-5400000">
        <a:off x="1413704" y="81299"/>
        <a:ext cx="3964387" cy="639408"/>
      </dsp:txXfrm>
    </dsp:sp>
    <dsp:sp modelId="{FF006DE1-0326-43B8-9E5D-F156010F7CBA}">
      <dsp:nvSpPr>
        <dsp:cNvPr id="0" name=""/>
        <dsp:cNvSpPr/>
      </dsp:nvSpPr>
      <dsp:spPr>
        <a:xfrm>
          <a:off x="117986" y="1372"/>
          <a:ext cx="1295717" cy="799260"/>
        </a:xfrm>
        <a:prstGeom prst="roundRect">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13:18</a:t>
          </a:r>
        </a:p>
      </dsp:txBody>
      <dsp:txXfrm>
        <a:off x="157003" y="40389"/>
        <a:ext cx="1217683" cy="721226"/>
      </dsp:txXfrm>
    </dsp:sp>
    <dsp:sp modelId="{C493A970-4B61-4D29-BA67-3193778464DE}">
      <dsp:nvSpPr>
        <dsp:cNvPr id="0" name=""/>
        <dsp:cNvSpPr/>
      </dsp:nvSpPr>
      <dsp:spPr>
        <a:xfrm rot="5400000">
          <a:off x="3076193" y="-741966"/>
          <a:ext cx="639408" cy="3964387"/>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The soldiers divide up Jesus' clothes</a:t>
          </a:r>
        </a:p>
      </dsp:txBody>
      <dsp:txXfrm rot="-5400000">
        <a:off x="1413704" y="920523"/>
        <a:ext cx="3964387" cy="639408"/>
      </dsp:txXfrm>
    </dsp:sp>
    <dsp:sp modelId="{1ABC89AE-C18A-48DD-969C-5064B52D37A8}">
      <dsp:nvSpPr>
        <dsp:cNvPr id="0" name=""/>
        <dsp:cNvSpPr/>
      </dsp:nvSpPr>
      <dsp:spPr>
        <a:xfrm>
          <a:off x="117986" y="840596"/>
          <a:ext cx="1295717" cy="799260"/>
        </a:xfrm>
        <a:prstGeom prst="roundRect">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19:24</a:t>
          </a:r>
        </a:p>
      </dsp:txBody>
      <dsp:txXfrm>
        <a:off x="157003" y="879613"/>
        <a:ext cx="1217683" cy="721226"/>
      </dsp:txXfrm>
    </dsp:sp>
    <dsp:sp modelId="{A4CDE688-C972-4AF0-B2CD-ADD89D1436EB}">
      <dsp:nvSpPr>
        <dsp:cNvPr id="0" name=""/>
        <dsp:cNvSpPr/>
      </dsp:nvSpPr>
      <dsp:spPr>
        <a:xfrm rot="5400000">
          <a:off x="3076193" y="97257"/>
          <a:ext cx="639408" cy="3964387"/>
        </a:xfrm>
        <a:prstGeom prst="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Thirst during the crucifixion</a:t>
          </a:r>
        </a:p>
      </dsp:txBody>
      <dsp:txXfrm rot="-5400000">
        <a:off x="1413704" y="1759746"/>
        <a:ext cx="3964387" cy="639408"/>
      </dsp:txXfrm>
    </dsp:sp>
    <dsp:sp modelId="{31F31478-3B66-49D9-969D-BC023BF6C977}">
      <dsp:nvSpPr>
        <dsp:cNvPr id="0" name=""/>
        <dsp:cNvSpPr/>
      </dsp:nvSpPr>
      <dsp:spPr>
        <a:xfrm>
          <a:off x="117986" y="1679820"/>
          <a:ext cx="1295717" cy="799260"/>
        </a:xfrm>
        <a:prstGeom prst="roundRect">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19:28</a:t>
          </a:r>
        </a:p>
      </dsp:txBody>
      <dsp:txXfrm>
        <a:off x="157003" y="1718837"/>
        <a:ext cx="1217683" cy="721226"/>
      </dsp:txXfrm>
    </dsp:sp>
    <dsp:sp modelId="{2E8488C1-7C49-4AAF-82CB-A5F4D9BE4B35}">
      <dsp:nvSpPr>
        <dsp:cNvPr id="0" name=""/>
        <dsp:cNvSpPr/>
      </dsp:nvSpPr>
      <dsp:spPr>
        <a:xfrm rot="5400000">
          <a:off x="3076193" y="936480"/>
          <a:ext cx="639408" cy="3964387"/>
        </a:xfrm>
        <a:prstGeom prst="rect">
          <a:avLst/>
        </a:prstGeom>
        <a:solidFill>
          <a:schemeClr val="accent5">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No bones are broken in his death</a:t>
          </a:r>
        </a:p>
      </dsp:txBody>
      <dsp:txXfrm rot="-5400000">
        <a:off x="1413704" y="2598969"/>
        <a:ext cx="3964387" cy="639408"/>
      </dsp:txXfrm>
    </dsp:sp>
    <dsp:sp modelId="{9728A773-6D66-4FBF-98B6-BCB97BD5A256}">
      <dsp:nvSpPr>
        <dsp:cNvPr id="0" name=""/>
        <dsp:cNvSpPr/>
      </dsp:nvSpPr>
      <dsp:spPr>
        <a:xfrm>
          <a:off x="117986" y="2519044"/>
          <a:ext cx="1295717" cy="799260"/>
        </a:xfrm>
        <a:prstGeom prst="roundRect">
          <a:avLst/>
        </a:prstGeom>
        <a:solidFill>
          <a:schemeClr val="accent5">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19:36</a:t>
          </a:r>
        </a:p>
      </dsp:txBody>
      <dsp:txXfrm>
        <a:off x="157003" y="2558061"/>
        <a:ext cx="1217683" cy="721226"/>
      </dsp:txXfrm>
    </dsp:sp>
    <dsp:sp modelId="{DD42F00F-9BAC-476B-B715-350C960F26DD}">
      <dsp:nvSpPr>
        <dsp:cNvPr id="0" name=""/>
        <dsp:cNvSpPr/>
      </dsp:nvSpPr>
      <dsp:spPr>
        <a:xfrm rot="5400000">
          <a:off x="3076193" y="1775704"/>
          <a:ext cx="639408" cy="3964387"/>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Pierced by a spear</a:t>
          </a:r>
        </a:p>
      </dsp:txBody>
      <dsp:txXfrm rot="-5400000">
        <a:off x="1413704" y="3438193"/>
        <a:ext cx="3964387" cy="639408"/>
      </dsp:txXfrm>
    </dsp:sp>
    <dsp:sp modelId="{04473301-BAE7-407C-A75E-DFD3A3D7564D}">
      <dsp:nvSpPr>
        <dsp:cNvPr id="0" name=""/>
        <dsp:cNvSpPr/>
      </dsp:nvSpPr>
      <dsp:spPr>
        <a:xfrm>
          <a:off x="117986" y="3358267"/>
          <a:ext cx="1295717" cy="799260"/>
        </a:xfrm>
        <a:prstGeom prst="roundRect">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19:37</a:t>
          </a:r>
        </a:p>
      </dsp:txBody>
      <dsp:txXfrm>
        <a:off x="157003" y="3397284"/>
        <a:ext cx="1217683" cy="721226"/>
      </dsp:txXfrm>
    </dsp:sp>
    <dsp:sp modelId="{B71F66AC-E917-46A6-9A5F-DDD2268C2B37}">
      <dsp:nvSpPr>
        <dsp:cNvPr id="0" name=""/>
        <dsp:cNvSpPr/>
      </dsp:nvSpPr>
      <dsp:spPr>
        <a:xfrm rot="5400000">
          <a:off x="3076193" y="2614928"/>
          <a:ext cx="639408" cy="3964387"/>
        </a:xfrm>
        <a:prstGeom prst="rect">
          <a:avLst/>
        </a:prstGeom>
        <a:solidFill>
          <a:schemeClr val="accent3">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8000" tIns="123825" rIns="108000" bIns="123825" numCol="1" spcCol="1270" anchor="ctr" anchorCtr="0">
          <a:noAutofit/>
        </a:bodyPr>
        <a:lstStyle/>
        <a:p>
          <a:pPr marL="0" lvl="1" indent="0" algn="ctr" defTabSz="889000">
            <a:lnSpc>
              <a:spcPct val="90000"/>
            </a:lnSpc>
            <a:spcBef>
              <a:spcPct val="0"/>
            </a:spcBef>
            <a:spcAft>
              <a:spcPct val="15000"/>
            </a:spcAft>
            <a:buNone/>
          </a:pPr>
          <a:r>
            <a:rPr lang="en" sz="2000" b="1" kern="1200" dirty="0">
              <a:solidFill>
                <a:schemeClr val="bg1"/>
              </a:solidFill>
              <a:effectLst>
                <a:outerShdw blurRad="38100" dist="38100" dir="2700000" algn="tl">
                  <a:srgbClr val="000000">
                    <a:alpha val="43137"/>
                  </a:srgbClr>
                </a:outerShdw>
              </a:effectLst>
            </a:rPr>
            <a:t>The resurrection</a:t>
          </a:r>
        </a:p>
      </dsp:txBody>
      <dsp:txXfrm rot="-5400000">
        <a:off x="1413704" y="4277417"/>
        <a:ext cx="3964387" cy="639408"/>
      </dsp:txXfrm>
    </dsp:sp>
    <dsp:sp modelId="{35385B66-57C3-4BB2-BA1C-51910CA69ED5}">
      <dsp:nvSpPr>
        <dsp:cNvPr id="0" name=""/>
        <dsp:cNvSpPr/>
      </dsp:nvSpPr>
      <dsp:spPr>
        <a:xfrm>
          <a:off x="117986" y="4197491"/>
          <a:ext cx="1295717" cy="799260"/>
        </a:xfrm>
        <a:prstGeom prst="roundRect">
          <a:avLst/>
        </a:prstGeom>
        <a:solidFill>
          <a:schemeClr val="accent3">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effectLst/>
            </a:rPr>
            <a:t>John 20:9</a:t>
          </a:r>
        </a:p>
      </dsp:txBody>
      <dsp:txXfrm>
        <a:off x="157003" y="4236508"/>
        <a:ext cx="1217683" cy="7212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62B8F-C220-4ACB-A2A5-3251B59EB690}">
      <dsp:nvSpPr>
        <dsp:cNvPr id="0" name=""/>
        <dsp:cNvSpPr/>
      </dsp:nvSpPr>
      <dsp:spPr>
        <a:xfrm>
          <a:off x="338298" y="1372"/>
          <a:ext cx="1558864" cy="799260"/>
        </a:xfrm>
        <a:prstGeom prst="roundRect">
          <a:avLst/>
        </a:prstGeom>
        <a:solidFill>
          <a:srgbClr val="FF5050">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41:9</a:t>
          </a:r>
        </a:p>
      </dsp:txBody>
      <dsp:txXfrm>
        <a:off x="377315" y="40389"/>
        <a:ext cx="1480830" cy="721226"/>
      </dsp:txXfrm>
    </dsp:sp>
    <dsp:sp modelId="{41FA98F3-AFDC-4D9A-A76B-684B2E22239F}">
      <dsp:nvSpPr>
        <dsp:cNvPr id="0" name=""/>
        <dsp:cNvSpPr/>
      </dsp:nvSpPr>
      <dsp:spPr>
        <a:xfrm>
          <a:off x="338298" y="840596"/>
          <a:ext cx="1558864" cy="799260"/>
        </a:xfrm>
        <a:prstGeom prst="roundRect">
          <a:avLst/>
        </a:prstGeom>
        <a:solidFill>
          <a:srgbClr val="FF66FF">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22:18</a:t>
          </a:r>
        </a:p>
      </dsp:txBody>
      <dsp:txXfrm>
        <a:off x="377315" y="879613"/>
        <a:ext cx="1480830" cy="721226"/>
      </dsp:txXfrm>
    </dsp:sp>
    <dsp:sp modelId="{8BA385BC-9A4A-4BB8-AF1C-7FE7163F1590}">
      <dsp:nvSpPr>
        <dsp:cNvPr id="0" name=""/>
        <dsp:cNvSpPr/>
      </dsp:nvSpPr>
      <dsp:spPr>
        <a:xfrm>
          <a:off x="338298" y="1679820"/>
          <a:ext cx="1558864" cy="799260"/>
        </a:xfrm>
        <a:prstGeom prst="roundRect">
          <a:avLst/>
        </a:prstGeom>
        <a:solidFill>
          <a:srgbClr val="00CC00">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69:20-21</a:t>
          </a:r>
        </a:p>
      </dsp:txBody>
      <dsp:txXfrm>
        <a:off x="377315" y="1718837"/>
        <a:ext cx="1480830" cy="721226"/>
      </dsp:txXfrm>
    </dsp:sp>
    <dsp:sp modelId="{1323BB74-5C0C-4851-B8D8-A53B8371ABE5}">
      <dsp:nvSpPr>
        <dsp:cNvPr id="0" name=""/>
        <dsp:cNvSpPr/>
      </dsp:nvSpPr>
      <dsp:spPr>
        <a:xfrm>
          <a:off x="338298" y="2519044"/>
          <a:ext cx="1558864" cy="799260"/>
        </a:xfrm>
        <a:prstGeom prst="roundRect">
          <a:avLst/>
        </a:prstGeom>
        <a:solidFill>
          <a:srgbClr val="FF9900">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Numbers 9:12</a:t>
          </a:r>
        </a:p>
      </dsp:txBody>
      <dsp:txXfrm>
        <a:off x="377315" y="2558061"/>
        <a:ext cx="1480830" cy="721226"/>
      </dsp:txXfrm>
    </dsp:sp>
    <dsp:sp modelId="{00932304-6303-41B5-9AC6-E907B2A40DD0}">
      <dsp:nvSpPr>
        <dsp:cNvPr id="0" name=""/>
        <dsp:cNvSpPr/>
      </dsp:nvSpPr>
      <dsp:spPr>
        <a:xfrm>
          <a:off x="338298" y="3358267"/>
          <a:ext cx="1558864" cy="799260"/>
        </a:xfrm>
        <a:prstGeom prst="roundRect">
          <a:avLst/>
        </a:prstGeom>
        <a:solidFill>
          <a:srgbClr val="0099FF">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Zechariah 12:10</a:t>
          </a:r>
        </a:p>
      </dsp:txBody>
      <dsp:txXfrm>
        <a:off x="377315" y="3397284"/>
        <a:ext cx="1480830" cy="721226"/>
      </dsp:txXfrm>
    </dsp:sp>
    <dsp:sp modelId="{0CEF6D09-D9D5-40DA-AECA-7A5A30651D24}">
      <dsp:nvSpPr>
        <dsp:cNvPr id="0" name=""/>
        <dsp:cNvSpPr/>
      </dsp:nvSpPr>
      <dsp:spPr>
        <a:xfrm>
          <a:off x="338298" y="4197491"/>
          <a:ext cx="1558864" cy="799260"/>
        </a:xfrm>
        <a:prstGeom prst="roundRect">
          <a:avLst/>
        </a:prstGeom>
        <a:solidFill>
          <a:srgbClr val="FFFF66">
            <a:lumMod val="40000"/>
            <a:lumOff val="60000"/>
          </a:srgbClr>
        </a:solidFill>
        <a:ln w="19050" cap="flat" cmpd="sng" algn="ctr">
          <a:noFill/>
          <a:prstDash val="solid"/>
          <a:miter lim="800000"/>
        </a:ln>
        <a:effectLst/>
        <a:scene3d>
          <a:camera prst="orthographicFront">
            <a:rot lat="0" lon="0" rev="0"/>
          </a:camera>
          <a:lightRig rig="contrasting" dir="t">
            <a:rot lat="0" lon="0" rev="1200000"/>
          </a:lightRig>
        </a:scene3d>
        <a:sp3d contourW="19050" prstMaterial="metal">
          <a:bevelT w="88900" h="203200"/>
          <a:bevelB w="165100" h="2540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prstClr val="black"/>
              </a:solidFill>
              <a:effectLst/>
              <a:latin typeface="Aptos" panose="02110004020202020204"/>
              <a:ea typeface="+mn-ea"/>
              <a:cs typeface="+mn-cs"/>
            </a:rPr>
            <a:t>Psalm 16:10</a:t>
          </a:r>
        </a:p>
      </dsp:txBody>
      <dsp:txXfrm>
        <a:off x="377315" y="4236508"/>
        <a:ext cx="1480830" cy="721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55E71-492F-4F4F-B620-DF9E388E75D6}">
      <dsp:nvSpPr>
        <dsp:cNvPr id="0" name=""/>
        <dsp:cNvSpPr/>
      </dsp:nvSpPr>
      <dsp:spPr>
        <a:xfrm>
          <a:off x="0" y="0"/>
          <a:ext cx="4430290" cy="5257444"/>
        </a:xfrm>
        <a:prstGeom prst="snip2Same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l="-3872" t="-181" r="274" b="181"/>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632846-465D-4670-855F-FF2C49C3FE64}">
      <dsp:nvSpPr>
        <dsp:cNvPr id="0" name=""/>
        <dsp:cNvSpPr/>
      </dsp:nvSpPr>
      <dsp:spPr>
        <a:xfrm>
          <a:off x="1258994" y="897758"/>
          <a:ext cx="7685184" cy="557897"/>
        </a:xfrm>
        <a:prstGeom prst="roundRect">
          <a:avLst/>
        </a:prstGeom>
        <a:solidFill>
          <a:srgbClr val="D5FFD5"/>
        </a:solidFill>
        <a:ln w="12700" cap="flat" cmpd="sng" algn="ctr">
          <a:solidFill>
            <a:srgbClr val="00CC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did not know the Father (Jn. 8:19, 27, 55.) They professed to believe in God, but they had only a theoretical knowledge of Him</a:t>
          </a:r>
          <a:endParaRPr lang="es-ES" sz="2000" kern="1200" dirty="0"/>
        </a:p>
      </dsp:txBody>
      <dsp:txXfrm>
        <a:off x="1286228" y="924992"/>
        <a:ext cx="7630716" cy="503429"/>
      </dsp:txXfrm>
    </dsp:sp>
    <dsp:sp modelId="{02FD0364-5137-42A4-B3DD-CA41FC0473B0}">
      <dsp:nvSpPr>
        <dsp:cNvPr id="0" name=""/>
        <dsp:cNvSpPr/>
      </dsp:nvSpPr>
      <dsp:spPr>
        <a:xfrm>
          <a:off x="1258994" y="1497821"/>
          <a:ext cx="7685184" cy="557897"/>
        </a:xfrm>
        <a:prstGeom prst="roundRect">
          <a:avLst/>
        </a:prstGeom>
        <a:solidFill>
          <a:srgbClr val="CAFFB9"/>
        </a:solidFill>
        <a:ln w="12700" cap="flat" cmpd="sng" algn="ctr">
          <a:solidFill>
            <a:srgbClr val="32D5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were “from below” (John 8:23.) They thought about earthly things, not heavenly things</a:t>
          </a:r>
          <a:endParaRPr lang="es-ES" sz="2000" kern="1200" dirty="0"/>
        </a:p>
      </dsp:txBody>
      <dsp:txXfrm>
        <a:off x="1286228" y="1525055"/>
        <a:ext cx="7630716" cy="503429"/>
      </dsp:txXfrm>
    </dsp:sp>
    <dsp:sp modelId="{6AD60990-EB2E-4053-AE54-1DCDE5E3A05C}">
      <dsp:nvSpPr>
        <dsp:cNvPr id="0" name=""/>
        <dsp:cNvSpPr/>
      </dsp:nvSpPr>
      <dsp:spPr>
        <a:xfrm>
          <a:off x="1258994" y="2097883"/>
          <a:ext cx="7685184" cy="557897"/>
        </a:xfrm>
        <a:prstGeom prst="roundRect">
          <a:avLst/>
        </a:prstGeom>
        <a:solidFill>
          <a:srgbClr val="E1FFC5"/>
        </a:solidFill>
        <a:ln w="12700" cap="flat" cmpd="sng" algn="ctr">
          <a:solidFill>
            <a:srgbClr val="67DD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had put their traditions above the Word of God (Mt. 15:3)</a:t>
          </a:r>
          <a:endParaRPr lang="es-ES" sz="2000" kern="1200" dirty="0"/>
        </a:p>
      </dsp:txBody>
      <dsp:txXfrm>
        <a:off x="1286228" y="2125117"/>
        <a:ext cx="7630716" cy="503429"/>
      </dsp:txXfrm>
    </dsp:sp>
    <dsp:sp modelId="{AE96610F-B6B5-4B24-B0A1-4F901C51589F}">
      <dsp:nvSpPr>
        <dsp:cNvPr id="0" name=""/>
        <dsp:cNvSpPr/>
      </dsp:nvSpPr>
      <dsp:spPr>
        <a:xfrm>
          <a:off x="1258994" y="2697946"/>
          <a:ext cx="7685184" cy="557897"/>
        </a:xfrm>
        <a:prstGeom prst="roundRect">
          <a:avLst/>
        </a:prstGeom>
        <a:solidFill>
          <a:srgbClr val="EBFFBD"/>
        </a:solidFill>
        <a:ln w="12700" cap="flat" cmpd="sng" algn="ctr">
          <a:solidFill>
            <a:srgbClr val="A1E6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a:t>They clung to the letter of the Law and stripped it of its spiritual meaning (Rom. 2:27; Mt. 5:20-22)</a:t>
          </a:r>
          <a:endParaRPr lang="es-ES" sz="2000" kern="1200"/>
        </a:p>
      </dsp:txBody>
      <dsp:txXfrm>
        <a:off x="1286228" y="2725180"/>
        <a:ext cx="7630716" cy="503429"/>
      </dsp:txXfrm>
    </dsp:sp>
    <dsp:sp modelId="{8C44E763-B443-4715-BF20-D82CA5235383}">
      <dsp:nvSpPr>
        <dsp:cNvPr id="0" name=""/>
        <dsp:cNvSpPr/>
      </dsp:nvSpPr>
      <dsp:spPr>
        <a:xfrm>
          <a:off x="1258994" y="3298008"/>
          <a:ext cx="7685184" cy="557897"/>
        </a:xfrm>
        <a:prstGeom prst="roundRect">
          <a:avLst/>
        </a:prstGeom>
        <a:solidFill>
          <a:srgbClr val="FBFFC9"/>
        </a:solidFill>
        <a:ln w="12700" cap="flat" cmpd="sng" algn="ctr">
          <a:solidFill>
            <a:srgbClr val="DEEE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They came to think that the mere knowledge of the Scriptures could save them (Jn . 5:39)</a:t>
          </a:r>
          <a:endParaRPr lang="es-ES" sz="2000" kern="1200" dirty="0"/>
        </a:p>
      </dsp:txBody>
      <dsp:txXfrm>
        <a:off x="1286228" y="3325242"/>
        <a:ext cx="7630716" cy="503429"/>
      </dsp:txXfrm>
    </dsp:sp>
    <dsp:sp modelId="{9FA16AE4-866E-4704-BF20-0E4C689C84F3}">
      <dsp:nvSpPr>
        <dsp:cNvPr id="0" name=""/>
        <dsp:cNvSpPr/>
      </dsp:nvSpPr>
      <dsp:spPr>
        <a:xfrm>
          <a:off x="1258994" y="3898071"/>
          <a:ext cx="7685184" cy="557897"/>
        </a:xfrm>
        <a:prstGeom prst="roundRect">
          <a:avLst/>
        </a:prstGeom>
        <a:solidFill>
          <a:srgbClr val="FFF5C5"/>
        </a:solidFill>
        <a:ln w="12700" cap="flat" cmpd="sng" algn="ctr">
          <a:solidFill>
            <a:srgbClr val="F6CD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a:t>They believed in Moses, but they did not accept that the Prophet he had announced had arrived (Jn. 5:46)</a:t>
          </a:r>
          <a:endParaRPr lang="es-ES" sz="2000" kern="1200"/>
        </a:p>
      </dsp:txBody>
      <dsp:txXfrm>
        <a:off x="1286228" y="3925305"/>
        <a:ext cx="7630716" cy="503429"/>
      </dsp:txXfrm>
    </dsp:sp>
    <dsp:sp modelId="{5BCAFB8F-3AE2-4933-BCDE-BBD9EA6B50F8}">
      <dsp:nvSpPr>
        <dsp:cNvPr id="0" name=""/>
        <dsp:cNvSpPr/>
      </dsp:nvSpPr>
      <dsp:spPr>
        <a:xfrm>
          <a:off x="1258994" y="4498133"/>
          <a:ext cx="7685184" cy="557897"/>
        </a:xfrm>
        <a:prstGeom prst="roundRect">
          <a:avLst/>
        </a:prstGeom>
        <a:solidFill>
          <a:srgbClr val="FFE3B9"/>
        </a:solidFill>
        <a:ln w="12700" cap="flat" cmpd="sng" algn="ctr">
          <a:solidFill>
            <a:srgbClr val="FF9900"/>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en" sz="2000" b="1" kern="1200"/>
            <a:t>They had forgotten mercy (Mt. 23:23)</a:t>
          </a:r>
          <a:endParaRPr lang="es-ES" sz="2000" kern="1200"/>
        </a:p>
      </dsp:txBody>
      <dsp:txXfrm>
        <a:off x="1286228" y="4525367"/>
        <a:ext cx="7630716" cy="5034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CA1A1-2483-5986-6B0E-79561423B9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0A7C44B-FA43-CE26-8C9E-71437E609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94E6043-C4AA-6BD6-0118-DD5A5ABFEABD}"/>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215539D8-62B1-3E59-5118-2E87B94FAE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5AF1D1-73C9-DDCA-C1B9-A09516CD36F0}"/>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11546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FC4A5-AF69-C67B-9D36-2DCC46CF41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BBF79EA-AE94-4505-5AC1-EADC09B95D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8F6FF0-2F26-DD6A-8132-8B640B8EB48F}"/>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8635BF7A-D0A4-0D80-98A2-68CFED3090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AA8607-3BC4-2BF5-8E3C-61DA2E7EFF18}"/>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5548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8A3BC2-A962-193C-5750-7900B67005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44996F-506C-4974-D8E3-37E73AC738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D7188B-006E-B08F-561B-15D6B8BC926B}"/>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90B3D014-1390-3C51-5C5B-247E571094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4046A4-2A0F-8036-6215-E856EA7488FC}"/>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306033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7122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13695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28635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1315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5724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793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9040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48262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BF161-1301-9713-0C00-289B7502D4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B19852-5A78-7A33-957D-0583AC927F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B1FF53-2F33-120F-74B9-3F56F4FB2471}"/>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F91CBE4B-9F05-30F6-0FDE-91543758DD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3E1FC-75B1-B772-0ABA-946EC5D396BF}"/>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38884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28792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7557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03917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27342B-40D2-3583-FC4D-91FBB65A85C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C3FD2FF-8AD5-111B-3E00-536A1943D8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1C54ADB-C388-1E33-099D-EFB8C5015BA7}"/>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ED771AB5-2C29-F75B-6E91-BC5440EC9C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F15656-57B6-7397-C04D-2345CA2CBC78}"/>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427497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A3DE5F-DEB1-5D3F-60D6-C125F6200A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A4864-0B7A-C355-D8D7-2914CC514F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45DCDA-B19E-49D0-510E-341DAC7980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0FFAA8-6649-1BF9-785E-CA0AD429D202}"/>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6" name="Marcador de pie de página 5">
            <a:extLst>
              <a:ext uri="{FF2B5EF4-FFF2-40B4-BE49-F238E27FC236}">
                <a16:creationId xmlns:a16="http://schemas.microsoft.com/office/drawing/2014/main" id="{E8D718BA-EA1E-42DD-9EA9-E18794E370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CC918A0-5435-C4E4-2A89-CBD5C031EA5A}"/>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25900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67FBA-98F0-F6BC-5F81-41017B0D500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F017A9C-C483-F302-742F-5AED5E3A65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DFFADB5-4B67-62B9-9A45-B43FF9F9094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9A63D2-F9E1-FA2E-8217-140F6F38D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4D5B3C-0DB5-301E-1793-59FCCC240E8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E65C256-48F9-0B5B-017A-DFB890F235B7}"/>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8" name="Marcador de pie de página 7">
            <a:extLst>
              <a:ext uri="{FF2B5EF4-FFF2-40B4-BE49-F238E27FC236}">
                <a16:creationId xmlns:a16="http://schemas.microsoft.com/office/drawing/2014/main" id="{85D688B4-6269-8E15-F5BD-50FAAC65E55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FB5D410-C71B-D4E0-F55C-C04BBBC973D0}"/>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270439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DA39D-3469-3DB0-906B-F40179B92EC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F5D78D1-2644-B0F8-2E7C-5BBD4C69B899}"/>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4" name="Marcador de pie de página 3">
            <a:extLst>
              <a:ext uri="{FF2B5EF4-FFF2-40B4-BE49-F238E27FC236}">
                <a16:creationId xmlns:a16="http://schemas.microsoft.com/office/drawing/2014/main" id="{DADF2AB7-1E46-65D1-0D97-53A029B7D1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50FFD28-348F-E7F3-21ED-B20326C9C556}"/>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258365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DE16F8-BD14-8EAF-8FD2-77F5C3208F5A}"/>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3" name="Marcador de pie de página 2">
            <a:extLst>
              <a:ext uri="{FF2B5EF4-FFF2-40B4-BE49-F238E27FC236}">
                <a16:creationId xmlns:a16="http://schemas.microsoft.com/office/drawing/2014/main" id="{AABB5FBD-6F74-9667-4C4E-F60A77A5948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20273DB-6F8E-0B1B-D51D-B50E28D1B936}"/>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19364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46D96-640C-8818-7ED0-C5454CFEE0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B3BB951-542E-978F-B160-3340B6484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645FDE-F3B3-81AD-8CD3-72AF22B94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688FAB-02D5-DE22-DE68-29FA25131A14}"/>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6" name="Marcador de pie de página 5">
            <a:extLst>
              <a:ext uri="{FF2B5EF4-FFF2-40B4-BE49-F238E27FC236}">
                <a16:creationId xmlns:a16="http://schemas.microsoft.com/office/drawing/2014/main" id="{3375BBB2-C23B-40AB-1778-063F1F8C3B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B6BDEF3-77B3-C335-90C7-4FAFDF484F87}"/>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329112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7829F-1303-364F-A758-7AF6C9884E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70C3E7D-F861-1737-264A-D20D49C22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BF53CB0-649D-2854-7099-34C94AEAD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F239B0-6F8F-0614-3F0E-3F2DCE2862FD}"/>
              </a:ext>
            </a:extLst>
          </p:cNvPr>
          <p:cNvSpPr>
            <a:spLocks noGrp="1"/>
          </p:cNvSpPr>
          <p:nvPr>
            <p:ph type="dt" sz="half" idx="10"/>
          </p:nvPr>
        </p:nvSpPr>
        <p:spPr/>
        <p:txBody>
          <a:bodyPr/>
          <a:lstStyle/>
          <a:p>
            <a:fld id="{2F5BD451-2AAA-4C3E-BF7B-EEFAB507B303}" type="datetimeFigureOut">
              <a:rPr lang="es-ES" smtClean="0"/>
              <a:t>13/11/2024</a:t>
            </a:fld>
            <a:endParaRPr lang="es-ES"/>
          </a:p>
        </p:txBody>
      </p:sp>
      <p:sp>
        <p:nvSpPr>
          <p:cNvPr id="6" name="Marcador de pie de página 5">
            <a:extLst>
              <a:ext uri="{FF2B5EF4-FFF2-40B4-BE49-F238E27FC236}">
                <a16:creationId xmlns:a16="http://schemas.microsoft.com/office/drawing/2014/main" id="{F26C8827-F703-53B8-3563-BDB38CD494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D44538E-636D-F58D-2202-0DFA68455022}"/>
              </a:ext>
            </a:extLst>
          </p:cNvPr>
          <p:cNvSpPr>
            <a:spLocks noGrp="1"/>
          </p:cNvSpPr>
          <p:nvPr>
            <p:ph type="sldNum" sz="quarter" idx="12"/>
          </p:nvPr>
        </p:nvSpPr>
        <p:spPr/>
        <p:txBody>
          <a:bodyPr/>
          <a:lstStyle/>
          <a:p>
            <a:fld id="{83C978CD-D559-454F-9176-69BEB25FB764}" type="slidenum">
              <a:rPr lang="es-ES" smtClean="0"/>
              <a:t>‹Nº›</a:t>
            </a:fld>
            <a:endParaRPr lang="es-ES"/>
          </a:p>
        </p:txBody>
      </p:sp>
    </p:spTree>
    <p:extLst>
      <p:ext uri="{BB962C8B-B14F-4D97-AF65-F5344CB8AC3E}">
        <p14:creationId xmlns:p14="http://schemas.microsoft.com/office/powerpoint/2010/main" val="1415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E234920-5509-E208-FC64-6E68ED8F6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30BD28-1EEC-4983-9FC8-33F62C334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0771115-DEE2-AA2D-358D-161EC26D0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5BD451-2AAA-4C3E-BF7B-EEFAB507B303}" type="datetimeFigureOut">
              <a:rPr lang="es-ES" smtClean="0"/>
              <a:t>13/11/2024</a:t>
            </a:fld>
            <a:endParaRPr lang="es-ES"/>
          </a:p>
        </p:txBody>
      </p:sp>
      <p:sp>
        <p:nvSpPr>
          <p:cNvPr id="5" name="Marcador de pie de página 4">
            <a:extLst>
              <a:ext uri="{FF2B5EF4-FFF2-40B4-BE49-F238E27FC236}">
                <a16:creationId xmlns:a16="http://schemas.microsoft.com/office/drawing/2014/main" id="{3693E6FE-FCE9-C5F9-0AAF-B41CB8D7D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36CAB4A-E774-FF61-045E-04634B4F3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C978CD-D559-454F-9176-69BEB25FB764}" type="slidenum">
              <a:rPr lang="es-ES" smtClean="0"/>
              <a:t>‹Nº›</a:t>
            </a:fld>
            <a:endParaRPr lang="es-ES"/>
          </a:p>
        </p:txBody>
      </p:sp>
    </p:spTree>
    <p:extLst>
      <p:ext uri="{BB962C8B-B14F-4D97-AF65-F5344CB8AC3E}">
        <p14:creationId xmlns:p14="http://schemas.microsoft.com/office/powerpoint/2010/main" val="54720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13/11/2024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415062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32.jpeg"/><Relationship Id="rId2" Type="http://schemas.openxmlformats.org/officeDocument/2006/relationships/image" Target="../media/image27.jpeg"/><Relationship Id="rId16"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30.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35.png"/><Relationship Id="rId18" Type="http://schemas.openxmlformats.org/officeDocument/2006/relationships/image" Target="../media/image39.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openxmlformats.org/officeDocument/2006/relationships/image" Target="../media/image38.jpeg"/><Relationship Id="rId2" Type="http://schemas.openxmlformats.org/officeDocument/2006/relationships/image" Target="../media/image34.jpeg"/><Relationship Id="rId16"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36.jpeg"/><Relationship Id="rId10" Type="http://schemas.openxmlformats.org/officeDocument/2006/relationships/diagramQuickStyle" Target="../diagrams/quickStyle4.xml"/><Relationship Id="rId19" Type="http://schemas.openxmlformats.org/officeDocument/2006/relationships/image" Target="../media/image40.jpeg"/><Relationship Id="rId4" Type="http://schemas.openxmlformats.org/officeDocument/2006/relationships/diagramLayout" Target="../diagrams/layout3.xml"/><Relationship Id="rId9" Type="http://schemas.openxmlformats.org/officeDocument/2006/relationships/diagramLayout" Target="../diagrams/layout4.xml"/><Relationship Id="rId1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442D2F-F9CD-739B-6C86-7DCBA01C3DBC}"/>
              </a:ext>
            </a:extLst>
          </p:cNvPr>
          <p:cNvSpPr txBox="1"/>
          <p:nvPr/>
        </p:nvSpPr>
        <p:spPr>
          <a:xfrm>
            <a:off x="0" y="105878"/>
            <a:ext cx="12192000" cy="553998"/>
          </a:xfrm>
          <a:prstGeom prst="rect">
            <a:avLst/>
          </a:prstGeom>
          <a:noFill/>
        </p:spPr>
        <p:txBody>
          <a:bodyPr wrap="square" rtlCol="0">
            <a:spAutoFit/>
          </a:bodyPr>
          <a:lstStyle/>
          <a:p>
            <a:pPr algn="ctr"/>
            <a:r>
              <a:rPr lang="en" sz="3000" b="1" dirty="0">
                <a:ln w="10160">
                  <a:solidFill>
                    <a:schemeClr val="accent5"/>
                  </a:solidFill>
                  <a:prstDash val="solid"/>
                </a:ln>
                <a:solidFill>
                  <a:srgbClr val="FFFFFF"/>
                </a:solidFill>
                <a:effectLst>
                  <a:outerShdw blurRad="38100" dist="22860" dir="5400000" algn="tl" rotWithShape="0">
                    <a:srgbClr val="000000"/>
                  </a:outerShdw>
                </a:effectLst>
              </a:rPr>
              <a:t>FULFILLMENT OF OLD TESTAMENT PROPHECIES</a:t>
            </a:r>
          </a:p>
        </p:txBody>
      </p:sp>
      <p:sp>
        <p:nvSpPr>
          <p:cNvPr id="5" name="CuadroTexto 4">
            <a:extLst>
              <a:ext uri="{FF2B5EF4-FFF2-40B4-BE49-F238E27FC236}">
                <a16:creationId xmlns:a16="http://schemas.microsoft.com/office/drawing/2014/main" id="{E1D3DC3E-7DE2-EFCD-3ECA-89370E772E74}"/>
              </a:ext>
            </a:extLst>
          </p:cNvPr>
          <p:cNvSpPr txBox="1"/>
          <p:nvPr/>
        </p:nvSpPr>
        <p:spPr>
          <a:xfrm>
            <a:off x="10453036" y="5660468"/>
            <a:ext cx="1629624" cy="1077218"/>
          </a:xfrm>
          <a:prstGeom prst="rect">
            <a:avLst/>
          </a:prstGeom>
          <a:noFill/>
        </p:spPr>
        <p:txBody>
          <a:bodyPr wrap="square" rtlCol="0">
            <a:spAutoFit/>
          </a:bodyPr>
          <a:lstStyle/>
          <a:p>
            <a:pPr algn="r"/>
            <a:r>
              <a:rPr lang="en" sz="1600" b="1" dirty="0">
                <a:solidFill>
                  <a:srgbClr val="EBE1C3"/>
                </a:solidFill>
                <a:effectLst>
                  <a:outerShdw blurRad="38100" dist="38100" dir="2700000" algn="tl">
                    <a:srgbClr val="000000">
                      <a:alpha val="43137"/>
                    </a:srgbClr>
                  </a:outerShdw>
                </a:effectLst>
              </a:rPr>
              <a:t>Lesson 8 for November 23, 2024</a:t>
            </a:r>
          </a:p>
        </p:txBody>
      </p:sp>
    </p:spTree>
    <p:extLst>
      <p:ext uri="{BB962C8B-B14F-4D97-AF65-F5344CB8AC3E}">
        <p14:creationId xmlns:p14="http://schemas.microsoft.com/office/powerpoint/2010/main" val="247764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19B35F-BF99-395F-0EE2-05BFABD51E1A}"/>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FA2F6F77-8B88-6868-1FD7-C6E173F6371F}"/>
              </a:ext>
            </a:extLst>
          </p:cNvPr>
          <p:cNvGraphicFramePr/>
          <p:nvPr>
            <p:extLst>
              <p:ext uri="{D42A27DB-BD31-4B8C-83A1-F6EECF244321}">
                <p14:modId xmlns:p14="http://schemas.microsoft.com/office/powerpoint/2010/main" val="3535760658"/>
              </p:ext>
            </p:extLst>
          </p:nvPr>
        </p:nvGraphicFramePr>
        <p:xfrm>
          <a:off x="65066" y="1451164"/>
          <a:ext cx="8944179" cy="5257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F18E7C4-459B-3F24-E4FE-64E41758D83F}"/>
              </a:ext>
            </a:extLst>
          </p:cNvPr>
          <p:cNvSpPr txBox="1"/>
          <p:nvPr/>
        </p:nvSpPr>
        <p:spPr>
          <a:xfrm>
            <a:off x="0" y="0"/>
            <a:ext cx="1219200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accent3">
                    <a:lumMod val="75000"/>
                  </a:schemeClr>
                </a:solidFill>
                <a:effectLst>
                  <a:outerShdw blurRad="38100" dist="38100" dir="2700000" algn="tl">
                    <a:srgbClr val="000000">
                      <a:alpha val="43137"/>
                    </a:srgbClr>
                  </a:outerShdw>
                </a:effectLst>
              </a:rPr>
              <a:t>BEING “FROM BELOW” AND NOT “FROM ABOVE”</a:t>
            </a:r>
          </a:p>
        </p:txBody>
      </p:sp>
      <p:sp>
        <p:nvSpPr>
          <p:cNvPr id="5" name="CuadroTexto 4">
            <a:extLst>
              <a:ext uri="{FF2B5EF4-FFF2-40B4-BE49-F238E27FC236}">
                <a16:creationId xmlns:a16="http://schemas.microsoft.com/office/drawing/2014/main" id="{B33AA8A6-67C4-D543-098B-0031B47130ED}"/>
              </a:ext>
            </a:extLst>
          </p:cNvPr>
          <p:cNvSpPr txBox="1"/>
          <p:nvPr/>
        </p:nvSpPr>
        <p:spPr>
          <a:xfrm>
            <a:off x="1238250" y="662672"/>
            <a:ext cx="9715500"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But he continued, “You are from below; I am from above. You are of this world; I am not of this world</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(John 8:23)</a:t>
            </a:r>
          </a:p>
        </p:txBody>
      </p:sp>
      <p:sp>
        <p:nvSpPr>
          <p:cNvPr id="6" name="CuadroTexto 5">
            <a:extLst>
              <a:ext uri="{FF2B5EF4-FFF2-40B4-BE49-F238E27FC236}">
                <a16:creationId xmlns:a16="http://schemas.microsoft.com/office/drawing/2014/main" id="{3CDEDB73-4792-5D8B-1491-053D83FE1414}"/>
              </a:ext>
            </a:extLst>
          </p:cNvPr>
          <p:cNvSpPr txBox="1"/>
          <p:nvPr/>
        </p:nvSpPr>
        <p:spPr>
          <a:xfrm>
            <a:off x="4486275" y="1523544"/>
            <a:ext cx="4589645" cy="707886"/>
          </a:xfrm>
          <a:prstGeom prst="rect">
            <a:avLst/>
          </a:prstGeom>
          <a:noFill/>
        </p:spPr>
        <p:txBody>
          <a:bodyPr wrap="square" rtlCol="0">
            <a:spAutoFit/>
            <a:scene3d>
              <a:camera prst="orthographicFront"/>
              <a:lightRig rig="threePt" dir="t"/>
            </a:scene3d>
            <a:sp3d extrusionH="57150">
              <a:bevelT w="38100" h="38100"/>
            </a:sp3d>
          </a:bodyPr>
          <a:lstStyle/>
          <a:p>
            <a:pPr algn="ctr">
              <a:spcBef>
                <a:spcPts val="600"/>
              </a:spcBef>
            </a:pPr>
            <a:r>
              <a:rPr lang="en" sz="2000" b="1" dirty="0">
                <a:solidFill>
                  <a:srgbClr val="C00000"/>
                </a:solidFill>
              </a:rPr>
              <a:t>Why did the religious leaders reject Jesus?</a:t>
            </a:r>
          </a:p>
        </p:txBody>
      </p:sp>
      <p:sp>
        <p:nvSpPr>
          <p:cNvPr id="8" name="CuadroTexto 7">
            <a:extLst>
              <a:ext uri="{FF2B5EF4-FFF2-40B4-BE49-F238E27FC236}">
                <a16:creationId xmlns:a16="http://schemas.microsoft.com/office/drawing/2014/main" id="{59467144-F688-DAB0-E6F1-4AFB2308A19D}"/>
              </a:ext>
            </a:extLst>
          </p:cNvPr>
          <p:cNvSpPr txBox="1"/>
          <p:nvPr/>
        </p:nvSpPr>
        <p:spPr>
          <a:xfrm>
            <a:off x="9240253" y="4394719"/>
            <a:ext cx="2732674" cy="2015936"/>
          </a:xfrm>
          <a:custGeom>
            <a:avLst/>
            <a:gdLst>
              <a:gd name="connsiteX0" fmla="*/ 0 w 2732674"/>
              <a:gd name="connsiteY0" fmla="*/ 0 h 2015936"/>
              <a:gd name="connsiteX1" fmla="*/ 573862 w 2732674"/>
              <a:gd name="connsiteY1" fmla="*/ 0 h 2015936"/>
              <a:gd name="connsiteX2" fmla="*/ 1175050 w 2732674"/>
              <a:gd name="connsiteY2" fmla="*/ 0 h 2015936"/>
              <a:gd name="connsiteX3" fmla="*/ 1721585 w 2732674"/>
              <a:gd name="connsiteY3" fmla="*/ 0 h 2015936"/>
              <a:gd name="connsiteX4" fmla="*/ 2213466 w 2732674"/>
              <a:gd name="connsiteY4" fmla="*/ 0 h 2015936"/>
              <a:gd name="connsiteX5" fmla="*/ 2732674 w 2732674"/>
              <a:gd name="connsiteY5" fmla="*/ 0 h 2015936"/>
              <a:gd name="connsiteX6" fmla="*/ 2732674 w 2732674"/>
              <a:gd name="connsiteY6" fmla="*/ 443506 h 2015936"/>
              <a:gd name="connsiteX7" fmla="*/ 2732674 w 2732674"/>
              <a:gd name="connsiteY7" fmla="*/ 907171 h 2015936"/>
              <a:gd name="connsiteX8" fmla="*/ 2732674 w 2732674"/>
              <a:gd name="connsiteY8" fmla="*/ 1350677 h 2015936"/>
              <a:gd name="connsiteX9" fmla="*/ 2732674 w 2732674"/>
              <a:gd name="connsiteY9" fmla="*/ 2015936 h 2015936"/>
              <a:gd name="connsiteX10" fmla="*/ 2240793 w 2732674"/>
              <a:gd name="connsiteY10" fmla="*/ 2015936 h 2015936"/>
              <a:gd name="connsiteX11" fmla="*/ 1639604 w 2732674"/>
              <a:gd name="connsiteY11" fmla="*/ 2015936 h 2015936"/>
              <a:gd name="connsiteX12" fmla="*/ 1093070 w 2732674"/>
              <a:gd name="connsiteY12" fmla="*/ 2015936 h 2015936"/>
              <a:gd name="connsiteX13" fmla="*/ 491881 w 2732674"/>
              <a:gd name="connsiteY13" fmla="*/ 2015936 h 2015936"/>
              <a:gd name="connsiteX14" fmla="*/ 0 w 2732674"/>
              <a:gd name="connsiteY14" fmla="*/ 2015936 h 2015936"/>
              <a:gd name="connsiteX15" fmla="*/ 0 w 2732674"/>
              <a:gd name="connsiteY15" fmla="*/ 1511952 h 2015936"/>
              <a:gd name="connsiteX16" fmla="*/ 0 w 2732674"/>
              <a:gd name="connsiteY16" fmla="*/ 967649 h 2015936"/>
              <a:gd name="connsiteX17" fmla="*/ 0 w 2732674"/>
              <a:gd name="connsiteY17" fmla="*/ 0 h 201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32674" h="2015936" extrusionOk="0">
                <a:moveTo>
                  <a:pt x="0" y="0"/>
                </a:moveTo>
                <a:cubicBezTo>
                  <a:pt x="199942" y="-28756"/>
                  <a:pt x="358396" y="9857"/>
                  <a:pt x="573862" y="0"/>
                </a:cubicBezTo>
                <a:cubicBezTo>
                  <a:pt x="789328" y="-9857"/>
                  <a:pt x="1017583" y="23601"/>
                  <a:pt x="1175050" y="0"/>
                </a:cubicBezTo>
                <a:cubicBezTo>
                  <a:pt x="1332517" y="-23601"/>
                  <a:pt x="1493106" y="52004"/>
                  <a:pt x="1721585" y="0"/>
                </a:cubicBezTo>
                <a:cubicBezTo>
                  <a:pt x="1950064" y="-52004"/>
                  <a:pt x="2085991" y="48315"/>
                  <a:pt x="2213466" y="0"/>
                </a:cubicBezTo>
                <a:cubicBezTo>
                  <a:pt x="2340941" y="-48315"/>
                  <a:pt x="2534062" y="26834"/>
                  <a:pt x="2732674" y="0"/>
                </a:cubicBezTo>
                <a:cubicBezTo>
                  <a:pt x="2746806" y="201299"/>
                  <a:pt x="2730814" y="341443"/>
                  <a:pt x="2732674" y="443506"/>
                </a:cubicBezTo>
                <a:cubicBezTo>
                  <a:pt x="2734534" y="545569"/>
                  <a:pt x="2709366" y="744540"/>
                  <a:pt x="2732674" y="907171"/>
                </a:cubicBezTo>
                <a:cubicBezTo>
                  <a:pt x="2755982" y="1069803"/>
                  <a:pt x="2716824" y="1224523"/>
                  <a:pt x="2732674" y="1350677"/>
                </a:cubicBezTo>
                <a:cubicBezTo>
                  <a:pt x="2748524" y="1476831"/>
                  <a:pt x="2719497" y="1796040"/>
                  <a:pt x="2732674" y="2015936"/>
                </a:cubicBezTo>
                <a:cubicBezTo>
                  <a:pt x="2505811" y="2047820"/>
                  <a:pt x="2460564" y="1974115"/>
                  <a:pt x="2240793" y="2015936"/>
                </a:cubicBezTo>
                <a:cubicBezTo>
                  <a:pt x="2021022" y="2057757"/>
                  <a:pt x="1871348" y="1964533"/>
                  <a:pt x="1639604" y="2015936"/>
                </a:cubicBezTo>
                <a:cubicBezTo>
                  <a:pt x="1407860" y="2067339"/>
                  <a:pt x="1308980" y="2012540"/>
                  <a:pt x="1093070" y="2015936"/>
                </a:cubicBezTo>
                <a:cubicBezTo>
                  <a:pt x="877160" y="2019332"/>
                  <a:pt x="754465" y="2015120"/>
                  <a:pt x="491881" y="2015936"/>
                </a:cubicBezTo>
                <a:cubicBezTo>
                  <a:pt x="229297" y="2016752"/>
                  <a:pt x="215440" y="2009353"/>
                  <a:pt x="0" y="2015936"/>
                </a:cubicBezTo>
                <a:cubicBezTo>
                  <a:pt x="-39325" y="1862612"/>
                  <a:pt x="5537" y="1718311"/>
                  <a:pt x="0" y="1511952"/>
                </a:cubicBezTo>
                <a:cubicBezTo>
                  <a:pt x="-5537" y="1305593"/>
                  <a:pt x="38394" y="1133029"/>
                  <a:pt x="0" y="967649"/>
                </a:cubicBezTo>
                <a:cubicBezTo>
                  <a:pt x="-38394" y="802269"/>
                  <a:pt x="9191" y="237928"/>
                  <a:pt x="0" y="0"/>
                </a:cubicBezTo>
                <a:close/>
              </a:path>
            </a:pathLst>
          </a:custGeom>
          <a:noFill/>
          <a:ln w="38100">
            <a:solidFill>
              <a:srgbClr val="7030A0"/>
            </a:solidFill>
            <a:extLst>
              <a:ext uri="{C807C97D-BFC1-408E-A445-0C87EB9F89A2}">
                <ask:lineSketchStyleProps xmlns:ask="http://schemas.microsoft.com/office/drawing/2018/sketchyshapes" sd="258930231">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rtlCol="0">
            <a:spAutoFit/>
          </a:bodyPr>
          <a:lstStyle/>
          <a:p>
            <a:pPr algn="ctr">
              <a:spcBef>
                <a:spcPts val="600"/>
              </a:spcBef>
            </a:pPr>
            <a:r>
              <a:rPr lang="en-US" sz="2000" b="1" dirty="0"/>
              <a:t>Thus, even despite bad leadership, many Jews were able to get </a:t>
            </a:r>
          </a:p>
          <a:p>
            <a:pPr algn="ctr">
              <a:spcBef>
                <a:spcPts val="600"/>
              </a:spcBef>
            </a:pPr>
            <a:r>
              <a:rPr lang="en-US" sz="2000" b="1" dirty="0"/>
              <a:t>beyond it and see, for themselves, who Jesus was</a:t>
            </a:r>
            <a:r>
              <a:rPr lang="en" sz="2000" b="1" dirty="0"/>
              <a:t>.</a:t>
            </a:r>
          </a:p>
        </p:txBody>
      </p:sp>
      <p:pic>
        <p:nvPicPr>
          <p:cNvPr id="9" name="Imagen 8" descr="Un dibujo de una persona&#10;&#10;Descripción generada automáticamente con confianza media">
            <a:extLst>
              <a:ext uri="{FF2B5EF4-FFF2-40B4-BE49-F238E27FC236}">
                <a16:creationId xmlns:a16="http://schemas.microsoft.com/office/drawing/2014/main" id="{57CD1A56-4371-CD96-1068-2CDA115F4A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69"/>
          <a:stretch/>
        </p:blipFill>
        <p:spPr>
          <a:xfrm>
            <a:off x="9075920" y="1010718"/>
            <a:ext cx="3051014" cy="3335066"/>
          </a:xfrm>
          <a:prstGeom prst="ellipse">
            <a:avLst/>
          </a:prstGeom>
          <a:ln>
            <a:noFill/>
          </a:ln>
          <a:effectLst>
            <a:softEdge rad="112500"/>
          </a:effectLst>
        </p:spPr>
      </p:pic>
    </p:spTree>
    <p:extLst>
      <p:ext uri="{BB962C8B-B14F-4D97-AF65-F5344CB8AC3E}">
        <p14:creationId xmlns:p14="http://schemas.microsoft.com/office/powerpoint/2010/main" val="246190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80">
                                          <p:stCondLst>
                                            <p:cond delay="0"/>
                                          </p:stCondLst>
                                        </p:cTn>
                                        <p:tgtEl>
                                          <p:spTgt spid="5"/>
                                        </p:tgtEl>
                                      </p:cBhvr>
                                    </p:animEffect>
                                    <p:anim calcmode="lin" valueType="num">
                                      <p:cBhvr>
                                        <p:cTn id="1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2" dur="26">
                                          <p:stCondLst>
                                            <p:cond delay="650"/>
                                          </p:stCondLst>
                                        </p:cTn>
                                        <p:tgtEl>
                                          <p:spTgt spid="5"/>
                                        </p:tgtEl>
                                      </p:cBhvr>
                                      <p:to x="100000" y="60000"/>
                                    </p:animScale>
                                    <p:animScale>
                                      <p:cBhvr>
                                        <p:cTn id="23" dur="166" decel="50000">
                                          <p:stCondLst>
                                            <p:cond delay="676"/>
                                          </p:stCondLst>
                                        </p:cTn>
                                        <p:tgtEl>
                                          <p:spTgt spid="5"/>
                                        </p:tgtEl>
                                      </p:cBhvr>
                                      <p:to x="100000" y="100000"/>
                                    </p:animScale>
                                    <p:animScale>
                                      <p:cBhvr>
                                        <p:cTn id="24" dur="26">
                                          <p:stCondLst>
                                            <p:cond delay="1312"/>
                                          </p:stCondLst>
                                        </p:cTn>
                                        <p:tgtEl>
                                          <p:spTgt spid="5"/>
                                        </p:tgtEl>
                                      </p:cBhvr>
                                      <p:to x="100000" y="80000"/>
                                    </p:animScale>
                                    <p:animScale>
                                      <p:cBhvr>
                                        <p:cTn id="25" dur="166" decel="50000">
                                          <p:stCondLst>
                                            <p:cond delay="1338"/>
                                          </p:stCondLst>
                                        </p:cTn>
                                        <p:tgtEl>
                                          <p:spTgt spid="5"/>
                                        </p:tgtEl>
                                      </p:cBhvr>
                                      <p:to x="100000" y="100000"/>
                                    </p:animScale>
                                    <p:animScale>
                                      <p:cBhvr>
                                        <p:cTn id="26" dur="26">
                                          <p:stCondLst>
                                            <p:cond delay="1642"/>
                                          </p:stCondLst>
                                        </p:cTn>
                                        <p:tgtEl>
                                          <p:spTgt spid="5"/>
                                        </p:tgtEl>
                                      </p:cBhvr>
                                      <p:to x="100000" y="90000"/>
                                    </p:animScale>
                                    <p:animScale>
                                      <p:cBhvr>
                                        <p:cTn id="27" dur="166" decel="50000">
                                          <p:stCondLst>
                                            <p:cond delay="1668"/>
                                          </p:stCondLst>
                                        </p:cTn>
                                        <p:tgtEl>
                                          <p:spTgt spid="5"/>
                                        </p:tgtEl>
                                      </p:cBhvr>
                                      <p:to x="100000" y="100000"/>
                                    </p:animScale>
                                    <p:animScale>
                                      <p:cBhvr>
                                        <p:cTn id="28" dur="26">
                                          <p:stCondLst>
                                            <p:cond delay="1808"/>
                                          </p:stCondLst>
                                        </p:cTn>
                                        <p:tgtEl>
                                          <p:spTgt spid="5"/>
                                        </p:tgtEl>
                                      </p:cBhvr>
                                      <p:to x="100000" y="95000"/>
                                    </p:animScale>
                                    <p:animScale>
                                      <p:cBhvr>
                                        <p:cTn id="29" dur="166" decel="50000">
                                          <p:stCondLst>
                                            <p:cond delay="1834"/>
                                          </p:stCondLst>
                                        </p:cTn>
                                        <p:tgtEl>
                                          <p:spTgt spid="5"/>
                                        </p:tgtEl>
                                      </p:cBhvr>
                                      <p:to x="100000" y="100000"/>
                                    </p:animScale>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1)">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2">
                                            <p:graphicEl>
                                              <a:dgm id="{27355E71-492F-4F4F-B620-DF9E388E75D6}"/>
                                            </p:graphicEl>
                                          </p:spTgt>
                                        </p:tgtEl>
                                        <p:attrNameLst>
                                          <p:attrName>style.visibility</p:attrName>
                                        </p:attrNameLst>
                                      </p:cBhvr>
                                      <p:to>
                                        <p:strVal val="visible"/>
                                      </p:to>
                                    </p:set>
                                    <p:anim calcmode="lin" valueType="num">
                                      <p:cBhvr>
                                        <p:cTn id="38" dur="1000" fill="hold"/>
                                        <p:tgtEl>
                                          <p:spTgt spid="2">
                                            <p:graphicEl>
                                              <a:dgm id="{27355E71-492F-4F4F-B620-DF9E388E75D6}"/>
                                            </p:graphicEl>
                                          </p:spTgt>
                                        </p:tgtEl>
                                        <p:attrNameLst>
                                          <p:attrName>ppt_w</p:attrName>
                                        </p:attrNameLst>
                                      </p:cBhvr>
                                      <p:tavLst>
                                        <p:tav tm="0">
                                          <p:val>
                                            <p:fltVal val="0"/>
                                          </p:val>
                                        </p:tav>
                                        <p:tav tm="100000">
                                          <p:val>
                                            <p:strVal val="#ppt_w"/>
                                          </p:val>
                                        </p:tav>
                                      </p:tavLst>
                                    </p:anim>
                                    <p:anim calcmode="lin" valueType="num">
                                      <p:cBhvr>
                                        <p:cTn id="39" dur="1000" fill="hold"/>
                                        <p:tgtEl>
                                          <p:spTgt spid="2">
                                            <p:graphicEl>
                                              <a:dgm id="{27355E71-492F-4F4F-B620-DF9E388E75D6}"/>
                                            </p:graphicEl>
                                          </p:spTgt>
                                        </p:tgtEl>
                                        <p:attrNameLst>
                                          <p:attrName>ppt_h</p:attrName>
                                        </p:attrNameLst>
                                      </p:cBhvr>
                                      <p:tavLst>
                                        <p:tav tm="0">
                                          <p:val>
                                            <p:fltVal val="0"/>
                                          </p:val>
                                        </p:tav>
                                        <p:tav tm="100000">
                                          <p:val>
                                            <p:strVal val="#ppt_h"/>
                                          </p:val>
                                        </p:tav>
                                      </p:tavLst>
                                    </p:anim>
                                    <p:anim calcmode="lin" valueType="num">
                                      <p:cBhvr>
                                        <p:cTn id="40" dur="1000" fill="hold"/>
                                        <p:tgtEl>
                                          <p:spTgt spid="2">
                                            <p:graphicEl>
                                              <a:dgm id="{27355E71-492F-4F4F-B620-DF9E388E75D6}"/>
                                            </p:graphic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graphicEl>
                                              <a:dgm id="{27355E71-492F-4F4F-B620-DF9E388E75D6}"/>
                                            </p:graphic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000"/>
                            </p:stCondLst>
                            <p:childTnLst>
                              <p:par>
                                <p:cTn id="43" presetID="25"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
                                            <p:graphicEl>
                                              <a:dgm id="{C1632846-465D-4670-855F-FF2C49C3FE64}"/>
                                            </p:graphicEl>
                                          </p:spTgt>
                                        </p:tgtEl>
                                        <p:attrNameLst>
                                          <p:attrName>style.visibility</p:attrName>
                                        </p:attrNameLst>
                                      </p:cBhvr>
                                      <p:to>
                                        <p:strVal val="visible"/>
                                      </p:to>
                                    </p:set>
                                    <p:animEffect transition="in" filter="wipe(left)">
                                      <p:cBhvr>
                                        <p:cTn id="57" dur="500"/>
                                        <p:tgtEl>
                                          <p:spTgt spid="2">
                                            <p:graphicEl>
                                              <a:dgm id="{C1632846-465D-4670-855F-FF2C49C3FE6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02FD0364-5137-42A4-B3DD-CA41FC0473B0}"/>
                                            </p:graphicEl>
                                          </p:spTgt>
                                        </p:tgtEl>
                                        <p:attrNameLst>
                                          <p:attrName>style.visibility</p:attrName>
                                        </p:attrNameLst>
                                      </p:cBhvr>
                                      <p:to>
                                        <p:strVal val="visible"/>
                                      </p:to>
                                    </p:set>
                                    <p:animEffect transition="in" filter="wipe(left)">
                                      <p:cBhvr>
                                        <p:cTn id="62" dur="500"/>
                                        <p:tgtEl>
                                          <p:spTgt spid="2">
                                            <p:graphicEl>
                                              <a:dgm id="{02FD0364-5137-42A4-B3DD-CA41FC0473B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6AD60990-EB2E-4053-AE54-1DCDE5E3A05C}"/>
                                            </p:graphicEl>
                                          </p:spTgt>
                                        </p:tgtEl>
                                        <p:attrNameLst>
                                          <p:attrName>style.visibility</p:attrName>
                                        </p:attrNameLst>
                                      </p:cBhvr>
                                      <p:to>
                                        <p:strVal val="visible"/>
                                      </p:to>
                                    </p:set>
                                    <p:animEffect transition="in" filter="wipe(left)">
                                      <p:cBhvr>
                                        <p:cTn id="67" dur="500"/>
                                        <p:tgtEl>
                                          <p:spTgt spid="2">
                                            <p:graphicEl>
                                              <a:dgm id="{6AD60990-EB2E-4053-AE54-1DCDE5E3A05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AE96610F-B6B5-4B24-B0A1-4F901C51589F}"/>
                                            </p:graphicEl>
                                          </p:spTgt>
                                        </p:tgtEl>
                                        <p:attrNameLst>
                                          <p:attrName>style.visibility</p:attrName>
                                        </p:attrNameLst>
                                      </p:cBhvr>
                                      <p:to>
                                        <p:strVal val="visible"/>
                                      </p:to>
                                    </p:set>
                                    <p:animEffect transition="in" filter="wipe(left)">
                                      <p:cBhvr>
                                        <p:cTn id="72" dur="500"/>
                                        <p:tgtEl>
                                          <p:spTgt spid="2">
                                            <p:graphicEl>
                                              <a:dgm id="{AE96610F-B6B5-4B24-B0A1-4F901C51589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8C44E763-B443-4715-BF20-D82CA5235383}"/>
                                            </p:graphicEl>
                                          </p:spTgt>
                                        </p:tgtEl>
                                        <p:attrNameLst>
                                          <p:attrName>style.visibility</p:attrName>
                                        </p:attrNameLst>
                                      </p:cBhvr>
                                      <p:to>
                                        <p:strVal val="visible"/>
                                      </p:to>
                                    </p:set>
                                    <p:animEffect transition="in" filter="wipe(left)">
                                      <p:cBhvr>
                                        <p:cTn id="77" dur="500"/>
                                        <p:tgtEl>
                                          <p:spTgt spid="2">
                                            <p:graphicEl>
                                              <a:dgm id="{8C44E763-B443-4715-BF20-D82CA5235383}"/>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graphicEl>
                                              <a:dgm id="{9FA16AE4-866E-4704-BF20-0E4C689C84F3}"/>
                                            </p:graphicEl>
                                          </p:spTgt>
                                        </p:tgtEl>
                                        <p:attrNameLst>
                                          <p:attrName>style.visibility</p:attrName>
                                        </p:attrNameLst>
                                      </p:cBhvr>
                                      <p:to>
                                        <p:strVal val="visible"/>
                                      </p:to>
                                    </p:set>
                                    <p:animEffect transition="in" filter="wipe(left)">
                                      <p:cBhvr>
                                        <p:cTn id="82" dur="500"/>
                                        <p:tgtEl>
                                          <p:spTgt spid="2">
                                            <p:graphicEl>
                                              <a:dgm id="{9FA16AE4-866E-4704-BF20-0E4C689C84F3}"/>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graphicEl>
                                              <a:dgm id="{5BCAFB8F-3AE2-4933-BCDE-BBD9EA6B50F8}"/>
                                            </p:graphicEl>
                                          </p:spTgt>
                                        </p:tgtEl>
                                        <p:attrNameLst>
                                          <p:attrName>style.visibility</p:attrName>
                                        </p:attrNameLst>
                                      </p:cBhvr>
                                      <p:to>
                                        <p:strVal val="visible"/>
                                      </p:to>
                                    </p:set>
                                    <p:animEffect transition="in" filter="wipe(left)">
                                      <p:cBhvr>
                                        <p:cTn id="87" dur="500"/>
                                        <p:tgtEl>
                                          <p:spTgt spid="2">
                                            <p:graphicEl>
                                              <a:dgm id="{5BCAFB8F-3AE2-4933-BCDE-BBD9EA6B50F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3" presetClass="entr" presetSubtype="288"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strVal val="4/3*#ppt_w"/>
                                          </p:val>
                                        </p:tav>
                                        <p:tav tm="100000">
                                          <p:val>
                                            <p:strVal val="#ppt_w"/>
                                          </p:val>
                                        </p:tav>
                                      </p:tavLst>
                                    </p:anim>
                                    <p:anim calcmode="lin" valueType="num">
                                      <p:cBhvr>
                                        <p:cTn id="93" dur="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5" grpId="0"/>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29C48-00B8-2B83-236D-99936D59F710}"/>
              </a:ext>
            </a:extLst>
          </p:cNvPr>
          <p:cNvSpPr txBox="1"/>
          <p:nvPr/>
        </p:nvSpPr>
        <p:spPr>
          <a:xfrm>
            <a:off x="760122" y="1536174"/>
            <a:ext cx="10671756" cy="3785652"/>
          </a:xfrm>
          <a:prstGeom prst="rect">
            <a:avLst/>
          </a:prstGeom>
          <a:noFill/>
        </p:spPr>
        <p:txBody>
          <a:bodyPr wrap="square">
            <a:spAutoFit/>
          </a:bodyPr>
          <a:lstStyle/>
          <a:p>
            <a:pPr>
              <a:spcBef>
                <a:spcPts val="600"/>
              </a:spcBef>
            </a:pPr>
            <a:r>
              <a:rPr lang="en" sz="2400" b="1" dirty="0">
                <a:latin typeface="Constantia" panose="02030602050306030303" pitchFamily="18" charset="0"/>
              </a:rPr>
              <a:t>“The apostles accepted Christ by the testimony of prophecy, which was confirmed to them by their seeing and touching the Word of life. We also have the testimony of the prophets of the Old Testament, and we have, in addition, the testimony of the apostles and believers of the New. The prophets pointed to a Saviour who was to come; the apostles spoke of a Saviour who had come in exact fulfillment of prophecy. Thus the chain of evidence is complete and thorough. It is sufficient to convince all who will believe. God has given men ample testimony to establish their faith in His power, in the divine mission of His Son, and in the authority and work of the Holy Spirit.”</a:t>
            </a:r>
          </a:p>
        </p:txBody>
      </p:sp>
      <p:sp>
        <p:nvSpPr>
          <p:cNvPr id="4" name="CuadroTexto 3">
            <a:extLst>
              <a:ext uri="{FF2B5EF4-FFF2-40B4-BE49-F238E27FC236}">
                <a16:creationId xmlns:a16="http://schemas.microsoft.com/office/drawing/2014/main" id="{5266723E-BFA9-3683-867A-DFD427FF13EE}"/>
              </a:ext>
            </a:extLst>
          </p:cNvPr>
          <p:cNvSpPr txBox="1"/>
          <p:nvPr/>
        </p:nvSpPr>
        <p:spPr>
          <a:xfrm>
            <a:off x="6875435" y="5459016"/>
            <a:ext cx="4205896" cy="338554"/>
          </a:xfrm>
          <a:prstGeom prst="rect">
            <a:avLst/>
          </a:prstGeom>
          <a:noFill/>
        </p:spPr>
        <p:txBody>
          <a:bodyPr wrap="none" rtlCol="0">
            <a:spAutoFit/>
          </a:bodyPr>
          <a:lstStyle/>
          <a:p>
            <a:pPr algn="r"/>
            <a:r>
              <a:rPr lang="en" sz="1600" b="1" dirty="0"/>
              <a:t>The Desire of Ages, note 2 (Spanish version)</a:t>
            </a:r>
          </a:p>
        </p:txBody>
      </p:sp>
    </p:spTree>
    <p:extLst>
      <p:ext uri="{BB962C8B-B14F-4D97-AF65-F5344CB8AC3E}">
        <p14:creationId xmlns:p14="http://schemas.microsoft.com/office/powerpoint/2010/main" val="36028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descr="Un grupo de personas disfrazadas&#10;&#10;Descripción generada automáticamente con confianza media">
            <a:extLst>
              <a:ext uri="{FF2B5EF4-FFF2-40B4-BE49-F238E27FC236}">
                <a16:creationId xmlns:a16="http://schemas.microsoft.com/office/drawing/2014/main" id="{FFB42D2B-04F6-4FDC-F08C-9CB6D4DE407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9706" b="9706"/>
          <a:stretch/>
        </p:blipFill>
        <p:spPr>
          <a:xfrm>
            <a:off x="460855" y="480059"/>
            <a:ext cx="3442554" cy="2808905"/>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5E5"/>
            </a:contourClr>
          </a:sp3d>
        </p:spPr>
      </p:pic>
      <p:sp>
        <p:nvSpPr>
          <p:cNvPr id="19" name="Rectangle 18">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Rectangle 22">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rgbClr val="FFE5E5"/>
          </a:solidFill>
          <a:ln w="190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588236F6-C07E-52F2-A13E-133FEB0E78BD}"/>
              </a:ext>
            </a:extLst>
          </p:cNvPr>
          <p:cNvPicPr>
            <a:picLocks noChangeAspect="1"/>
          </p:cNvPicPr>
          <p:nvPr/>
        </p:nvPicPr>
        <p:blipFill rotWithShape="1">
          <a:blip r:embed="rId4">
            <a:extLst>
              <a:ext uri="{28A0092B-C50C-407E-A947-70E740481C1C}">
                <a14:useLocalDpi xmlns:a14="http://schemas.microsoft.com/office/drawing/2010/main" val="0"/>
              </a:ext>
            </a:extLst>
          </a:blip>
          <a:srcRect t="17045" b="28013"/>
          <a:stretch/>
        </p:blipFill>
        <p:spPr>
          <a:xfrm>
            <a:off x="8135523" y="487090"/>
            <a:ext cx="3588649" cy="2788073"/>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5E5"/>
            </a:contourClr>
          </a:sp3d>
        </p:spPr>
      </p:pic>
      <p:sp>
        <p:nvSpPr>
          <p:cNvPr id="25" name="Rectangle 24">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edificio, hombre, gente, plátano&#10;&#10;Descripción generada automáticamente">
            <a:extLst>
              <a:ext uri="{FF2B5EF4-FFF2-40B4-BE49-F238E27FC236}">
                <a16:creationId xmlns:a16="http://schemas.microsoft.com/office/drawing/2014/main" id="{E54DC034-0042-601E-5164-43667D66E11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3920" b="3920"/>
          <a:stretch/>
        </p:blipFill>
        <p:spPr>
          <a:xfrm>
            <a:off x="8129502" y="3582838"/>
            <a:ext cx="3601167" cy="2808906"/>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5E5"/>
            </a:contourClr>
          </a:sp3d>
        </p:spPr>
      </p:pic>
      <p:pic>
        <p:nvPicPr>
          <p:cNvPr id="4" name="Imagen 3" descr="Imagen que contiene persona, mujer, ventana, hombre&#10;&#10;Descripción generada automáticamente">
            <a:extLst>
              <a:ext uri="{FF2B5EF4-FFF2-40B4-BE49-F238E27FC236}">
                <a16:creationId xmlns:a16="http://schemas.microsoft.com/office/drawing/2014/main" id="{B8A688A2-7D3E-64F7-8C19-9894661869A3}"/>
              </a:ext>
            </a:extLst>
          </p:cNvPr>
          <p:cNvPicPr>
            <a:picLocks noChangeAspect="1"/>
          </p:cNvPicPr>
          <p:nvPr/>
        </p:nvPicPr>
        <p:blipFill rotWithShape="1">
          <a:blip r:embed="rId7">
            <a:extLst>
              <a:ext uri="{28A0092B-C50C-407E-A947-70E740481C1C}">
                <a14:useLocalDpi xmlns:a14="http://schemas.microsoft.com/office/drawing/2010/main" val="0"/>
              </a:ext>
            </a:extLst>
          </a:blip>
          <a:srcRect l="6643" r="6643"/>
          <a:stretch/>
        </p:blipFill>
        <p:spPr>
          <a:xfrm>
            <a:off x="460856" y="3582839"/>
            <a:ext cx="3442554" cy="2808906"/>
          </a:xfrm>
          <a:prstGeom prst="roundRect">
            <a:avLst>
              <a:gd name="adj" fmla="val 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E5E5"/>
            </a:contourClr>
          </a:sp3d>
        </p:spPr>
      </p:pic>
      <p:sp>
        <p:nvSpPr>
          <p:cNvPr id="6" name="CuadroTexto 5">
            <a:extLst>
              <a:ext uri="{FF2B5EF4-FFF2-40B4-BE49-F238E27FC236}">
                <a16:creationId xmlns:a16="http://schemas.microsoft.com/office/drawing/2014/main" id="{59307938-4B6D-C2B9-0179-9518F43EE1DC}"/>
              </a:ext>
            </a:extLst>
          </p:cNvPr>
          <p:cNvSpPr txBox="1"/>
          <p:nvPr/>
        </p:nvSpPr>
        <p:spPr>
          <a:xfrm>
            <a:off x="4294941" y="582067"/>
            <a:ext cx="3442553" cy="572464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9A0000"/>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noFill/>
                </a:ln>
                <a:solidFill>
                  <a:srgbClr val="9A0000"/>
                </a:solidFill>
                <a:effectLst/>
                <a:uLnTx/>
                <a:uFillTx/>
                <a:latin typeface="Comic Sans MS" panose="030F0702030302020204" pitchFamily="66" charset="0"/>
                <a:ea typeface="+mn-ea"/>
                <a:cs typeface="+mn-cs"/>
              </a:rPr>
              <a:t>But I have a greater witness than John’s; for the works which the Father has given Me to finish—the very works that I do—bear witness of Me, that the Father has sent Me</a:t>
            </a:r>
            <a:r>
              <a:rPr kumimoji="0" lang="es-ES" sz="2800" b="1" i="0" u="none" strike="noStrike" kern="1200" cap="none" spc="0" normalizeH="0" baseline="0" noProof="0" dirty="0">
                <a:ln>
                  <a:noFill/>
                </a:ln>
                <a:solidFill>
                  <a:srgbClr val="9A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a:noFill/>
                </a:ln>
                <a:solidFill>
                  <a:srgbClr val="9A0000"/>
                </a:solidFill>
                <a:effectLst/>
                <a:uLnTx/>
                <a:uFillTx/>
                <a:latin typeface="Comic Sans MS" panose="030F0702030302020204" pitchFamily="66" charset="0"/>
                <a:ea typeface="+mn-ea"/>
                <a:cs typeface="+mn-cs"/>
              </a:rPr>
              <a:t>John 5:36, </a:t>
            </a:r>
            <a:r>
              <a:rPr kumimoji="0" lang="es-ES" sz="1600" b="1" i="0" u="none" strike="noStrike" kern="1200" cap="none" spc="0" normalizeH="0" baseline="0" noProof="0" dirty="0" err="1">
                <a:ln>
                  <a:noFill/>
                </a:ln>
                <a:solidFill>
                  <a:srgbClr val="9A0000"/>
                </a:solidFill>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a:noFill/>
              </a:ln>
              <a:solidFill>
                <a:srgbClr val="9A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458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B553F8-4FB7-1809-6919-C8C050B2997D}"/>
              </a:ext>
            </a:extLst>
          </p:cNvPr>
          <p:cNvSpPr txBox="1"/>
          <p:nvPr/>
        </p:nvSpPr>
        <p:spPr>
          <a:xfrm>
            <a:off x="5948111" y="3664098"/>
            <a:ext cx="6073843" cy="2862322"/>
          </a:xfrm>
          <a:prstGeom prst="rect">
            <a:avLst/>
          </a:prstGeom>
          <a:noFill/>
        </p:spPr>
        <p:txBody>
          <a:bodyPr wrap="square" rtlCol="0">
            <a:spAutoFit/>
          </a:bodyPr>
          <a:lstStyle/>
          <a:p>
            <a:pPr>
              <a:spcBef>
                <a:spcPts val="1200"/>
              </a:spcBef>
            </a:pPr>
            <a:r>
              <a:rPr lang="en" sz="2000" b="1" dirty="0">
                <a:solidFill>
                  <a:srgbClr val="F4F683"/>
                </a:solidFill>
                <a:effectLst>
                  <a:outerShdw blurRad="38100" dist="38100" dir="2700000" algn="tl">
                    <a:srgbClr val="000000">
                      <a:alpha val="43137"/>
                    </a:srgbClr>
                  </a:outerShdw>
                </a:effectLst>
              </a:rPr>
              <a:t>Reasons to accept Jesus as the Christ:</a:t>
            </a:r>
          </a:p>
          <a:p>
            <a:pPr lvl="1">
              <a:spcBef>
                <a:spcPts val="1200"/>
              </a:spcBef>
            </a:pPr>
            <a:r>
              <a:rPr lang="en" sz="2000" b="1" dirty="0">
                <a:solidFill>
                  <a:schemeClr val="bg1"/>
                </a:solidFill>
                <a:effectLst>
                  <a:outerShdw blurRad="38100" dist="38100" dir="2700000" algn="tl">
                    <a:srgbClr val="000000">
                      <a:alpha val="43137"/>
                    </a:srgbClr>
                  </a:outerShdw>
                </a:effectLst>
              </a:rPr>
              <a:t>Evidence of the Father.</a:t>
            </a:r>
          </a:p>
          <a:p>
            <a:pPr lvl="1">
              <a:spcBef>
                <a:spcPts val="1200"/>
              </a:spcBef>
            </a:pPr>
            <a:r>
              <a:rPr lang="en" sz="2000" b="1" dirty="0">
                <a:solidFill>
                  <a:schemeClr val="bg1"/>
                </a:solidFill>
                <a:effectLst>
                  <a:outerShdw blurRad="38100" dist="38100" dir="2700000" algn="tl">
                    <a:srgbClr val="000000">
                      <a:alpha val="43137"/>
                    </a:srgbClr>
                  </a:outerShdw>
                </a:effectLst>
              </a:rPr>
              <a:t>Evidence from the Scriptures.</a:t>
            </a:r>
          </a:p>
          <a:p>
            <a:pPr lvl="1">
              <a:spcBef>
                <a:spcPts val="1200"/>
              </a:spcBef>
            </a:pPr>
            <a:r>
              <a:rPr lang="en" sz="2000" b="1" dirty="0">
                <a:solidFill>
                  <a:schemeClr val="bg1"/>
                </a:solidFill>
                <a:effectLst>
                  <a:outerShdw blurRad="38100" dist="38100" dir="2700000" algn="tl">
                    <a:srgbClr val="000000">
                      <a:alpha val="43137"/>
                    </a:srgbClr>
                  </a:outerShdw>
                </a:effectLst>
              </a:rPr>
              <a:t>Evidence of the prophecies.</a:t>
            </a:r>
          </a:p>
          <a:p>
            <a:pPr>
              <a:spcBef>
                <a:spcPts val="2400"/>
              </a:spcBef>
            </a:pPr>
            <a:r>
              <a:rPr lang="en" sz="2000" b="1" dirty="0">
                <a:solidFill>
                  <a:srgbClr val="FECF90"/>
                </a:solidFill>
                <a:effectLst>
                  <a:outerShdw blurRad="38100" dist="38100" dir="2700000" algn="tl">
                    <a:srgbClr val="000000">
                      <a:alpha val="43137"/>
                    </a:srgbClr>
                  </a:outerShdw>
                </a:effectLst>
              </a:rPr>
              <a:t>Reasons to reject Jesus as the Christ:</a:t>
            </a:r>
          </a:p>
          <a:p>
            <a:pPr lvl="1">
              <a:spcBef>
                <a:spcPts val="1200"/>
              </a:spcBef>
            </a:pPr>
            <a:r>
              <a:rPr lang="en" sz="2000" b="1" dirty="0">
                <a:solidFill>
                  <a:schemeClr val="bg1"/>
                </a:solidFill>
                <a:effectLst>
                  <a:outerShdw blurRad="38100" dist="38100" dir="2700000" algn="tl">
                    <a:srgbClr val="000000">
                      <a:alpha val="43137"/>
                    </a:srgbClr>
                  </a:outerShdw>
                </a:effectLst>
              </a:rPr>
              <a:t>Being “from below” and not “from above.”</a:t>
            </a:r>
          </a:p>
        </p:txBody>
      </p:sp>
      <p:sp>
        <p:nvSpPr>
          <p:cNvPr id="3" name="CuadroTexto 2">
            <a:extLst>
              <a:ext uri="{FF2B5EF4-FFF2-40B4-BE49-F238E27FC236}">
                <a16:creationId xmlns:a16="http://schemas.microsoft.com/office/drawing/2014/main" id="{0414BCB5-92A9-4C3F-5F90-7AD69863BFF1}"/>
              </a:ext>
            </a:extLst>
          </p:cNvPr>
          <p:cNvSpPr txBox="1"/>
          <p:nvPr/>
        </p:nvSpPr>
        <p:spPr>
          <a:xfrm>
            <a:off x="132286" y="160398"/>
            <a:ext cx="5838825" cy="1015663"/>
          </a:xfrm>
          <a:prstGeom prst="rect">
            <a:avLst/>
          </a:prstGeom>
          <a:noFill/>
        </p:spPr>
        <p:txBody>
          <a:bodyPr wrap="square" rtlCol="0">
            <a:spAutoFit/>
          </a:bodyPr>
          <a:lstStyle/>
          <a:p>
            <a:pPr>
              <a:spcBef>
                <a:spcPts val="600"/>
              </a:spcBef>
            </a:pPr>
            <a:r>
              <a:rPr lang="en" sz="2000" b="1" dirty="0"/>
              <a:t>Jesus is the Christ, the Anointed One of God, the Savior of the world. He is pre-existent and divine. This is how we have accepted and believed.</a:t>
            </a:r>
          </a:p>
        </p:txBody>
      </p:sp>
      <p:pic>
        <p:nvPicPr>
          <p:cNvPr id="7" name="Imagen 6" descr="Un hombre con el sol en el horizonte&#10;&#10;Descripción generada automáticamente">
            <a:extLst>
              <a:ext uri="{FF2B5EF4-FFF2-40B4-BE49-F238E27FC236}">
                <a16:creationId xmlns:a16="http://schemas.microsoft.com/office/drawing/2014/main" id="{EE8607FA-D86F-2B68-8E77-56CA67BA9E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9065" y="246549"/>
            <a:ext cx="5570649" cy="3182451"/>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Grupo de personas de pie&#10;&#10;Descripción generada automáticamente con confianza media">
            <a:extLst>
              <a:ext uri="{FF2B5EF4-FFF2-40B4-BE49-F238E27FC236}">
                <a16:creationId xmlns:a16="http://schemas.microsoft.com/office/drawing/2014/main" id="{D6F526F5-F856-0611-90AE-72507D8F35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7174" y="3013756"/>
            <a:ext cx="4555457" cy="3681666"/>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cono&#10;&#10;Descripción generada automáticamente">
            <a:extLst>
              <a:ext uri="{FF2B5EF4-FFF2-40B4-BE49-F238E27FC236}">
                <a16:creationId xmlns:a16="http://schemas.microsoft.com/office/drawing/2014/main" id="{09AA5005-ADDC-C97A-1529-569DBDC113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32103" y="6171033"/>
            <a:ext cx="272144" cy="272144"/>
          </a:xfrm>
          <a:prstGeom prst="rect">
            <a:avLst/>
          </a:prstGeom>
          <a:effectLst>
            <a:outerShdw blurRad="50800" dist="38100" dir="8100000" algn="tr" rotWithShape="0">
              <a:prstClr val="black">
                <a:alpha val="40000"/>
              </a:prstClr>
            </a:outerShdw>
          </a:effectLst>
        </p:spPr>
      </p:pic>
      <p:pic>
        <p:nvPicPr>
          <p:cNvPr id="11" name="Imagen 10" descr="Icono&#10;&#10;Descripción generada automáticamente">
            <a:extLst>
              <a:ext uri="{FF2B5EF4-FFF2-40B4-BE49-F238E27FC236}">
                <a16:creationId xmlns:a16="http://schemas.microsoft.com/office/drawing/2014/main" id="{E81955F2-FB3D-7A8A-574E-6050383539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2103" y="4641552"/>
            <a:ext cx="272144" cy="272144"/>
          </a:xfrm>
          <a:prstGeom prst="rect">
            <a:avLst/>
          </a:prstGeom>
          <a:effectLst>
            <a:outerShdw blurRad="50800" dist="38100" dir="8100000" algn="tr" rotWithShape="0">
              <a:prstClr val="black">
                <a:alpha val="40000"/>
              </a:prstClr>
            </a:outerShdw>
          </a:effectLst>
        </p:spPr>
      </p:pic>
      <p:pic>
        <p:nvPicPr>
          <p:cNvPr id="12" name="Imagen 11" descr="Icono&#10;&#10;Descripción generada automáticamente">
            <a:extLst>
              <a:ext uri="{FF2B5EF4-FFF2-40B4-BE49-F238E27FC236}">
                <a16:creationId xmlns:a16="http://schemas.microsoft.com/office/drawing/2014/main" id="{74EB4C72-2CEE-B00D-5113-576E612249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32103" y="5113033"/>
            <a:ext cx="272144" cy="272144"/>
          </a:xfrm>
          <a:prstGeom prst="rect">
            <a:avLst/>
          </a:prstGeom>
          <a:effectLst>
            <a:outerShdw blurRad="50800" dist="38100" dir="8100000" algn="tr" rotWithShape="0">
              <a:prstClr val="black">
                <a:alpha val="40000"/>
              </a:prstClr>
            </a:outerShdw>
          </a:effectLst>
        </p:spPr>
      </p:pic>
      <p:pic>
        <p:nvPicPr>
          <p:cNvPr id="13" name="Imagen 12" descr="Icono&#10;&#10;Descripción generada automáticamente">
            <a:extLst>
              <a:ext uri="{FF2B5EF4-FFF2-40B4-BE49-F238E27FC236}">
                <a16:creationId xmlns:a16="http://schemas.microsoft.com/office/drawing/2014/main" id="{196FC5B5-C04E-4674-CDF3-5B9C662DD7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32103" y="4178185"/>
            <a:ext cx="272144" cy="272144"/>
          </a:xfrm>
          <a:prstGeom prst="rect">
            <a:avLst/>
          </a:prstGeom>
          <a:effectLst>
            <a:outerShdw blurRad="50800" dist="38100" dir="8100000" algn="tr" rotWithShape="0">
              <a:prstClr val="black">
                <a:alpha val="40000"/>
              </a:prstClr>
            </a:outerShdw>
          </a:effectLst>
        </p:spPr>
      </p:pic>
      <p:pic>
        <p:nvPicPr>
          <p:cNvPr id="15" name="Imagen 14" descr="Imagen que contiene dibujo&#10;&#10;Descripción generada automáticamente">
            <a:extLst>
              <a:ext uri="{FF2B5EF4-FFF2-40B4-BE49-F238E27FC236}">
                <a16:creationId xmlns:a16="http://schemas.microsoft.com/office/drawing/2014/main" id="{B9FADFB3-9A30-9099-16F2-29492D8EBE86}"/>
              </a:ext>
            </a:extLst>
          </p:cNvPr>
          <p:cNvPicPr>
            <a:picLocks noChangeAspect="1"/>
          </p:cNvPicPr>
          <p:nvPr/>
        </p:nvPicPr>
        <p:blipFill>
          <a:blip r:embed="rId9"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5513456" y="3743776"/>
            <a:ext cx="442762" cy="239864"/>
          </a:xfrm>
          <a:prstGeom prst="rect">
            <a:avLst/>
          </a:prstGeom>
        </p:spPr>
      </p:pic>
      <p:pic>
        <p:nvPicPr>
          <p:cNvPr id="21" name="Imagen 20" descr="Forma, Icono, Flecha&#10;&#10;Descripción generada automáticamente">
            <a:extLst>
              <a:ext uri="{FF2B5EF4-FFF2-40B4-BE49-F238E27FC236}">
                <a16:creationId xmlns:a16="http://schemas.microsoft.com/office/drawing/2014/main" id="{04206127-B556-F698-4AC9-FAA79E52840E}"/>
              </a:ext>
            </a:extLst>
          </p:cNvPr>
          <p:cNvPicPr>
            <a:picLocks noChangeAspect="1"/>
          </p:cNvPicPr>
          <p:nvPr/>
        </p:nvPicPr>
        <p:blipFill>
          <a:blip r:embed="rId10"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5513456" y="5722925"/>
            <a:ext cx="442762" cy="239864"/>
          </a:xfrm>
          <a:prstGeom prst="rect">
            <a:avLst/>
          </a:prstGeom>
        </p:spPr>
      </p:pic>
      <p:sp>
        <p:nvSpPr>
          <p:cNvPr id="5" name="CuadroTexto 4">
            <a:extLst>
              <a:ext uri="{FF2B5EF4-FFF2-40B4-BE49-F238E27FC236}">
                <a16:creationId xmlns:a16="http://schemas.microsoft.com/office/drawing/2014/main" id="{0B473B27-95F8-38A9-36F4-CDD2B4E40C00}"/>
              </a:ext>
            </a:extLst>
          </p:cNvPr>
          <p:cNvSpPr txBox="1"/>
          <p:nvPr/>
        </p:nvSpPr>
        <p:spPr>
          <a:xfrm>
            <a:off x="132285" y="2176334"/>
            <a:ext cx="5963715" cy="707886"/>
          </a:xfrm>
          <a:prstGeom prst="rect">
            <a:avLst/>
          </a:prstGeom>
          <a:noFill/>
        </p:spPr>
        <p:txBody>
          <a:bodyPr wrap="square">
            <a:spAutoFit/>
          </a:bodyPr>
          <a:lstStyle/>
          <a:p>
            <a:pPr>
              <a:spcBef>
                <a:spcPts val="600"/>
              </a:spcBef>
            </a:pPr>
            <a:r>
              <a:rPr lang="en" sz="2000" b="1" dirty="0"/>
              <a:t>Some accepted it, and others rejected it. On what evidence did they make their choice?</a:t>
            </a:r>
          </a:p>
        </p:txBody>
      </p:sp>
      <p:sp>
        <p:nvSpPr>
          <p:cNvPr id="8" name="CuadroTexto 7">
            <a:extLst>
              <a:ext uri="{FF2B5EF4-FFF2-40B4-BE49-F238E27FC236}">
                <a16:creationId xmlns:a16="http://schemas.microsoft.com/office/drawing/2014/main" id="{A256A2C2-7951-6780-C1C4-A33467C4C6E4}"/>
              </a:ext>
            </a:extLst>
          </p:cNvPr>
          <p:cNvSpPr txBox="1"/>
          <p:nvPr/>
        </p:nvSpPr>
        <p:spPr>
          <a:xfrm>
            <a:off x="132285" y="1182316"/>
            <a:ext cx="5838825" cy="1015663"/>
          </a:xfrm>
          <a:prstGeom prst="rect">
            <a:avLst/>
          </a:prstGeom>
          <a:noFill/>
        </p:spPr>
        <p:txBody>
          <a:bodyPr wrap="square">
            <a:spAutoFit/>
          </a:bodyPr>
          <a:lstStyle/>
          <a:p>
            <a:pPr>
              <a:spcBef>
                <a:spcPts val="600"/>
              </a:spcBef>
            </a:pPr>
            <a:r>
              <a:rPr lang="en" sz="2000" b="1" dirty="0"/>
              <a:t>But what did his contemporaries, those who spoke and interacted with him, think of these statements?</a:t>
            </a:r>
          </a:p>
        </p:txBody>
      </p:sp>
    </p:spTree>
    <p:extLst>
      <p:ext uri="{BB962C8B-B14F-4D97-AF65-F5344CB8AC3E}">
        <p14:creationId xmlns:p14="http://schemas.microsoft.com/office/powerpoint/2010/main" val="108939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 calcmode="lin" valueType="num">
                                      <p:cBhvr>
                                        <p:cTn id="21" dur="500" fill="hold"/>
                                        <p:tgtEl>
                                          <p:spTgt spid="9"/>
                                        </p:tgtEl>
                                        <p:attrNameLst>
                                          <p:attrName>style.rotation</p:attrName>
                                        </p:attrNameLst>
                                      </p:cBhvr>
                                      <p:tavLst>
                                        <p:tav tm="0">
                                          <p:val>
                                            <p:fltVal val="360"/>
                                          </p:val>
                                        </p:tav>
                                        <p:tav tm="100000">
                                          <p:val>
                                            <p:fltVal val="0"/>
                                          </p:val>
                                        </p:tav>
                                      </p:tavLst>
                                    </p:anim>
                                    <p:animEffect transition="in" filter="fade">
                                      <p:cBhvr>
                                        <p:cTn id="22" dur="500"/>
                                        <p:tgtEl>
                                          <p:spTgt spid="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400" decel="100000"/>
                                        <p:tgtEl>
                                          <p:spTgt spid="15"/>
                                        </p:tgtEl>
                                      </p:cBhvr>
                                    </p:animEffect>
                                    <p:anim calcmode="lin" valueType="num">
                                      <p:cBhvr>
                                        <p:cTn id="37" dur="400" decel="100000" fill="hold"/>
                                        <p:tgtEl>
                                          <p:spTgt spid="15"/>
                                        </p:tgtEl>
                                        <p:attrNameLst>
                                          <p:attrName>style.rotation</p:attrName>
                                        </p:attrNameLst>
                                      </p:cBhvr>
                                      <p:tavLst>
                                        <p:tav tm="0">
                                          <p:val>
                                            <p:fltVal val="-90"/>
                                          </p:val>
                                        </p:tav>
                                        <p:tav tm="100000">
                                          <p:val>
                                            <p:fltVal val="0"/>
                                          </p:val>
                                        </p:tav>
                                      </p:tavLst>
                                    </p:anim>
                                    <p:anim calcmode="lin" valueType="num">
                                      <p:cBhvr>
                                        <p:cTn id="38" dur="400" decel="100000" fill="hold"/>
                                        <p:tgtEl>
                                          <p:spTgt spid="15"/>
                                        </p:tgtEl>
                                        <p:attrNameLst>
                                          <p:attrName>ppt_x</p:attrName>
                                        </p:attrNameLst>
                                      </p:cBhvr>
                                      <p:tavLst>
                                        <p:tav tm="0">
                                          <p:val>
                                            <p:strVal val="#ppt_x+0.4"/>
                                          </p:val>
                                        </p:tav>
                                        <p:tav tm="100000">
                                          <p:val>
                                            <p:strVal val="#ppt_x-0.05"/>
                                          </p:val>
                                        </p:tav>
                                      </p:tavLst>
                                    </p:anim>
                                    <p:anim calcmode="lin" valueType="num">
                                      <p:cBhvr>
                                        <p:cTn id="39" dur="400" decel="100000" fill="hold"/>
                                        <p:tgtEl>
                                          <p:spTgt spid="15"/>
                                        </p:tgtEl>
                                        <p:attrNameLst>
                                          <p:attrName>ppt_y</p:attrName>
                                        </p:attrNameLst>
                                      </p:cBhvr>
                                      <p:tavLst>
                                        <p:tav tm="0">
                                          <p:val>
                                            <p:strVal val="#ppt_y-0.4"/>
                                          </p:val>
                                        </p:tav>
                                        <p:tav tm="100000">
                                          <p:val>
                                            <p:strVal val="#ppt_y+0.1"/>
                                          </p:val>
                                        </p:tav>
                                      </p:tavLst>
                                    </p:anim>
                                    <p:anim calcmode="lin" valueType="num">
                                      <p:cBhvr>
                                        <p:cTn id="40" dur="100" accel="100000" fill="hold">
                                          <p:stCondLst>
                                            <p:cond delay="400"/>
                                          </p:stCondLst>
                                        </p:cTn>
                                        <p:tgtEl>
                                          <p:spTgt spid="15"/>
                                        </p:tgtEl>
                                        <p:attrNameLst>
                                          <p:attrName>ppt_x</p:attrName>
                                        </p:attrNameLst>
                                      </p:cBhvr>
                                      <p:tavLst>
                                        <p:tav tm="0">
                                          <p:val>
                                            <p:strVal val="#ppt_x-0.05"/>
                                          </p:val>
                                        </p:tav>
                                        <p:tav tm="100000">
                                          <p:val>
                                            <p:strVal val="#ppt_x"/>
                                          </p:val>
                                        </p:tav>
                                      </p:tavLst>
                                    </p:anim>
                                    <p:anim calcmode="lin" valueType="num">
                                      <p:cBhvr>
                                        <p:cTn id="41" dur="100" accel="100000" fill="hold">
                                          <p:stCondLst>
                                            <p:cond delay="400"/>
                                          </p:stCondLst>
                                        </p:cTn>
                                        <p:tgtEl>
                                          <p:spTgt spid="15"/>
                                        </p:tgtEl>
                                        <p:attrNameLst>
                                          <p:attrName>ppt_y</p:attrName>
                                        </p:attrNameLst>
                                      </p:cBhvr>
                                      <p:tavLst>
                                        <p:tav tm="0">
                                          <p:val>
                                            <p:strVal val="#ppt_y+0.1"/>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4*#ppt_w"/>
                                          </p:val>
                                        </p:tav>
                                        <p:tav tm="100000">
                                          <p:val>
                                            <p:strVal val="#ppt_w"/>
                                          </p:val>
                                        </p:tav>
                                      </p:tavLst>
                                    </p:anim>
                                    <p:anim calcmode="lin" valueType="num">
                                      <p:cBhvr>
                                        <p:cTn id="50" dur="500" fill="hold"/>
                                        <p:tgtEl>
                                          <p:spTgt spid="13"/>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strVal val="4*#ppt_w"/>
                                          </p:val>
                                        </p:tav>
                                        <p:tav tm="100000">
                                          <p:val>
                                            <p:strVal val="#ppt_w"/>
                                          </p:val>
                                        </p:tav>
                                      </p:tavLst>
                                    </p:anim>
                                    <p:anim calcmode="lin" valueType="num">
                                      <p:cBhvr>
                                        <p:cTn id="59" dur="500" fill="hold"/>
                                        <p:tgtEl>
                                          <p:spTgt spid="11"/>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strVal val="4*#ppt_w"/>
                                          </p:val>
                                        </p:tav>
                                        <p:tav tm="100000">
                                          <p:val>
                                            <p:strVal val="#ppt_w"/>
                                          </p:val>
                                        </p:tav>
                                      </p:tavLst>
                                    </p:anim>
                                    <p:anim calcmode="lin" valueType="num">
                                      <p:cBhvr>
                                        <p:cTn id="68" dur="500" fill="hold"/>
                                        <p:tgtEl>
                                          <p:spTgt spid="1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400" decel="100000"/>
                                        <p:tgtEl>
                                          <p:spTgt spid="21"/>
                                        </p:tgtEl>
                                      </p:cBhvr>
                                    </p:animEffect>
                                    <p:anim calcmode="lin" valueType="num">
                                      <p:cBhvr>
                                        <p:cTn id="78" dur="400" decel="100000" fill="hold"/>
                                        <p:tgtEl>
                                          <p:spTgt spid="21"/>
                                        </p:tgtEl>
                                        <p:attrNameLst>
                                          <p:attrName>style.rotation</p:attrName>
                                        </p:attrNameLst>
                                      </p:cBhvr>
                                      <p:tavLst>
                                        <p:tav tm="0">
                                          <p:val>
                                            <p:fltVal val="-90"/>
                                          </p:val>
                                        </p:tav>
                                        <p:tav tm="100000">
                                          <p:val>
                                            <p:fltVal val="0"/>
                                          </p:val>
                                        </p:tav>
                                      </p:tavLst>
                                    </p:anim>
                                    <p:anim calcmode="lin" valueType="num">
                                      <p:cBhvr>
                                        <p:cTn id="79" dur="400" decel="100000" fill="hold"/>
                                        <p:tgtEl>
                                          <p:spTgt spid="21"/>
                                        </p:tgtEl>
                                        <p:attrNameLst>
                                          <p:attrName>ppt_x</p:attrName>
                                        </p:attrNameLst>
                                      </p:cBhvr>
                                      <p:tavLst>
                                        <p:tav tm="0">
                                          <p:val>
                                            <p:strVal val="#ppt_x+0.4"/>
                                          </p:val>
                                        </p:tav>
                                        <p:tav tm="100000">
                                          <p:val>
                                            <p:strVal val="#ppt_x-0.05"/>
                                          </p:val>
                                        </p:tav>
                                      </p:tavLst>
                                    </p:anim>
                                    <p:anim calcmode="lin" valueType="num">
                                      <p:cBhvr>
                                        <p:cTn id="80" dur="400" decel="100000" fill="hold"/>
                                        <p:tgtEl>
                                          <p:spTgt spid="21"/>
                                        </p:tgtEl>
                                        <p:attrNameLst>
                                          <p:attrName>ppt_y</p:attrName>
                                        </p:attrNameLst>
                                      </p:cBhvr>
                                      <p:tavLst>
                                        <p:tav tm="0">
                                          <p:val>
                                            <p:strVal val="#ppt_y-0.4"/>
                                          </p:val>
                                        </p:tav>
                                        <p:tav tm="100000">
                                          <p:val>
                                            <p:strVal val="#ppt_y+0.1"/>
                                          </p:val>
                                        </p:tav>
                                      </p:tavLst>
                                    </p:anim>
                                    <p:anim calcmode="lin" valueType="num">
                                      <p:cBhvr>
                                        <p:cTn id="81" dur="100" accel="100000" fill="hold">
                                          <p:stCondLst>
                                            <p:cond delay="400"/>
                                          </p:stCondLst>
                                        </p:cTn>
                                        <p:tgtEl>
                                          <p:spTgt spid="21"/>
                                        </p:tgtEl>
                                        <p:attrNameLst>
                                          <p:attrName>ppt_x</p:attrName>
                                        </p:attrNameLst>
                                      </p:cBhvr>
                                      <p:tavLst>
                                        <p:tav tm="0">
                                          <p:val>
                                            <p:strVal val="#ppt_x-0.05"/>
                                          </p:val>
                                        </p:tav>
                                        <p:tav tm="100000">
                                          <p:val>
                                            <p:strVal val="#ppt_x"/>
                                          </p:val>
                                        </p:tav>
                                      </p:tavLst>
                                    </p:anim>
                                    <p:anim calcmode="lin" valueType="num">
                                      <p:cBhvr>
                                        <p:cTn id="82" dur="100" accel="100000" fill="hold">
                                          <p:stCondLst>
                                            <p:cond delay="400"/>
                                          </p:stCondLst>
                                        </p:cTn>
                                        <p:tgtEl>
                                          <p:spTgt spid="21"/>
                                        </p:tgtEl>
                                        <p:attrNameLst>
                                          <p:attrName>ppt_y</p:attrName>
                                        </p:attrNameLst>
                                      </p:cBhvr>
                                      <p:tavLst>
                                        <p:tav tm="0">
                                          <p:val>
                                            <p:strVal val="#ppt_y+0.1"/>
                                          </p:val>
                                        </p:tav>
                                        <p:tav tm="100000">
                                          <p:val>
                                            <p:strVal val="#ppt_y"/>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23" presetClass="entr" presetSubtype="32" fill="hold" nodeType="after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fill="hold"/>
                                        <p:tgtEl>
                                          <p:spTgt spid="10"/>
                                        </p:tgtEl>
                                        <p:attrNameLst>
                                          <p:attrName>ppt_w</p:attrName>
                                        </p:attrNameLst>
                                      </p:cBhvr>
                                      <p:tavLst>
                                        <p:tav tm="0">
                                          <p:val>
                                            <p:strVal val="4*#ppt_w"/>
                                          </p:val>
                                        </p:tav>
                                        <p:tav tm="100000">
                                          <p:val>
                                            <p:strVal val="#ppt_w"/>
                                          </p:val>
                                        </p:tav>
                                      </p:tavLst>
                                    </p:anim>
                                    <p:anim calcmode="lin" valueType="num">
                                      <p:cBhvr>
                                        <p:cTn id="91" dur="500" fill="hold"/>
                                        <p:tgtEl>
                                          <p:spTgt spid="10"/>
                                        </p:tgtEl>
                                        <p:attrNameLst>
                                          <p:attrName>ppt_h</p:attrName>
                                        </p:attrNameLst>
                                      </p:cBhvr>
                                      <p:tavLst>
                                        <p:tav tm="0">
                                          <p:val>
                                            <p:strVal val="4*#ppt_h"/>
                                          </p:val>
                                        </p:tav>
                                        <p:tav tm="100000">
                                          <p:val>
                                            <p:strVal val="#ppt_h"/>
                                          </p:val>
                                        </p:tav>
                                      </p:tavLst>
                                    </p:anim>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ropa, viendo, mano, sostener&#10;&#10;Descripción generada automáticamente">
            <a:extLst>
              <a:ext uri="{FF2B5EF4-FFF2-40B4-BE49-F238E27FC236}">
                <a16:creationId xmlns:a16="http://schemas.microsoft.com/office/drawing/2014/main" id="{9E46F01A-4AC4-BEFA-89A6-B389CF7AC236}"/>
              </a:ext>
            </a:extLst>
          </p:cNvPr>
          <p:cNvPicPr>
            <a:picLocks noGrp="1" noRot="1" noChangeAspect="1" noMove="1" noResize="1" noEditPoints="1" noAdjustHandles="1" noChangeArrowheads="1" noChangeShapeType="1" noCrop="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4000166" y="0"/>
            <a:ext cx="4191667" cy="6858000"/>
          </a:xfrm>
          <a:prstGeom prst="rect">
            <a:avLst/>
          </a:prstGeom>
        </p:spPr>
      </p:pic>
      <p:sp>
        <p:nvSpPr>
          <p:cNvPr id="3" name="CuadroTexto 2">
            <a:extLst>
              <a:ext uri="{FF2B5EF4-FFF2-40B4-BE49-F238E27FC236}">
                <a16:creationId xmlns:a16="http://schemas.microsoft.com/office/drawing/2014/main" id="{EF5B30C1-3D7B-EE4D-0C3F-8936D5E8E79E}"/>
              </a:ext>
            </a:extLst>
          </p:cNvPr>
          <p:cNvSpPr txBox="1"/>
          <p:nvPr/>
        </p:nvSpPr>
        <p:spPr>
          <a:xfrm>
            <a:off x="1466248" y="2705725"/>
            <a:ext cx="9259503" cy="1446550"/>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rgbClr val="00AC7F"/>
                  </a:outerShdw>
                </a:effectLst>
              </a:rPr>
              <a:t>REASONS TO ACCEPT JESUS                          AS THE CHRIST</a:t>
            </a:r>
          </a:p>
        </p:txBody>
      </p:sp>
    </p:spTree>
    <p:extLst>
      <p:ext uri="{BB962C8B-B14F-4D97-AF65-F5344CB8AC3E}">
        <p14:creationId xmlns:p14="http://schemas.microsoft.com/office/powerpoint/2010/main" val="20898881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158900-92E8-6A7C-78BE-62077C1BEE63}"/>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contourW="12700">
              <a:bevelT h="25400" prst="softRound"/>
              <a:contourClr>
                <a:schemeClr val="accent5">
                  <a:lumMod val="50000"/>
                </a:schemeClr>
              </a:contourClr>
            </a:sp3d>
          </a:bodyPr>
          <a:lstStyle/>
          <a:p>
            <a:pPr algn="ctr"/>
            <a:r>
              <a:rPr lang="en" sz="4400" b="1" spc="600" dirty="0">
                <a:ln w="0"/>
                <a:gradFill>
                  <a:gsLst>
                    <a:gs pos="17000">
                      <a:srgbClr val="BA4606"/>
                    </a:gs>
                    <a:gs pos="52000">
                      <a:srgbClr val="FFC000"/>
                    </a:gs>
                    <a:gs pos="92000">
                      <a:schemeClr val="accent3">
                        <a:lumMod val="60000"/>
                        <a:lumOff val="40000"/>
                      </a:schemeClr>
                    </a:gs>
                  </a:gsLst>
                  <a:lin ang="5400000"/>
                </a:gradFill>
                <a:effectLst>
                  <a:outerShdw blurRad="50800" dist="38100" algn="l" rotWithShape="0">
                    <a:prstClr val="black">
                      <a:alpha val="60000"/>
                    </a:prstClr>
                  </a:outerShdw>
                  <a:reflection blurRad="6350" stA="53000" endA="300" endPos="35500" dir="5400000" sy="-90000" algn="bl" rotWithShape="0"/>
                </a:effectLst>
              </a:rPr>
              <a:t>EVIDENCE OF THE FATHER</a:t>
            </a:r>
          </a:p>
        </p:txBody>
      </p:sp>
      <p:sp>
        <p:nvSpPr>
          <p:cNvPr id="5" name="CuadroTexto 4">
            <a:extLst>
              <a:ext uri="{FF2B5EF4-FFF2-40B4-BE49-F238E27FC236}">
                <a16:creationId xmlns:a16="http://schemas.microsoft.com/office/drawing/2014/main" id="{AFCFDDF1-354F-BCCD-75BC-2D96C52B63AF}"/>
              </a:ext>
            </a:extLst>
          </p:cNvPr>
          <p:cNvSpPr txBox="1"/>
          <p:nvPr/>
        </p:nvSpPr>
        <p:spPr>
          <a:xfrm>
            <a:off x="0" y="664666"/>
            <a:ext cx="12191999" cy="646331"/>
          </a:xfrm>
          <a:prstGeom prst="rect">
            <a:avLst/>
          </a:prstGeom>
          <a:noFill/>
        </p:spPr>
        <p:txBody>
          <a:bodyPr wrap="square">
            <a:spAutoFit/>
          </a:bodyPr>
          <a:lstStyle/>
          <a:p>
            <a:pPr algn="ctr"/>
            <a:r>
              <a:rPr lang="en-US" b="1" dirty="0">
                <a:solidFill>
                  <a:schemeClr val="accent3"/>
                </a:solidFill>
                <a:effectLst>
                  <a:glow rad="101600">
                    <a:srgbClr val="4C7600"/>
                  </a:glow>
                  <a:outerShdw blurRad="38100" dist="38100" dir="2700000" algn="tl">
                    <a:srgbClr val="000000">
                      <a:alpha val="43137"/>
                    </a:srgbClr>
                  </a:outerShdw>
                </a:effectLst>
                <a:latin typeface="Comic Sans MS" panose="030F0702030302020204" pitchFamily="66" charset="0"/>
              </a:rPr>
              <a:t>“I have testimony weightier than that of John. For the works that the Father has given me to finish—the very works that I am doing—testify that the Father has sent me</a:t>
            </a:r>
            <a:r>
              <a:rPr lang="en" b="1" dirty="0">
                <a:solidFill>
                  <a:schemeClr val="accent3"/>
                </a:solidFill>
                <a:effectLst>
                  <a:glow rad="101600">
                    <a:srgbClr val="4C7600"/>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glow rad="101600">
                    <a:srgbClr val="4C7600"/>
                  </a:glow>
                  <a:outerShdw blurRad="38100" dist="38100" dir="2700000" algn="tl">
                    <a:srgbClr val="000000">
                      <a:alpha val="43137"/>
                    </a:srgbClr>
                  </a:outerShdw>
                </a:effectLst>
                <a:latin typeface="Comic Sans MS" panose="030F0702030302020204" pitchFamily="66" charset="0"/>
              </a:rPr>
              <a:t>(John 5:36)</a:t>
            </a:r>
            <a:endParaRPr lang="es-ES" b="1" dirty="0">
              <a:solidFill>
                <a:schemeClr val="accent3"/>
              </a:solidFill>
              <a:effectLst>
                <a:glow rad="101600">
                  <a:srgbClr val="4C76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470BA28-6F44-6663-E52C-AAD93D8B3B7B}"/>
              </a:ext>
            </a:extLst>
          </p:cNvPr>
          <p:cNvSpPr txBox="1"/>
          <p:nvPr/>
        </p:nvSpPr>
        <p:spPr>
          <a:xfrm>
            <a:off x="185691" y="1339505"/>
            <a:ext cx="7453974" cy="1631216"/>
          </a:xfrm>
          <a:prstGeom prst="rect">
            <a:avLst/>
          </a:prstGeom>
          <a:noFill/>
        </p:spPr>
        <p:txBody>
          <a:bodyPr wrap="square" rtlCol="0">
            <a:spAutoFit/>
          </a:bodyPr>
          <a:lstStyle/>
          <a:p>
            <a:pPr>
              <a:spcBef>
                <a:spcPts val="600"/>
              </a:spcBef>
            </a:pPr>
            <a:r>
              <a:rPr lang="en" sz="2000" b="1" dirty="0"/>
              <a:t>Jesus performed many signs that made Him a special person. Undoubtedly, no one could deny the evidence: “The blind receive sight, the lame walk, the lepers are cleansed, the deaf hear, the dead are raised, and the poor have the gospel preached to them” (Mt. 11:5.)</a:t>
            </a:r>
          </a:p>
        </p:txBody>
      </p:sp>
      <p:pic>
        <p:nvPicPr>
          <p:cNvPr id="8" name="Imagen 7" descr="Un grupo de personas disfrazadas&#10;&#10;Descripción generada automáticamente con confianza baja">
            <a:extLst>
              <a:ext uri="{FF2B5EF4-FFF2-40B4-BE49-F238E27FC236}">
                <a16:creationId xmlns:a16="http://schemas.microsoft.com/office/drawing/2014/main" id="{083BBED2-1759-E82D-FEAB-62CD88989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7447" y="1460139"/>
            <a:ext cx="3948914" cy="4124583"/>
          </a:xfrm>
          <a:prstGeom prst="snip2DiagRect">
            <a:avLst/>
          </a:prstGeom>
          <a:solidFill>
            <a:srgbClr val="FFFFFF">
              <a:shade val="85000"/>
            </a:srgbClr>
          </a:solidFill>
          <a:ln w="88900" cap="sq">
            <a:solidFill>
              <a:schemeClr val="accent5">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Hombre parado en un campo abierto&#10;&#10;Descripción generada automáticamente">
            <a:extLst>
              <a:ext uri="{FF2B5EF4-FFF2-40B4-BE49-F238E27FC236}">
                <a16:creationId xmlns:a16="http://schemas.microsoft.com/office/drawing/2014/main" id="{F9193968-42DB-C420-BC3D-AB0890CBCD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4683" y="3077498"/>
            <a:ext cx="3508994" cy="3510115"/>
          </a:xfrm>
          <a:prstGeom prst="snip2DiagRect">
            <a:avLst>
              <a:gd name="adj1" fmla="val 16252"/>
              <a:gd name="adj2" fmla="val 0"/>
            </a:avLst>
          </a:prstGeom>
          <a:solidFill>
            <a:srgbClr val="FFFFFF">
              <a:shade val="85000"/>
            </a:srgbClr>
          </a:solidFill>
          <a:ln w="88900" cap="sq">
            <a:gradFill flip="none" rotWithShape="1">
              <a:gsLst>
                <a:gs pos="0">
                  <a:srgbClr val="BA4606"/>
                </a:gs>
                <a:gs pos="42000">
                  <a:srgbClr val="FFC000"/>
                </a:gs>
                <a:gs pos="92000">
                  <a:schemeClr val="accent3">
                    <a:lumMod val="100000"/>
                  </a:schemeClr>
                </a:gs>
              </a:gsLst>
              <a:lin ang="189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6D6C8FED-FD23-597A-1EA0-7B2FCD8463BE}"/>
              </a:ext>
            </a:extLst>
          </p:cNvPr>
          <p:cNvSpPr txBox="1"/>
          <p:nvPr/>
        </p:nvSpPr>
        <p:spPr>
          <a:xfrm>
            <a:off x="3847505" y="3119863"/>
            <a:ext cx="4139942" cy="2246769"/>
          </a:xfrm>
          <a:prstGeom prst="rect">
            <a:avLst/>
          </a:prstGeom>
          <a:noFill/>
        </p:spPr>
        <p:txBody>
          <a:bodyPr wrap="square">
            <a:spAutoFit/>
          </a:bodyPr>
          <a:lstStyle/>
          <a:p>
            <a:pPr>
              <a:spcBef>
                <a:spcPts val="600"/>
              </a:spcBef>
            </a:pPr>
            <a:r>
              <a:rPr lang="en" sz="2000" b="1" dirty="0"/>
              <a:t>At this, many wondered if Jesus was not the Christ. When asked directly about this matter, Jesus presented all these signs as evidence of his union with the Father, and that he had been sent by Him (John 10:24-25; John 5:36.)</a:t>
            </a:r>
          </a:p>
        </p:txBody>
      </p:sp>
      <p:sp>
        <p:nvSpPr>
          <p:cNvPr id="16" name="CuadroTexto 15">
            <a:extLst>
              <a:ext uri="{FF2B5EF4-FFF2-40B4-BE49-F238E27FC236}">
                <a16:creationId xmlns:a16="http://schemas.microsoft.com/office/drawing/2014/main" id="{AAA357BF-3777-D5FA-82F9-0485B03DA9E3}"/>
              </a:ext>
            </a:extLst>
          </p:cNvPr>
          <p:cNvSpPr txBox="1"/>
          <p:nvPr/>
        </p:nvSpPr>
        <p:spPr>
          <a:xfrm>
            <a:off x="3853684" y="5719692"/>
            <a:ext cx="8338315" cy="1015663"/>
          </a:xfrm>
          <a:prstGeom prst="rect">
            <a:avLst/>
          </a:prstGeom>
          <a:noFill/>
        </p:spPr>
        <p:txBody>
          <a:bodyPr wrap="square">
            <a:spAutoFit/>
          </a:bodyPr>
          <a:lstStyle/>
          <a:p>
            <a:pPr>
              <a:spcBef>
                <a:spcPts val="600"/>
              </a:spcBef>
            </a:pPr>
            <a:r>
              <a:rPr lang="en" sz="2000" b="1" dirty="0"/>
              <a:t>In this way, he left it to his investigators to draw their own conclusions. If they wanted to stone him by saying this (John 10:31-33), what would they have done if he had openly declared that he was the Christ?</a:t>
            </a:r>
          </a:p>
        </p:txBody>
      </p:sp>
    </p:spTree>
    <p:extLst>
      <p:ext uri="{BB962C8B-B14F-4D97-AF65-F5344CB8AC3E}">
        <p14:creationId xmlns:p14="http://schemas.microsoft.com/office/powerpoint/2010/main" val="20406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upLef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C301F2-CE4A-2FF4-8BB4-D215DABDFA28}"/>
              </a:ext>
            </a:extLst>
          </p:cNvPr>
          <p:cNvSpPr txBox="1"/>
          <p:nvPr/>
        </p:nvSpPr>
        <p:spPr>
          <a:xfrm>
            <a:off x="2703870" y="0"/>
            <a:ext cx="9488129" cy="769441"/>
          </a:xfrm>
          <a:prstGeom prst="rect">
            <a:avLst/>
          </a:prstGeom>
          <a:noFill/>
        </p:spPr>
        <p:txBody>
          <a:bodyPr wrap="square">
            <a:spAutoFit/>
            <a:scene3d>
              <a:camera prst="orthographicFront"/>
              <a:lightRig rig="threePt" dir="t"/>
            </a:scene3d>
            <a:sp3d extrusionH="57150">
              <a:bevelT h="25400" prst="softRound"/>
            </a:sp3d>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SCRIPTURAL EVIDENCE</a:t>
            </a:r>
          </a:p>
        </p:txBody>
      </p:sp>
      <p:sp>
        <p:nvSpPr>
          <p:cNvPr id="5" name="CuadroTexto 4">
            <a:extLst>
              <a:ext uri="{FF2B5EF4-FFF2-40B4-BE49-F238E27FC236}">
                <a16:creationId xmlns:a16="http://schemas.microsoft.com/office/drawing/2014/main" id="{B4BEDB63-78DC-902B-DF81-6C9863B3636A}"/>
              </a:ext>
            </a:extLst>
          </p:cNvPr>
          <p:cNvSpPr txBox="1"/>
          <p:nvPr/>
        </p:nvSpPr>
        <p:spPr>
          <a:xfrm>
            <a:off x="2910347" y="769441"/>
            <a:ext cx="9075174" cy="58477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You study the Scriptures diligently because you think that in them you have eternal life. These are the very Scriptures that testify about me</a:t>
            </a:r>
            <a:r>
              <a:rPr lang="en" sz="1600"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(John 5:39 </a:t>
            </a:r>
            <a:r>
              <a:rPr lang="en" sz="1050" b="1" dirty="0">
                <a:solidFill>
                  <a:schemeClr val="accent5">
                    <a:lumMod val="50000"/>
                  </a:schemeClr>
                </a:solidFill>
                <a:latin typeface="Comic Sans MS" panose="030F0702030302020204" pitchFamily="66" charset="0"/>
              </a:rPr>
              <a:t>NIV</a:t>
            </a:r>
            <a:r>
              <a:rPr lang="en" sz="1200" b="1" dirty="0">
                <a:solidFill>
                  <a:schemeClr val="accent5">
                    <a:lumMod val="50000"/>
                  </a:schemeClr>
                </a:solidFill>
                <a:latin typeface="Comic Sans MS" panose="030F0702030302020204" pitchFamily="66" charset="0"/>
              </a:rPr>
              <a:t>)</a:t>
            </a:r>
            <a:endParaRPr lang="es-ES" sz="1600" b="1" dirty="0">
              <a:solidFill>
                <a:schemeClr val="accent5">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6761E86-B374-2DC2-2CFE-1A77A8D2D25E}"/>
              </a:ext>
            </a:extLst>
          </p:cNvPr>
          <p:cNvSpPr txBox="1"/>
          <p:nvPr/>
        </p:nvSpPr>
        <p:spPr>
          <a:xfrm>
            <a:off x="3875718" y="1635708"/>
            <a:ext cx="5137526" cy="1323439"/>
          </a:xfrm>
          <a:prstGeom prst="rect">
            <a:avLst/>
          </a:prstGeom>
          <a:noFill/>
        </p:spPr>
        <p:txBody>
          <a:bodyPr wrap="square" rtlCol="0">
            <a:spAutoFit/>
          </a:bodyPr>
          <a:lstStyle/>
          <a:p>
            <a:pPr>
              <a:spcBef>
                <a:spcPts val="600"/>
              </a:spcBef>
            </a:pPr>
            <a:r>
              <a:rPr lang="en" sz="2000" b="1" dirty="0"/>
              <a:t>A second evidence that Jesus presented as proof of his divine mission was the testimony of the Scriptures, that is, the Old Testament.</a:t>
            </a:r>
          </a:p>
        </p:txBody>
      </p:sp>
      <p:pic>
        <p:nvPicPr>
          <p:cNvPr id="4" name="Imagen 3" descr="Imagen que contiene persona, hombre, tabla, frente&#10;&#10;Descripción generada automáticamente">
            <a:extLst>
              <a:ext uri="{FF2B5EF4-FFF2-40B4-BE49-F238E27FC236}">
                <a16:creationId xmlns:a16="http://schemas.microsoft.com/office/drawing/2014/main" id="{FC87C0D3-4542-2796-74C5-63BB69FD5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57" y="69669"/>
            <a:ext cx="2647414" cy="1323707"/>
          </a:xfrm>
          <a:prstGeom prst="roundRect">
            <a:avLst>
              <a:gd name="adj" fmla="val 114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arado, edificio, hombre, alimentos&#10;&#10;Descripción generada automáticamente">
            <a:extLst>
              <a:ext uri="{FF2B5EF4-FFF2-40B4-BE49-F238E27FC236}">
                <a16:creationId xmlns:a16="http://schemas.microsoft.com/office/drawing/2014/main" id="{65F37FF4-17EB-D699-CC50-F54EF9FF9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3422" y="1692942"/>
            <a:ext cx="3060000" cy="2295001"/>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prst="relaxedInset"/>
            <a:contourClr>
              <a:srgbClr val="C0C0C0"/>
            </a:contourClr>
          </a:sp3d>
        </p:spPr>
      </p:pic>
      <p:grpSp>
        <p:nvGrpSpPr>
          <p:cNvPr id="8" name="Grupo 7">
            <a:extLst>
              <a:ext uri="{FF2B5EF4-FFF2-40B4-BE49-F238E27FC236}">
                <a16:creationId xmlns:a16="http://schemas.microsoft.com/office/drawing/2014/main" id="{F2658869-D5CA-7235-EF97-BA475EBF3111}"/>
              </a:ext>
            </a:extLst>
          </p:cNvPr>
          <p:cNvGrpSpPr/>
          <p:nvPr/>
        </p:nvGrpSpPr>
        <p:grpSpPr>
          <a:xfrm>
            <a:off x="128234" y="1596121"/>
            <a:ext cx="3678660" cy="2899751"/>
            <a:chOff x="128234" y="1596121"/>
            <a:chExt cx="3678660" cy="2899751"/>
          </a:xfrm>
        </p:grpSpPr>
        <p:pic>
          <p:nvPicPr>
            <p:cNvPr id="12" name="Imagen 11" descr="Imagen que contiene edificio, gato, puesto, piedra&#10;&#10;Descripción generada automáticamente">
              <a:extLst>
                <a:ext uri="{FF2B5EF4-FFF2-40B4-BE49-F238E27FC236}">
                  <a16:creationId xmlns:a16="http://schemas.microsoft.com/office/drawing/2014/main" id="{5E609427-893D-F1AC-AA3C-8FB525F7DD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234" y="1596121"/>
              <a:ext cx="2152875" cy="2897221"/>
            </a:xfrm>
            <a:prstGeom prst="round2DiagRect">
              <a:avLst>
                <a:gd name="adj1" fmla="val 16667"/>
                <a:gd name="adj2" fmla="val 0"/>
              </a:avLst>
            </a:prstGeom>
            <a:ln w="19050" cap="sq">
              <a:solidFill>
                <a:schemeClr val="accent3"/>
              </a:solidFill>
              <a:miter lim="800000"/>
            </a:ln>
            <a:effectLst>
              <a:outerShdw blurRad="50800" dist="38100" dir="8100000" algn="tr" rotWithShape="0">
                <a:prstClr val="black">
                  <a:alpha val="40000"/>
                </a:prstClr>
              </a:outerShdw>
            </a:effectLst>
          </p:spPr>
        </p:pic>
        <p:pic>
          <p:nvPicPr>
            <p:cNvPr id="14" name="Imagen 13" descr="Un dibujo de un grupo de personas en una playa&#10;&#10;Descripción generada automáticamente">
              <a:extLst>
                <a:ext uri="{FF2B5EF4-FFF2-40B4-BE49-F238E27FC236}">
                  <a16:creationId xmlns:a16="http://schemas.microsoft.com/office/drawing/2014/main" id="{3C6A2F98-C4B4-F507-AF49-D9EE0C9D85A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49311" y="1596121"/>
              <a:ext cx="1457583" cy="1457583"/>
            </a:xfrm>
            <a:prstGeom prst="round2DiagRect">
              <a:avLst>
                <a:gd name="adj1" fmla="val 0"/>
                <a:gd name="adj2" fmla="val 14840"/>
              </a:avLst>
            </a:prstGeom>
            <a:ln w="19050" cap="sq">
              <a:solidFill>
                <a:schemeClr val="accent3"/>
              </a:solidFill>
              <a:miter lim="800000"/>
            </a:ln>
            <a:effectLst>
              <a:outerShdw blurRad="50800" dist="38100" dir="2700000" algn="tl" rotWithShape="0">
                <a:prstClr val="black">
                  <a:alpha val="40000"/>
                </a:prstClr>
              </a:outerShdw>
            </a:effectLst>
          </p:spPr>
        </p:pic>
        <p:pic>
          <p:nvPicPr>
            <p:cNvPr id="16" name="Imagen 15" descr="Una caricatura de una persona&#10;&#10;Descripción generada automáticamente con confianza media">
              <a:extLst>
                <a:ext uri="{FF2B5EF4-FFF2-40B4-BE49-F238E27FC236}">
                  <a16:creationId xmlns:a16="http://schemas.microsoft.com/office/drawing/2014/main" id="{ED17223B-FCD2-B723-1B41-D20DEA0AAA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9311" y="3138580"/>
              <a:ext cx="1457583" cy="1357292"/>
            </a:xfrm>
            <a:prstGeom prst="round2DiagRect">
              <a:avLst>
                <a:gd name="adj1" fmla="val 16667"/>
                <a:gd name="adj2" fmla="val 0"/>
              </a:avLst>
            </a:prstGeom>
            <a:ln w="19050" cap="sq">
              <a:solidFill>
                <a:schemeClr val="accent3"/>
              </a:solidFill>
              <a:miter lim="800000"/>
            </a:ln>
            <a:effectLst>
              <a:outerShdw blurRad="50800" dist="38100" dir="2700000" algn="tl" rotWithShape="0">
                <a:prstClr val="black">
                  <a:alpha val="40000"/>
                </a:prstClr>
              </a:outerShdw>
            </a:effectLst>
          </p:spPr>
        </p:pic>
      </p:grpSp>
      <p:sp>
        <p:nvSpPr>
          <p:cNvPr id="20" name="CuadroTexto 19">
            <a:extLst>
              <a:ext uri="{FF2B5EF4-FFF2-40B4-BE49-F238E27FC236}">
                <a16:creationId xmlns:a16="http://schemas.microsoft.com/office/drawing/2014/main" id="{38B1B6C9-3FCD-59B0-DBD3-BD05A504A881}"/>
              </a:ext>
            </a:extLst>
          </p:cNvPr>
          <p:cNvSpPr txBox="1"/>
          <p:nvPr/>
        </p:nvSpPr>
        <p:spPr>
          <a:xfrm>
            <a:off x="128234" y="4653144"/>
            <a:ext cx="8757604" cy="707886"/>
          </a:xfrm>
          <a:prstGeom prst="rect">
            <a:avLst/>
          </a:prstGeom>
          <a:noFill/>
        </p:spPr>
        <p:txBody>
          <a:bodyPr wrap="square">
            <a:spAutoFit/>
          </a:bodyPr>
          <a:lstStyle/>
          <a:p>
            <a:pPr>
              <a:spcBef>
                <a:spcPts val="600"/>
              </a:spcBef>
            </a:pPr>
            <a:r>
              <a:rPr lang="en" sz="2000" b="1" dirty="0"/>
              <a:t>Some recognized in Jesus the Messiah announced by Moses and the prophets (Jn. 1:45; 4:25-26.)</a:t>
            </a:r>
          </a:p>
        </p:txBody>
      </p:sp>
      <p:pic>
        <p:nvPicPr>
          <p:cNvPr id="18" name="Imagen 17">
            <a:extLst>
              <a:ext uri="{FF2B5EF4-FFF2-40B4-BE49-F238E27FC236}">
                <a16:creationId xmlns:a16="http://schemas.microsoft.com/office/drawing/2014/main" id="{29DDA98A-D0E3-4C66-C7FA-F283C5CCA1F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013572" y="4274507"/>
            <a:ext cx="3059700" cy="2361690"/>
          </a:xfrm>
          <a:prstGeom prst="roundRect">
            <a:avLst>
              <a:gd name="adj" fmla="val 667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4">
                <a:lumMod val="40000"/>
                <a:lumOff val="60000"/>
              </a:schemeClr>
            </a:contourClr>
          </a:sp3d>
        </p:spPr>
      </p:pic>
      <p:sp>
        <p:nvSpPr>
          <p:cNvPr id="7" name="CuadroTexto 6">
            <a:extLst>
              <a:ext uri="{FF2B5EF4-FFF2-40B4-BE49-F238E27FC236}">
                <a16:creationId xmlns:a16="http://schemas.microsoft.com/office/drawing/2014/main" id="{C556BD9E-78AA-76A4-608C-B7D14DE4E787}"/>
              </a:ext>
            </a:extLst>
          </p:cNvPr>
          <p:cNvSpPr txBox="1"/>
          <p:nvPr/>
        </p:nvSpPr>
        <p:spPr>
          <a:xfrm>
            <a:off x="3875718" y="2992197"/>
            <a:ext cx="5137526" cy="1631216"/>
          </a:xfrm>
          <a:prstGeom prst="rect">
            <a:avLst/>
          </a:prstGeom>
          <a:noFill/>
        </p:spPr>
        <p:txBody>
          <a:bodyPr wrap="square">
            <a:spAutoFit/>
          </a:bodyPr>
          <a:lstStyle/>
          <a:p>
            <a:pPr>
              <a:spcBef>
                <a:spcPts val="600"/>
              </a:spcBef>
            </a:pPr>
            <a:r>
              <a:rPr lang="en-US" sz="2000" b="1" dirty="0"/>
              <a:t>Jesus used Bible stories to explain his mission. For example, he spoke of the serpent lifted up by Moses, thus declaring how he would die, and the meaning of that sacrifice (John 3:14-15</a:t>
            </a:r>
            <a:r>
              <a:rPr lang="en" sz="2000" b="1" dirty="0"/>
              <a:t>.)</a:t>
            </a:r>
            <a:endParaRPr lang="es-ES" sz="2000" b="1" dirty="0"/>
          </a:p>
        </p:txBody>
      </p:sp>
      <p:sp>
        <p:nvSpPr>
          <p:cNvPr id="11" name="CuadroTexto 10">
            <a:extLst>
              <a:ext uri="{FF2B5EF4-FFF2-40B4-BE49-F238E27FC236}">
                <a16:creationId xmlns:a16="http://schemas.microsoft.com/office/drawing/2014/main" id="{1179233A-E889-8E19-E7AC-7E258C6B3D1F}"/>
              </a:ext>
            </a:extLst>
          </p:cNvPr>
          <p:cNvSpPr txBox="1"/>
          <p:nvPr/>
        </p:nvSpPr>
        <p:spPr>
          <a:xfrm>
            <a:off x="128234" y="5394080"/>
            <a:ext cx="8757604" cy="1631216"/>
          </a:xfrm>
          <a:prstGeom prst="rect">
            <a:avLst/>
          </a:prstGeom>
          <a:noFill/>
        </p:spPr>
        <p:txBody>
          <a:bodyPr wrap="square">
            <a:spAutoFit/>
          </a:bodyPr>
          <a:lstStyle/>
          <a:p>
            <a:pPr>
              <a:spcBef>
                <a:spcPts val="600"/>
              </a:spcBef>
            </a:pPr>
            <a:r>
              <a:rPr lang="en" sz="2000" b="1" dirty="0"/>
              <a:t>Matthew, Mark, Luke, John, Paul, Peter, and the rest of the New Testament writers, underline again and again, under the inspiration of the Holy Spirit, how the life, death, resurrection and ascension of Jesus to the Throne of God are the fulfillment of what was announced in the Old Testament.</a:t>
            </a:r>
          </a:p>
        </p:txBody>
      </p:sp>
    </p:spTree>
    <p:extLst>
      <p:ext uri="{BB962C8B-B14F-4D97-AF65-F5344CB8AC3E}">
        <p14:creationId xmlns:p14="http://schemas.microsoft.com/office/powerpoint/2010/main" val="96426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2)">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1000" fill="hold"/>
                                        <p:tgtEl>
                                          <p:spTgt spid="18"/>
                                        </p:tgtEl>
                                        <p:attrNameLst>
                                          <p:attrName>ppt_w</p:attrName>
                                        </p:attrNameLst>
                                      </p:cBhvr>
                                      <p:tavLst>
                                        <p:tav tm="0">
                                          <p:val>
                                            <p:fltVal val="0"/>
                                          </p:val>
                                        </p:tav>
                                        <p:tav tm="100000">
                                          <p:val>
                                            <p:strVal val="#ppt_w"/>
                                          </p:val>
                                        </p:tav>
                                      </p:tavLst>
                                    </p:anim>
                                    <p:anim calcmode="lin" valueType="num">
                                      <p:cBhvr>
                                        <p:cTn id="51" dur="1000" fill="hold"/>
                                        <p:tgtEl>
                                          <p:spTgt spid="18"/>
                                        </p:tgtEl>
                                        <p:attrNameLst>
                                          <p:attrName>ppt_h</p:attrName>
                                        </p:attrNameLst>
                                      </p:cBhvr>
                                      <p:tavLst>
                                        <p:tav tm="0">
                                          <p:val>
                                            <p:fltVal val="0"/>
                                          </p:val>
                                        </p:tav>
                                        <p:tav tm="100000">
                                          <p:val>
                                            <p:strVal val="#ppt_h"/>
                                          </p:val>
                                        </p:tav>
                                      </p:tavLst>
                                    </p:anim>
                                    <p:anim calcmode="lin" valueType="num">
                                      <p:cBhvr>
                                        <p:cTn id="52" dur="1000" fill="hold"/>
                                        <p:tgtEl>
                                          <p:spTgt spid="18"/>
                                        </p:tgtEl>
                                        <p:attrNameLst>
                                          <p:attrName>style.rotation</p:attrName>
                                        </p:attrNameLst>
                                      </p:cBhvr>
                                      <p:tavLst>
                                        <p:tav tm="0">
                                          <p:val>
                                            <p:fltVal val="90"/>
                                          </p:val>
                                        </p:tav>
                                        <p:tav tm="100000">
                                          <p:val>
                                            <p:fltVal val="0"/>
                                          </p:val>
                                        </p:tav>
                                      </p:tavLst>
                                    </p:anim>
                                    <p:animEffect transition="in" filter="fade">
                                      <p:cBhvr>
                                        <p:cTn id="53" dur="1000"/>
                                        <p:tgtEl>
                                          <p:spTgt spid="18"/>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2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5C7A32-2D3D-2C08-3207-C66C37A84D7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20BBCC-E1B7-7CDB-B79E-9518E6DECDA7}"/>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h="25400" prst="softRound"/>
            </a:sp3d>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EVIDENCE OF THE PROPHECIES</a:t>
            </a:r>
          </a:p>
        </p:txBody>
      </p:sp>
      <p:sp>
        <p:nvSpPr>
          <p:cNvPr id="5" name="CuadroTexto 4">
            <a:extLst>
              <a:ext uri="{FF2B5EF4-FFF2-40B4-BE49-F238E27FC236}">
                <a16:creationId xmlns:a16="http://schemas.microsoft.com/office/drawing/2014/main" id="{BBB5E7D3-2553-58EF-C08A-B85C7127E441}"/>
              </a:ext>
            </a:extLst>
          </p:cNvPr>
          <p:cNvSpPr txBox="1"/>
          <p:nvPr/>
        </p:nvSpPr>
        <p:spPr>
          <a:xfrm>
            <a:off x="1123950" y="664666"/>
            <a:ext cx="9944100" cy="369332"/>
          </a:xfrm>
          <a:prstGeom prst="rect">
            <a:avLst/>
          </a:prstGeom>
          <a:noFill/>
        </p:spPr>
        <p:txBody>
          <a:bodyPr wrap="square">
            <a:spAutoFit/>
          </a:bodyPr>
          <a:lstStyle/>
          <a:p>
            <a:pPr algn="ctr"/>
            <a:r>
              <a:rPr lang="en" b="1" dirty="0">
                <a:solidFill>
                  <a:srgbClr val="7030A0"/>
                </a:solidFill>
                <a:latin typeface="Comic Sans MS" panose="030F0702030302020204" pitchFamily="66" charset="0"/>
              </a:rPr>
              <a:t>“T</a:t>
            </a:r>
            <a:r>
              <a:rPr lang="en-US" b="1" dirty="0">
                <a:solidFill>
                  <a:srgbClr val="7030A0"/>
                </a:solidFill>
                <a:latin typeface="Comic Sans MS" panose="030F0702030302020204" pitchFamily="66" charset="0"/>
              </a:rPr>
              <a:t>hese things happened so that the scripture would be fulfilled</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(John 19:36a)</a:t>
            </a:r>
            <a:endParaRPr lang="es-ES" b="1" dirty="0">
              <a:solidFill>
                <a:srgbClr val="7030A0"/>
              </a:solidFill>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939DAB1-8393-163C-D327-2FE7B6ED6A1C}"/>
              </a:ext>
            </a:extLst>
          </p:cNvPr>
          <p:cNvGraphicFramePr/>
          <p:nvPr>
            <p:extLst>
              <p:ext uri="{D42A27DB-BD31-4B8C-83A1-F6EECF244321}">
                <p14:modId xmlns:p14="http://schemas.microsoft.com/office/powerpoint/2010/main" val="2565896221"/>
              </p:ext>
            </p:extLst>
          </p:nvPr>
        </p:nvGraphicFramePr>
        <p:xfrm>
          <a:off x="9985" y="1698664"/>
          <a:ext cx="5496078" cy="499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1BAF3469-0435-49ED-3C5F-B622C26F216F}"/>
              </a:ext>
            </a:extLst>
          </p:cNvPr>
          <p:cNvGraphicFramePr/>
          <p:nvPr>
            <p:extLst>
              <p:ext uri="{D42A27DB-BD31-4B8C-83A1-F6EECF244321}">
                <p14:modId xmlns:p14="http://schemas.microsoft.com/office/powerpoint/2010/main" val="832119924"/>
              </p:ext>
            </p:extLst>
          </p:nvPr>
        </p:nvGraphicFramePr>
        <p:xfrm>
          <a:off x="5007769" y="1698663"/>
          <a:ext cx="2176461" cy="4998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383C83E2-5916-AADA-21F7-E5CCF4D62825}"/>
              </a:ext>
            </a:extLst>
          </p:cNvPr>
          <p:cNvSpPr txBox="1"/>
          <p:nvPr/>
        </p:nvSpPr>
        <p:spPr>
          <a:xfrm>
            <a:off x="147637" y="1028700"/>
            <a:ext cx="8786813" cy="646331"/>
          </a:xfrm>
          <a:prstGeom prst="rect">
            <a:avLst/>
          </a:prstGeom>
          <a:noFill/>
        </p:spPr>
        <p:txBody>
          <a:bodyPr wrap="square" rtlCol="0">
            <a:spAutoFit/>
          </a:bodyPr>
          <a:lstStyle/>
          <a:p>
            <a:pPr>
              <a:spcBef>
                <a:spcPts val="600"/>
              </a:spcBef>
            </a:pPr>
            <a:r>
              <a:rPr lang="en" b="1" dirty="0">
                <a:solidFill>
                  <a:schemeClr val="bg1"/>
                </a:solidFill>
                <a:effectLst>
                  <a:outerShdw blurRad="38100" dist="38100" dir="2700000" algn="tl">
                    <a:srgbClr val="000000">
                      <a:alpha val="43137"/>
                    </a:srgbClr>
                  </a:outerShdw>
                </a:effectLst>
              </a:rPr>
              <a:t>The Old Testament has hundreds of prophecies and allusions concerning Christ, which were fulfilled in the life and ministry of Jesus. John mentions some of them.</a:t>
            </a:r>
          </a:p>
        </p:txBody>
      </p:sp>
      <p:sp>
        <p:nvSpPr>
          <p:cNvPr id="6" name="Rectángulo: esquinas redondeadas 5">
            <a:extLst>
              <a:ext uri="{FF2B5EF4-FFF2-40B4-BE49-F238E27FC236}">
                <a16:creationId xmlns:a16="http://schemas.microsoft.com/office/drawing/2014/main" id="{BFC6DD05-B407-210B-6E3E-2DA90178EE50}"/>
              </a:ext>
            </a:extLst>
          </p:cNvPr>
          <p:cNvSpPr/>
          <p:nvPr/>
        </p:nvSpPr>
        <p:spPr>
          <a:xfrm>
            <a:off x="7023720" y="1794912"/>
            <a:ext cx="1541037" cy="2303066"/>
          </a:xfrm>
          <a:prstGeom prst="roundRect">
            <a:avLst/>
          </a:prstGeom>
          <a:blipFill dpi="0" rotWithShape="1">
            <a:blip r:embed="rId13" cstate="email">
              <a:extLst>
                <a:ext uri="{28A0092B-C50C-407E-A947-70E740481C1C}">
                  <a14:useLocalDpi xmlns:a14="http://schemas.microsoft.com/office/drawing/2010/main"/>
                </a:ext>
              </a:extLst>
            </a:blip>
            <a:srcRect/>
            <a:stretch>
              <a:fillRect/>
            </a:stretch>
          </a:blipFill>
          <a:ln>
            <a:solidFill>
              <a:schemeClr val="accent2">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esquinas redondeadas 6">
            <a:extLst>
              <a:ext uri="{FF2B5EF4-FFF2-40B4-BE49-F238E27FC236}">
                <a16:creationId xmlns:a16="http://schemas.microsoft.com/office/drawing/2014/main" id="{B100A3B7-16A3-9296-A22F-C6F24C6AA5AF}"/>
              </a:ext>
            </a:extLst>
          </p:cNvPr>
          <p:cNvSpPr/>
          <p:nvPr/>
        </p:nvSpPr>
        <p:spPr>
          <a:xfrm>
            <a:off x="8763783" y="1794912"/>
            <a:ext cx="1541037" cy="2303066"/>
          </a:xfrm>
          <a:prstGeom prst="roundRect">
            <a:avLst/>
          </a:prstGeom>
          <a:blipFill dpi="0" rotWithShape="1">
            <a:blip r:embed="rId14" cstate="email">
              <a:extLst>
                <a:ext uri="{28A0092B-C50C-407E-A947-70E740481C1C}">
                  <a14:useLocalDpi xmlns:a14="http://schemas.microsoft.com/office/drawing/2010/main"/>
                </a:ext>
              </a:extLst>
            </a:blip>
            <a:srcRect/>
            <a:stretch>
              <a:fillRect/>
            </a:stretch>
          </a:blipFill>
          <a:ln>
            <a:solidFill>
              <a:schemeClr val="accent1">
                <a:lumMod val="50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esquinas redondeadas 7">
            <a:extLst>
              <a:ext uri="{FF2B5EF4-FFF2-40B4-BE49-F238E27FC236}">
                <a16:creationId xmlns:a16="http://schemas.microsoft.com/office/drawing/2014/main" id="{AB9512EF-D006-8BB6-DAC6-E648221DDA24}"/>
              </a:ext>
            </a:extLst>
          </p:cNvPr>
          <p:cNvSpPr/>
          <p:nvPr/>
        </p:nvSpPr>
        <p:spPr>
          <a:xfrm>
            <a:off x="10503847" y="1794912"/>
            <a:ext cx="1541037" cy="2303066"/>
          </a:xfrm>
          <a:prstGeom prst="roundRect">
            <a:avLst/>
          </a:prstGeom>
          <a:blipFill dpi="0" rotWithShape="1">
            <a:blip r:embed="rId15" cstate="email">
              <a:extLst>
                <a:ext uri="{28A0092B-C50C-407E-A947-70E740481C1C}">
                  <a14:useLocalDpi xmlns:a14="http://schemas.microsoft.com/office/drawing/2010/main"/>
                </a:ext>
              </a:extLst>
            </a:blip>
            <a:srcRect/>
            <a:stretch>
              <a:fillRect/>
            </a:stretch>
          </a:blipFill>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11">
            <a:extLst>
              <a:ext uri="{FF2B5EF4-FFF2-40B4-BE49-F238E27FC236}">
                <a16:creationId xmlns:a16="http://schemas.microsoft.com/office/drawing/2014/main" id="{D9DE5E6B-45F0-59DA-5AF0-47E60E31BF54}"/>
              </a:ext>
            </a:extLst>
          </p:cNvPr>
          <p:cNvSpPr/>
          <p:nvPr/>
        </p:nvSpPr>
        <p:spPr>
          <a:xfrm>
            <a:off x="7023720" y="4297472"/>
            <a:ext cx="1541037" cy="2303066"/>
          </a:xfrm>
          <a:prstGeom prst="roundRect">
            <a:avLst/>
          </a:prstGeom>
          <a:blipFill dpi="0" rotWithShape="1">
            <a:blip r:embed="rId16" cstate="email">
              <a:extLst>
                <a:ext uri="{28A0092B-C50C-407E-A947-70E740481C1C}">
                  <a14:useLocalDpi xmlns:a14="http://schemas.microsoft.com/office/drawing/2010/main"/>
                </a:ext>
              </a:extLst>
            </a:blip>
            <a:srcRect/>
            <a:stretch>
              <a:fillRect/>
            </a:stretch>
          </a:blipFill>
          <a:ln>
            <a:solidFill>
              <a:schemeClr val="accent5">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12">
            <a:extLst>
              <a:ext uri="{FF2B5EF4-FFF2-40B4-BE49-F238E27FC236}">
                <a16:creationId xmlns:a16="http://schemas.microsoft.com/office/drawing/2014/main" id="{C683FAF2-D8DB-67C9-AB6F-99E25DC2551F}"/>
              </a:ext>
            </a:extLst>
          </p:cNvPr>
          <p:cNvSpPr/>
          <p:nvPr/>
        </p:nvSpPr>
        <p:spPr>
          <a:xfrm>
            <a:off x="8763783" y="4297472"/>
            <a:ext cx="1541037" cy="2303066"/>
          </a:xfrm>
          <a:prstGeom prst="roundRect">
            <a:avLst/>
          </a:prstGeom>
          <a:blipFill dpi="0" rotWithShape="1">
            <a:blip r:embed="rId17" cstate="email">
              <a:extLst>
                <a:ext uri="{28A0092B-C50C-407E-A947-70E740481C1C}">
                  <a14:useLocalDpi xmlns:a14="http://schemas.microsoft.com/office/drawing/2010/main"/>
                </a:ext>
              </a:extLst>
            </a:blip>
            <a:srcRect/>
            <a:stretch>
              <a:fillRect/>
            </a:stretch>
          </a:blipFill>
          <a:ln>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esquinas redondeadas 13">
            <a:extLst>
              <a:ext uri="{FF2B5EF4-FFF2-40B4-BE49-F238E27FC236}">
                <a16:creationId xmlns:a16="http://schemas.microsoft.com/office/drawing/2014/main" id="{B179DF0E-ABCA-A8ED-8F05-10164C61D51D}"/>
              </a:ext>
            </a:extLst>
          </p:cNvPr>
          <p:cNvSpPr/>
          <p:nvPr/>
        </p:nvSpPr>
        <p:spPr>
          <a:xfrm>
            <a:off x="10503847" y="4297472"/>
            <a:ext cx="1541037" cy="2303066"/>
          </a:xfrm>
          <a:prstGeom prst="roundRect">
            <a:avLst/>
          </a:prstGeom>
          <a:blipFill dpi="0" rotWithShape="1">
            <a:blip r:embed="rId18" cstate="email">
              <a:extLst>
                <a:ext uri="{28A0092B-C50C-407E-A947-70E740481C1C}">
                  <a14:useLocalDpi xmlns:a14="http://schemas.microsoft.com/office/drawing/2010/main"/>
                </a:ext>
              </a:extLst>
            </a:blip>
            <a:srcRect/>
            <a:stretch>
              <a:fillRect/>
            </a:stretch>
          </a:blip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168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graphicEl>
                                              <a:dgm id="{FF006DE1-0326-43B8-9E5D-F156010F7CBA}"/>
                                            </p:graphicEl>
                                          </p:spTgt>
                                        </p:tgtEl>
                                        <p:attrNameLst>
                                          <p:attrName>style.visibility</p:attrName>
                                        </p:attrNameLst>
                                      </p:cBhvr>
                                      <p:to>
                                        <p:strVal val="visible"/>
                                      </p:to>
                                    </p:set>
                                    <p:anim calcmode="lin" valueType="num">
                                      <p:cBhvr>
                                        <p:cTn id="29" dur="500" fill="hold"/>
                                        <p:tgtEl>
                                          <p:spTgt spid="9">
                                            <p:graphicEl>
                                              <a:dgm id="{FF006DE1-0326-43B8-9E5D-F156010F7CBA}"/>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FF006DE1-0326-43B8-9E5D-F156010F7CBA}"/>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FF006DE1-0326-43B8-9E5D-F156010F7CBA}"/>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graphicEl>
                                              <a:dgm id="{33F62B8F-C220-4ACB-A2A5-3251B59EB690}"/>
                                            </p:graphicEl>
                                          </p:spTgt>
                                        </p:tgtEl>
                                        <p:attrNameLst>
                                          <p:attrName>style.visibility</p:attrName>
                                        </p:attrNameLst>
                                      </p:cBhvr>
                                      <p:to>
                                        <p:strVal val="visible"/>
                                      </p:to>
                                    </p:set>
                                    <p:anim calcmode="lin" valueType="num">
                                      <p:cBhvr>
                                        <p:cTn id="34" dur="500" fill="hold"/>
                                        <p:tgtEl>
                                          <p:spTgt spid="10">
                                            <p:graphicEl>
                                              <a:dgm id="{33F62B8F-C220-4ACB-A2A5-3251B59EB690}"/>
                                            </p:graphicEl>
                                          </p:spTgt>
                                        </p:tgtEl>
                                        <p:attrNameLst>
                                          <p:attrName>ppt_w</p:attrName>
                                        </p:attrNameLst>
                                      </p:cBhvr>
                                      <p:tavLst>
                                        <p:tav tm="0">
                                          <p:val>
                                            <p:fltVal val="0"/>
                                          </p:val>
                                        </p:tav>
                                        <p:tav tm="100000">
                                          <p:val>
                                            <p:strVal val="#ppt_w"/>
                                          </p:val>
                                        </p:tav>
                                      </p:tavLst>
                                    </p:anim>
                                    <p:anim calcmode="lin" valueType="num">
                                      <p:cBhvr>
                                        <p:cTn id="35" dur="500" fill="hold"/>
                                        <p:tgtEl>
                                          <p:spTgt spid="10">
                                            <p:graphicEl>
                                              <a:dgm id="{33F62B8F-C220-4ACB-A2A5-3251B59EB690}"/>
                                            </p:graphicEl>
                                          </p:spTgt>
                                        </p:tgtEl>
                                        <p:attrNameLst>
                                          <p:attrName>ppt_h</p:attrName>
                                        </p:attrNameLst>
                                      </p:cBhvr>
                                      <p:tavLst>
                                        <p:tav tm="0">
                                          <p:val>
                                            <p:fltVal val="0"/>
                                          </p:val>
                                        </p:tav>
                                        <p:tav tm="100000">
                                          <p:val>
                                            <p:strVal val="#ppt_h"/>
                                          </p:val>
                                        </p:tav>
                                      </p:tavLst>
                                    </p:anim>
                                    <p:animEffect transition="in" filter="fade">
                                      <p:cBhvr>
                                        <p:cTn id="36" dur="500"/>
                                        <p:tgtEl>
                                          <p:spTgt spid="10">
                                            <p:graphicEl>
                                              <a:dgm id="{33F62B8F-C220-4ACB-A2A5-3251B59EB69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9">
                                            <p:graphicEl>
                                              <a:dgm id="{358E6F6D-D437-4C44-9514-6F7A0401863B}"/>
                                            </p:graphicEl>
                                          </p:spTgt>
                                        </p:tgtEl>
                                        <p:attrNameLst>
                                          <p:attrName>style.visibility</p:attrName>
                                        </p:attrNameLst>
                                      </p:cBhvr>
                                      <p:to>
                                        <p:strVal val="visible"/>
                                      </p:to>
                                    </p:set>
                                    <p:animEffect transition="in" filter="randombar(horizontal)">
                                      <p:cBhvr>
                                        <p:cTn id="47" dur="500"/>
                                        <p:tgtEl>
                                          <p:spTgt spid="9">
                                            <p:graphicEl>
                                              <a:dgm id="{358E6F6D-D437-4C44-9514-6F7A0401863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9">
                                            <p:graphicEl>
                                              <a:dgm id="{1ABC89AE-C18A-48DD-969C-5064B52D37A8}"/>
                                            </p:graphicEl>
                                          </p:spTgt>
                                        </p:tgtEl>
                                        <p:attrNameLst>
                                          <p:attrName>style.visibility</p:attrName>
                                        </p:attrNameLst>
                                      </p:cBhvr>
                                      <p:to>
                                        <p:strVal val="visible"/>
                                      </p:to>
                                    </p:set>
                                    <p:anim calcmode="lin" valueType="num">
                                      <p:cBhvr>
                                        <p:cTn id="52" dur="500" fill="hold"/>
                                        <p:tgtEl>
                                          <p:spTgt spid="9">
                                            <p:graphicEl>
                                              <a:dgm id="{1ABC89AE-C18A-48DD-969C-5064B52D37A8}"/>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1ABC89AE-C18A-48DD-969C-5064B52D37A8}"/>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1ABC89AE-C18A-48DD-969C-5064B52D37A8}"/>
                                            </p:graphic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
                                            <p:graphicEl>
                                              <a:dgm id="{41FA98F3-AFDC-4D9A-A76B-684B2E22239F}"/>
                                            </p:graphicEl>
                                          </p:spTgt>
                                        </p:tgtEl>
                                        <p:attrNameLst>
                                          <p:attrName>style.visibility</p:attrName>
                                        </p:attrNameLst>
                                      </p:cBhvr>
                                      <p:to>
                                        <p:strVal val="visible"/>
                                      </p:to>
                                    </p:set>
                                    <p:anim calcmode="lin" valueType="num">
                                      <p:cBhvr>
                                        <p:cTn id="57" dur="500" fill="hold"/>
                                        <p:tgtEl>
                                          <p:spTgt spid="10">
                                            <p:graphicEl>
                                              <a:dgm id="{41FA98F3-AFDC-4D9A-A76B-684B2E22239F}"/>
                                            </p:graphicEl>
                                          </p:spTgt>
                                        </p:tgtEl>
                                        <p:attrNameLst>
                                          <p:attrName>ppt_w</p:attrName>
                                        </p:attrNameLst>
                                      </p:cBhvr>
                                      <p:tavLst>
                                        <p:tav tm="0">
                                          <p:val>
                                            <p:fltVal val="0"/>
                                          </p:val>
                                        </p:tav>
                                        <p:tav tm="100000">
                                          <p:val>
                                            <p:strVal val="#ppt_w"/>
                                          </p:val>
                                        </p:tav>
                                      </p:tavLst>
                                    </p:anim>
                                    <p:anim calcmode="lin" valueType="num">
                                      <p:cBhvr>
                                        <p:cTn id="58" dur="500" fill="hold"/>
                                        <p:tgtEl>
                                          <p:spTgt spid="10">
                                            <p:graphicEl>
                                              <a:dgm id="{41FA98F3-AFDC-4D9A-A76B-684B2E22239F}"/>
                                            </p:graphicEl>
                                          </p:spTgt>
                                        </p:tgtEl>
                                        <p:attrNameLst>
                                          <p:attrName>ppt_h</p:attrName>
                                        </p:attrNameLst>
                                      </p:cBhvr>
                                      <p:tavLst>
                                        <p:tav tm="0">
                                          <p:val>
                                            <p:fltVal val="0"/>
                                          </p:val>
                                        </p:tav>
                                        <p:tav tm="100000">
                                          <p:val>
                                            <p:strVal val="#ppt_h"/>
                                          </p:val>
                                        </p:tav>
                                      </p:tavLst>
                                    </p:anim>
                                    <p:animEffect transition="in" filter="fade">
                                      <p:cBhvr>
                                        <p:cTn id="59" dur="500"/>
                                        <p:tgtEl>
                                          <p:spTgt spid="10">
                                            <p:graphicEl>
                                              <a:dgm id="{41FA98F3-AFDC-4D9A-A76B-684B2E22239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childTnLst>
                          </p:cTn>
                        </p:par>
                        <p:par>
                          <p:cTn id="67" fill="hold">
                            <p:stCondLst>
                              <p:cond delay="500"/>
                            </p:stCondLst>
                            <p:childTnLst>
                              <p:par>
                                <p:cTn id="68" presetID="14" presetClass="entr" presetSubtype="10" fill="hold" grpId="0" nodeType="afterEffect">
                                  <p:stCondLst>
                                    <p:cond delay="0"/>
                                  </p:stCondLst>
                                  <p:childTnLst>
                                    <p:set>
                                      <p:cBhvr>
                                        <p:cTn id="69" dur="1" fill="hold">
                                          <p:stCondLst>
                                            <p:cond delay="0"/>
                                          </p:stCondLst>
                                        </p:cTn>
                                        <p:tgtEl>
                                          <p:spTgt spid="9">
                                            <p:graphicEl>
                                              <a:dgm id="{C493A970-4B61-4D29-BA67-3193778464DE}"/>
                                            </p:graphicEl>
                                          </p:spTgt>
                                        </p:tgtEl>
                                        <p:attrNameLst>
                                          <p:attrName>style.visibility</p:attrName>
                                        </p:attrNameLst>
                                      </p:cBhvr>
                                      <p:to>
                                        <p:strVal val="visible"/>
                                      </p:to>
                                    </p:set>
                                    <p:animEffect transition="in" filter="randombar(horizontal)">
                                      <p:cBhvr>
                                        <p:cTn id="70" dur="500"/>
                                        <p:tgtEl>
                                          <p:spTgt spid="9">
                                            <p:graphicEl>
                                              <a:dgm id="{C493A970-4B61-4D29-BA67-3193778464D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9">
                                            <p:graphicEl>
                                              <a:dgm id="{31F31478-3B66-49D9-969D-BC023BF6C977}"/>
                                            </p:graphicEl>
                                          </p:spTgt>
                                        </p:tgtEl>
                                        <p:attrNameLst>
                                          <p:attrName>style.visibility</p:attrName>
                                        </p:attrNameLst>
                                      </p:cBhvr>
                                      <p:to>
                                        <p:strVal val="visible"/>
                                      </p:to>
                                    </p:set>
                                    <p:anim calcmode="lin" valueType="num">
                                      <p:cBhvr>
                                        <p:cTn id="75" dur="500" fill="hold"/>
                                        <p:tgtEl>
                                          <p:spTgt spid="9">
                                            <p:graphicEl>
                                              <a:dgm id="{31F31478-3B66-49D9-969D-BC023BF6C977}"/>
                                            </p:graphicEl>
                                          </p:spTgt>
                                        </p:tgtEl>
                                        <p:attrNameLst>
                                          <p:attrName>ppt_w</p:attrName>
                                        </p:attrNameLst>
                                      </p:cBhvr>
                                      <p:tavLst>
                                        <p:tav tm="0">
                                          <p:val>
                                            <p:fltVal val="0"/>
                                          </p:val>
                                        </p:tav>
                                        <p:tav tm="100000">
                                          <p:val>
                                            <p:strVal val="#ppt_w"/>
                                          </p:val>
                                        </p:tav>
                                      </p:tavLst>
                                    </p:anim>
                                    <p:anim calcmode="lin" valueType="num">
                                      <p:cBhvr>
                                        <p:cTn id="76" dur="500" fill="hold"/>
                                        <p:tgtEl>
                                          <p:spTgt spid="9">
                                            <p:graphicEl>
                                              <a:dgm id="{31F31478-3B66-49D9-969D-BC023BF6C977}"/>
                                            </p:graphicEl>
                                          </p:spTgt>
                                        </p:tgtEl>
                                        <p:attrNameLst>
                                          <p:attrName>ppt_h</p:attrName>
                                        </p:attrNameLst>
                                      </p:cBhvr>
                                      <p:tavLst>
                                        <p:tav tm="0">
                                          <p:val>
                                            <p:fltVal val="0"/>
                                          </p:val>
                                        </p:tav>
                                        <p:tav tm="100000">
                                          <p:val>
                                            <p:strVal val="#ppt_h"/>
                                          </p:val>
                                        </p:tav>
                                      </p:tavLst>
                                    </p:anim>
                                    <p:animEffect transition="in" filter="fade">
                                      <p:cBhvr>
                                        <p:cTn id="77" dur="500"/>
                                        <p:tgtEl>
                                          <p:spTgt spid="9">
                                            <p:graphicEl>
                                              <a:dgm id="{31F31478-3B66-49D9-969D-BC023BF6C977}"/>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0">
                                            <p:graphicEl>
                                              <a:dgm id="{8BA385BC-9A4A-4BB8-AF1C-7FE7163F1590}"/>
                                            </p:graphicEl>
                                          </p:spTgt>
                                        </p:tgtEl>
                                        <p:attrNameLst>
                                          <p:attrName>style.visibility</p:attrName>
                                        </p:attrNameLst>
                                      </p:cBhvr>
                                      <p:to>
                                        <p:strVal val="visible"/>
                                      </p:to>
                                    </p:set>
                                    <p:anim calcmode="lin" valueType="num">
                                      <p:cBhvr>
                                        <p:cTn id="80" dur="500" fill="hold"/>
                                        <p:tgtEl>
                                          <p:spTgt spid="10">
                                            <p:graphicEl>
                                              <a:dgm id="{8BA385BC-9A4A-4BB8-AF1C-7FE7163F1590}"/>
                                            </p:graphicEl>
                                          </p:spTgt>
                                        </p:tgtEl>
                                        <p:attrNameLst>
                                          <p:attrName>ppt_w</p:attrName>
                                        </p:attrNameLst>
                                      </p:cBhvr>
                                      <p:tavLst>
                                        <p:tav tm="0">
                                          <p:val>
                                            <p:fltVal val="0"/>
                                          </p:val>
                                        </p:tav>
                                        <p:tav tm="100000">
                                          <p:val>
                                            <p:strVal val="#ppt_w"/>
                                          </p:val>
                                        </p:tav>
                                      </p:tavLst>
                                    </p:anim>
                                    <p:anim calcmode="lin" valueType="num">
                                      <p:cBhvr>
                                        <p:cTn id="81" dur="500" fill="hold"/>
                                        <p:tgtEl>
                                          <p:spTgt spid="10">
                                            <p:graphicEl>
                                              <a:dgm id="{8BA385BC-9A4A-4BB8-AF1C-7FE7163F1590}"/>
                                            </p:graphicEl>
                                          </p:spTgt>
                                        </p:tgtEl>
                                        <p:attrNameLst>
                                          <p:attrName>ppt_h</p:attrName>
                                        </p:attrNameLst>
                                      </p:cBhvr>
                                      <p:tavLst>
                                        <p:tav tm="0">
                                          <p:val>
                                            <p:fltVal val="0"/>
                                          </p:val>
                                        </p:tav>
                                        <p:tav tm="100000">
                                          <p:val>
                                            <p:strVal val="#ppt_h"/>
                                          </p:val>
                                        </p:tav>
                                      </p:tavLst>
                                    </p:anim>
                                    <p:animEffect transition="in" filter="fade">
                                      <p:cBhvr>
                                        <p:cTn id="82" dur="500"/>
                                        <p:tgtEl>
                                          <p:spTgt spid="10">
                                            <p:graphicEl>
                                              <a:dgm id="{8BA385BC-9A4A-4BB8-AF1C-7FE7163F159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animEffect transition="in" filter="fade">
                                      <p:cBhvr>
                                        <p:cTn id="89" dur="500"/>
                                        <p:tgtEl>
                                          <p:spTgt spid="8"/>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9">
                                            <p:graphicEl>
                                              <a:dgm id="{A4CDE688-C972-4AF0-B2CD-ADD89D1436EB}"/>
                                            </p:graphicEl>
                                          </p:spTgt>
                                        </p:tgtEl>
                                        <p:attrNameLst>
                                          <p:attrName>style.visibility</p:attrName>
                                        </p:attrNameLst>
                                      </p:cBhvr>
                                      <p:to>
                                        <p:strVal val="visible"/>
                                      </p:to>
                                    </p:set>
                                    <p:animEffect transition="in" filter="randombar(horizontal)">
                                      <p:cBhvr>
                                        <p:cTn id="93" dur="500"/>
                                        <p:tgtEl>
                                          <p:spTgt spid="9">
                                            <p:graphicEl>
                                              <a:dgm id="{A4CDE688-C972-4AF0-B2CD-ADD89D1436EB}"/>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9">
                                            <p:graphicEl>
                                              <a:dgm id="{9728A773-6D66-4FBF-98B6-BCB97BD5A256}"/>
                                            </p:graphicEl>
                                          </p:spTgt>
                                        </p:tgtEl>
                                        <p:attrNameLst>
                                          <p:attrName>style.visibility</p:attrName>
                                        </p:attrNameLst>
                                      </p:cBhvr>
                                      <p:to>
                                        <p:strVal val="visible"/>
                                      </p:to>
                                    </p:set>
                                    <p:anim calcmode="lin" valueType="num">
                                      <p:cBhvr>
                                        <p:cTn id="98" dur="500" fill="hold"/>
                                        <p:tgtEl>
                                          <p:spTgt spid="9">
                                            <p:graphicEl>
                                              <a:dgm id="{9728A773-6D66-4FBF-98B6-BCB97BD5A256}"/>
                                            </p:graphicEl>
                                          </p:spTgt>
                                        </p:tgtEl>
                                        <p:attrNameLst>
                                          <p:attrName>ppt_w</p:attrName>
                                        </p:attrNameLst>
                                      </p:cBhvr>
                                      <p:tavLst>
                                        <p:tav tm="0">
                                          <p:val>
                                            <p:fltVal val="0"/>
                                          </p:val>
                                        </p:tav>
                                        <p:tav tm="100000">
                                          <p:val>
                                            <p:strVal val="#ppt_w"/>
                                          </p:val>
                                        </p:tav>
                                      </p:tavLst>
                                    </p:anim>
                                    <p:anim calcmode="lin" valueType="num">
                                      <p:cBhvr>
                                        <p:cTn id="99" dur="500" fill="hold"/>
                                        <p:tgtEl>
                                          <p:spTgt spid="9">
                                            <p:graphicEl>
                                              <a:dgm id="{9728A773-6D66-4FBF-98B6-BCB97BD5A256}"/>
                                            </p:graphicEl>
                                          </p:spTgt>
                                        </p:tgtEl>
                                        <p:attrNameLst>
                                          <p:attrName>ppt_h</p:attrName>
                                        </p:attrNameLst>
                                      </p:cBhvr>
                                      <p:tavLst>
                                        <p:tav tm="0">
                                          <p:val>
                                            <p:fltVal val="0"/>
                                          </p:val>
                                        </p:tav>
                                        <p:tav tm="100000">
                                          <p:val>
                                            <p:strVal val="#ppt_h"/>
                                          </p:val>
                                        </p:tav>
                                      </p:tavLst>
                                    </p:anim>
                                    <p:animEffect transition="in" filter="fade">
                                      <p:cBhvr>
                                        <p:cTn id="100" dur="500"/>
                                        <p:tgtEl>
                                          <p:spTgt spid="9">
                                            <p:graphicEl>
                                              <a:dgm id="{9728A773-6D66-4FBF-98B6-BCB97BD5A256}"/>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
                                            <p:graphicEl>
                                              <a:dgm id="{1323BB74-5C0C-4851-B8D8-A53B8371ABE5}"/>
                                            </p:graphicEl>
                                          </p:spTgt>
                                        </p:tgtEl>
                                        <p:attrNameLst>
                                          <p:attrName>style.visibility</p:attrName>
                                        </p:attrNameLst>
                                      </p:cBhvr>
                                      <p:to>
                                        <p:strVal val="visible"/>
                                      </p:to>
                                    </p:set>
                                    <p:anim calcmode="lin" valueType="num">
                                      <p:cBhvr>
                                        <p:cTn id="103" dur="500" fill="hold"/>
                                        <p:tgtEl>
                                          <p:spTgt spid="10">
                                            <p:graphicEl>
                                              <a:dgm id="{1323BB74-5C0C-4851-B8D8-A53B8371ABE5}"/>
                                            </p:graphicEl>
                                          </p:spTgt>
                                        </p:tgtEl>
                                        <p:attrNameLst>
                                          <p:attrName>ppt_w</p:attrName>
                                        </p:attrNameLst>
                                      </p:cBhvr>
                                      <p:tavLst>
                                        <p:tav tm="0">
                                          <p:val>
                                            <p:fltVal val="0"/>
                                          </p:val>
                                        </p:tav>
                                        <p:tav tm="100000">
                                          <p:val>
                                            <p:strVal val="#ppt_w"/>
                                          </p:val>
                                        </p:tav>
                                      </p:tavLst>
                                    </p:anim>
                                    <p:anim calcmode="lin" valueType="num">
                                      <p:cBhvr>
                                        <p:cTn id="104" dur="500" fill="hold"/>
                                        <p:tgtEl>
                                          <p:spTgt spid="10">
                                            <p:graphicEl>
                                              <a:dgm id="{1323BB74-5C0C-4851-B8D8-A53B8371ABE5}"/>
                                            </p:graphicEl>
                                          </p:spTgt>
                                        </p:tgtEl>
                                        <p:attrNameLst>
                                          <p:attrName>ppt_h</p:attrName>
                                        </p:attrNameLst>
                                      </p:cBhvr>
                                      <p:tavLst>
                                        <p:tav tm="0">
                                          <p:val>
                                            <p:fltVal val="0"/>
                                          </p:val>
                                        </p:tav>
                                        <p:tav tm="100000">
                                          <p:val>
                                            <p:strVal val="#ppt_h"/>
                                          </p:val>
                                        </p:tav>
                                      </p:tavLst>
                                    </p:anim>
                                    <p:animEffect transition="in" filter="fade">
                                      <p:cBhvr>
                                        <p:cTn id="105" dur="500"/>
                                        <p:tgtEl>
                                          <p:spTgt spid="10">
                                            <p:graphicEl>
                                              <a:dgm id="{1323BB74-5C0C-4851-B8D8-A53B8371ABE5}"/>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p:cTn id="110" dur="500" fill="hold"/>
                                        <p:tgtEl>
                                          <p:spTgt spid="12"/>
                                        </p:tgtEl>
                                        <p:attrNameLst>
                                          <p:attrName>ppt_w</p:attrName>
                                        </p:attrNameLst>
                                      </p:cBhvr>
                                      <p:tavLst>
                                        <p:tav tm="0">
                                          <p:val>
                                            <p:fltVal val="0"/>
                                          </p:val>
                                        </p:tav>
                                        <p:tav tm="100000">
                                          <p:val>
                                            <p:strVal val="#ppt_w"/>
                                          </p:val>
                                        </p:tav>
                                      </p:tavLst>
                                    </p:anim>
                                    <p:anim calcmode="lin" valueType="num">
                                      <p:cBhvr>
                                        <p:cTn id="111" dur="500" fill="hold"/>
                                        <p:tgtEl>
                                          <p:spTgt spid="12"/>
                                        </p:tgtEl>
                                        <p:attrNameLst>
                                          <p:attrName>ppt_h</p:attrName>
                                        </p:attrNameLst>
                                      </p:cBhvr>
                                      <p:tavLst>
                                        <p:tav tm="0">
                                          <p:val>
                                            <p:fltVal val="0"/>
                                          </p:val>
                                        </p:tav>
                                        <p:tav tm="100000">
                                          <p:val>
                                            <p:strVal val="#ppt_h"/>
                                          </p:val>
                                        </p:tav>
                                      </p:tavLst>
                                    </p:anim>
                                    <p:animEffect transition="in" filter="fade">
                                      <p:cBhvr>
                                        <p:cTn id="112" dur="500"/>
                                        <p:tgtEl>
                                          <p:spTgt spid="12"/>
                                        </p:tgtEl>
                                      </p:cBhvr>
                                    </p:animEffect>
                                  </p:childTnLst>
                                </p:cTn>
                              </p:par>
                            </p:childTnLst>
                          </p:cTn>
                        </p:par>
                        <p:par>
                          <p:cTn id="113" fill="hold">
                            <p:stCondLst>
                              <p:cond delay="500"/>
                            </p:stCondLst>
                            <p:childTnLst>
                              <p:par>
                                <p:cTn id="114" presetID="14" presetClass="entr" presetSubtype="10" fill="hold" grpId="0" nodeType="afterEffect">
                                  <p:stCondLst>
                                    <p:cond delay="0"/>
                                  </p:stCondLst>
                                  <p:childTnLst>
                                    <p:set>
                                      <p:cBhvr>
                                        <p:cTn id="115" dur="1" fill="hold">
                                          <p:stCondLst>
                                            <p:cond delay="0"/>
                                          </p:stCondLst>
                                        </p:cTn>
                                        <p:tgtEl>
                                          <p:spTgt spid="9">
                                            <p:graphicEl>
                                              <a:dgm id="{2E8488C1-7C49-4AAF-82CB-A5F4D9BE4B35}"/>
                                            </p:graphicEl>
                                          </p:spTgt>
                                        </p:tgtEl>
                                        <p:attrNameLst>
                                          <p:attrName>style.visibility</p:attrName>
                                        </p:attrNameLst>
                                      </p:cBhvr>
                                      <p:to>
                                        <p:strVal val="visible"/>
                                      </p:to>
                                    </p:set>
                                    <p:animEffect transition="in" filter="randombar(horizontal)">
                                      <p:cBhvr>
                                        <p:cTn id="116" dur="500"/>
                                        <p:tgtEl>
                                          <p:spTgt spid="9">
                                            <p:graphicEl>
                                              <a:dgm id="{2E8488C1-7C49-4AAF-82CB-A5F4D9BE4B35}"/>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9">
                                            <p:graphicEl>
                                              <a:dgm id="{04473301-BAE7-407C-A75E-DFD3A3D7564D}"/>
                                            </p:graphicEl>
                                          </p:spTgt>
                                        </p:tgtEl>
                                        <p:attrNameLst>
                                          <p:attrName>style.visibility</p:attrName>
                                        </p:attrNameLst>
                                      </p:cBhvr>
                                      <p:to>
                                        <p:strVal val="visible"/>
                                      </p:to>
                                    </p:set>
                                    <p:anim calcmode="lin" valueType="num">
                                      <p:cBhvr>
                                        <p:cTn id="121" dur="500" fill="hold"/>
                                        <p:tgtEl>
                                          <p:spTgt spid="9">
                                            <p:graphicEl>
                                              <a:dgm id="{04473301-BAE7-407C-A75E-DFD3A3D7564D}"/>
                                            </p:graphicEl>
                                          </p:spTgt>
                                        </p:tgtEl>
                                        <p:attrNameLst>
                                          <p:attrName>ppt_w</p:attrName>
                                        </p:attrNameLst>
                                      </p:cBhvr>
                                      <p:tavLst>
                                        <p:tav tm="0">
                                          <p:val>
                                            <p:fltVal val="0"/>
                                          </p:val>
                                        </p:tav>
                                        <p:tav tm="100000">
                                          <p:val>
                                            <p:strVal val="#ppt_w"/>
                                          </p:val>
                                        </p:tav>
                                      </p:tavLst>
                                    </p:anim>
                                    <p:anim calcmode="lin" valueType="num">
                                      <p:cBhvr>
                                        <p:cTn id="122" dur="500" fill="hold"/>
                                        <p:tgtEl>
                                          <p:spTgt spid="9">
                                            <p:graphicEl>
                                              <a:dgm id="{04473301-BAE7-407C-A75E-DFD3A3D7564D}"/>
                                            </p:graphicEl>
                                          </p:spTgt>
                                        </p:tgtEl>
                                        <p:attrNameLst>
                                          <p:attrName>ppt_h</p:attrName>
                                        </p:attrNameLst>
                                      </p:cBhvr>
                                      <p:tavLst>
                                        <p:tav tm="0">
                                          <p:val>
                                            <p:fltVal val="0"/>
                                          </p:val>
                                        </p:tav>
                                        <p:tav tm="100000">
                                          <p:val>
                                            <p:strVal val="#ppt_h"/>
                                          </p:val>
                                        </p:tav>
                                      </p:tavLst>
                                    </p:anim>
                                    <p:animEffect transition="in" filter="fade">
                                      <p:cBhvr>
                                        <p:cTn id="123" dur="500"/>
                                        <p:tgtEl>
                                          <p:spTgt spid="9">
                                            <p:graphicEl>
                                              <a:dgm id="{04473301-BAE7-407C-A75E-DFD3A3D7564D}"/>
                                            </p:graphicEl>
                                          </p:spTgt>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10">
                                            <p:graphicEl>
                                              <a:dgm id="{00932304-6303-41B5-9AC6-E907B2A40DD0}"/>
                                            </p:graphicEl>
                                          </p:spTgt>
                                        </p:tgtEl>
                                        <p:attrNameLst>
                                          <p:attrName>style.visibility</p:attrName>
                                        </p:attrNameLst>
                                      </p:cBhvr>
                                      <p:to>
                                        <p:strVal val="visible"/>
                                      </p:to>
                                    </p:set>
                                    <p:anim calcmode="lin" valueType="num">
                                      <p:cBhvr>
                                        <p:cTn id="126" dur="500" fill="hold"/>
                                        <p:tgtEl>
                                          <p:spTgt spid="10">
                                            <p:graphicEl>
                                              <a:dgm id="{00932304-6303-41B5-9AC6-E907B2A40DD0}"/>
                                            </p:graphicEl>
                                          </p:spTgt>
                                        </p:tgtEl>
                                        <p:attrNameLst>
                                          <p:attrName>ppt_w</p:attrName>
                                        </p:attrNameLst>
                                      </p:cBhvr>
                                      <p:tavLst>
                                        <p:tav tm="0">
                                          <p:val>
                                            <p:fltVal val="0"/>
                                          </p:val>
                                        </p:tav>
                                        <p:tav tm="100000">
                                          <p:val>
                                            <p:strVal val="#ppt_w"/>
                                          </p:val>
                                        </p:tav>
                                      </p:tavLst>
                                    </p:anim>
                                    <p:anim calcmode="lin" valueType="num">
                                      <p:cBhvr>
                                        <p:cTn id="127" dur="500" fill="hold"/>
                                        <p:tgtEl>
                                          <p:spTgt spid="10">
                                            <p:graphicEl>
                                              <a:dgm id="{00932304-6303-41B5-9AC6-E907B2A40DD0}"/>
                                            </p:graphicEl>
                                          </p:spTgt>
                                        </p:tgtEl>
                                        <p:attrNameLst>
                                          <p:attrName>ppt_h</p:attrName>
                                        </p:attrNameLst>
                                      </p:cBhvr>
                                      <p:tavLst>
                                        <p:tav tm="0">
                                          <p:val>
                                            <p:fltVal val="0"/>
                                          </p:val>
                                        </p:tav>
                                        <p:tav tm="100000">
                                          <p:val>
                                            <p:strVal val="#ppt_h"/>
                                          </p:val>
                                        </p:tav>
                                      </p:tavLst>
                                    </p:anim>
                                    <p:animEffect transition="in" filter="fade">
                                      <p:cBhvr>
                                        <p:cTn id="128" dur="500"/>
                                        <p:tgtEl>
                                          <p:spTgt spid="10">
                                            <p:graphicEl>
                                              <a:dgm id="{00932304-6303-41B5-9AC6-E907B2A40DD0}"/>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ppt_w</p:attrName>
                                        </p:attrNameLst>
                                      </p:cBhvr>
                                      <p:tavLst>
                                        <p:tav tm="0">
                                          <p:val>
                                            <p:fltVal val="0"/>
                                          </p:val>
                                        </p:tav>
                                        <p:tav tm="100000">
                                          <p:val>
                                            <p:strVal val="#ppt_w"/>
                                          </p:val>
                                        </p:tav>
                                      </p:tavLst>
                                    </p:anim>
                                    <p:anim calcmode="lin" valueType="num">
                                      <p:cBhvr>
                                        <p:cTn id="134" dur="500" fill="hold"/>
                                        <p:tgtEl>
                                          <p:spTgt spid="13"/>
                                        </p:tgtEl>
                                        <p:attrNameLst>
                                          <p:attrName>ppt_h</p:attrName>
                                        </p:attrNameLst>
                                      </p:cBhvr>
                                      <p:tavLst>
                                        <p:tav tm="0">
                                          <p:val>
                                            <p:fltVal val="0"/>
                                          </p:val>
                                        </p:tav>
                                        <p:tav tm="100000">
                                          <p:val>
                                            <p:strVal val="#ppt_h"/>
                                          </p:val>
                                        </p:tav>
                                      </p:tavLst>
                                    </p:anim>
                                    <p:animEffect transition="in" filter="fade">
                                      <p:cBhvr>
                                        <p:cTn id="135" dur="500"/>
                                        <p:tgtEl>
                                          <p:spTgt spid="13"/>
                                        </p:tgtEl>
                                      </p:cBhvr>
                                    </p:animEffect>
                                  </p:childTnLst>
                                </p:cTn>
                              </p:par>
                            </p:childTnLst>
                          </p:cTn>
                        </p:par>
                        <p:par>
                          <p:cTn id="136" fill="hold">
                            <p:stCondLst>
                              <p:cond delay="500"/>
                            </p:stCondLst>
                            <p:childTnLst>
                              <p:par>
                                <p:cTn id="137" presetID="14" presetClass="entr" presetSubtype="10" fill="hold" grpId="0" nodeType="afterEffect">
                                  <p:stCondLst>
                                    <p:cond delay="0"/>
                                  </p:stCondLst>
                                  <p:childTnLst>
                                    <p:set>
                                      <p:cBhvr>
                                        <p:cTn id="138" dur="1" fill="hold">
                                          <p:stCondLst>
                                            <p:cond delay="0"/>
                                          </p:stCondLst>
                                        </p:cTn>
                                        <p:tgtEl>
                                          <p:spTgt spid="9">
                                            <p:graphicEl>
                                              <a:dgm id="{DD42F00F-9BAC-476B-B715-350C960F26DD}"/>
                                            </p:graphicEl>
                                          </p:spTgt>
                                        </p:tgtEl>
                                        <p:attrNameLst>
                                          <p:attrName>style.visibility</p:attrName>
                                        </p:attrNameLst>
                                      </p:cBhvr>
                                      <p:to>
                                        <p:strVal val="visible"/>
                                      </p:to>
                                    </p:set>
                                    <p:animEffect transition="in" filter="randombar(horizontal)">
                                      <p:cBhvr>
                                        <p:cTn id="139" dur="500"/>
                                        <p:tgtEl>
                                          <p:spTgt spid="9">
                                            <p:graphicEl>
                                              <a:dgm id="{DD42F00F-9BAC-476B-B715-350C960F26DD}"/>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9">
                                            <p:graphicEl>
                                              <a:dgm id="{35385B66-57C3-4BB2-BA1C-51910CA69ED5}"/>
                                            </p:graphicEl>
                                          </p:spTgt>
                                        </p:tgtEl>
                                        <p:attrNameLst>
                                          <p:attrName>style.visibility</p:attrName>
                                        </p:attrNameLst>
                                      </p:cBhvr>
                                      <p:to>
                                        <p:strVal val="visible"/>
                                      </p:to>
                                    </p:set>
                                    <p:anim calcmode="lin" valueType="num">
                                      <p:cBhvr>
                                        <p:cTn id="144" dur="500" fill="hold"/>
                                        <p:tgtEl>
                                          <p:spTgt spid="9">
                                            <p:graphicEl>
                                              <a:dgm id="{35385B66-57C3-4BB2-BA1C-51910CA69ED5}"/>
                                            </p:graphicEl>
                                          </p:spTgt>
                                        </p:tgtEl>
                                        <p:attrNameLst>
                                          <p:attrName>ppt_w</p:attrName>
                                        </p:attrNameLst>
                                      </p:cBhvr>
                                      <p:tavLst>
                                        <p:tav tm="0">
                                          <p:val>
                                            <p:fltVal val="0"/>
                                          </p:val>
                                        </p:tav>
                                        <p:tav tm="100000">
                                          <p:val>
                                            <p:strVal val="#ppt_w"/>
                                          </p:val>
                                        </p:tav>
                                      </p:tavLst>
                                    </p:anim>
                                    <p:anim calcmode="lin" valueType="num">
                                      <p:cBhvr>
                                        <p:cTn id="145" dur="500" fill="hold"/>
                                        <p:tgtEl>
                                          <p:spTgt spid="9">
                                            <p:graphicEl>
                                              <a:dgm id="{35385B66-57C3-4BB2-BA1C-51910CA69ED5}"/>
                                            </p:graphicEl>
                                          </p:spTgt>
                                        </p:tgtEl>
                                        <p:attrNameLst>
                                          <p:attrName>ppt_h</p:attrName>
                                        </p:attrNameLst>
                                      </p:cBhvr>
                                      <p:tavLst>
                                        <p:tav tm="0">
                                          <p:val>
                                            <p:fltVal val="0"/>
                                          </p:val>
                                        </p:tav>
                                        <p:tav tm="100000">
                                          <p:val>
                                            <p:strVal val="#ppt_h"/>
                                          </p:val>
                                        </p:tav>
                                      </p:tavLst>
                                    </p:anim>
                                    <p:animEffect transition="in" filter="fade">
                                      <p:cBhvr>
                                        <p:cTn id="146" dur="500"/>
                                        <p:tgtEl>
                                          <p:spTgt spid="9">
                                            <p:graphicEl>
                                              <a:dgm id="{35385B66-57C3-4BB2-BA1C-51910CA69ED5}"/>
                                            </p:graphicEl>
                                          </p:spTgt>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10">
                                            <p:graphicEl>
                                              <a:dgm id="{0CEF6D09-D9D5-40DA-AECA-7A5A30651D24}"/>
                                            </p:graphicEl>
                                          </p:spTgt>
                                        </p:tgtEl>
                                        <p:attrNameLst>
                                          <p:attrName>style.visibility</p:attrName>
                                        </p:attrNameLst>
                                      </p:cBhvr>
                                      <p:to>
                                        <p:strVal val="visible"/>
                                      </p:to>
                                    </p:set>
                                    <p:anim calcmode="lin" valueType="num">
                                      <p:cBhvr>
                                        <p:cTn id="149" dur="500" fill="hold"/>
                                        <p:tgtEl>
                                          <p:spTgt spid="10">
                                            <p:graphicEl>
                                              <a:dgm id="{0CEF6D09-D9D5-40DA-AECA-7A5A30651D24}"/>
                                            </p:graphicEl>
                                          </p:spTgt>
                                        </p:tgtEl>
                                        <p:attrNameLst>
                                          <p:attrName>ppt_w</p:attrName>
                                        </p:attrNameLst>
                                      </p:cBhvr>
                                      <p:tavLst>
                                        <p:tav tm="0">
                                          <p:val>
                                            <p:fltVal val="0"/>
                                          </p:val>
                                        </p:tav>
                                        <p:tav tm="100000">
                                          <p:val>
                                            <p:strVal val="#ppt_w"/>
                                          </p:val>
                                        </p:tav>
                                      </p:tavLst>
                                    </p:anim>
                                    <p:anim calcmode="lin" valueType="num">
                                      <p:cBhvr>
                                        <p:cTn id="150" dur="500" fill="hold"/>
                                        <p:tgtEl>
                                          <p:spTgt spid="10">
                                            <p:graphicEl>
                                              <a:dgm id="{0CEF6D09-D9D5-40DA-AECA-7A5A30651D24}"/>
                                            </p:graphicEl>
                                          </p:spTgt>
                                        </p:tgtEl>
                                        <p:attrNameLst>
                                          <p:attrName>ppt_h</p:attrName>
                                        </p:attrNameLst>
                                      </p:cBhvr>
                                      <p:tavLst>
                                        <p:tav tm="0">
                                          <p:val>
                                            <p:fltVal val="0"/>
                                          </p:val>
                                        </p:tav>
                                        <p:tav tm="100000">
                                          <p:val>
                                            <p:strVal val="#ppt_h"/>
                                          </p:val>
                                        </p:tav>
                                      </p:tavLst>
                                    </p:anim>
                                    <p:animEffect transition="in" filter="fade">
                                      <p:cBhvr>
                                        <p:cTn id="151" dur="500"/>
                                        <p:tgtEl>
                                          <p:spTgt spid="10">
                                            <p:graphicEl>
                                              <a:dgm id="{0CEF6D09-D9D5-40DA-AECA-7A5A30651D24}"/>
                                            </p:graphicEl>
                                          </p:spTgt>
                                        </p:tgtEl>
                                      </p:cBhvr>
                                    </p:animEffect>
                                  </p:childTnLst>
                                </p:cTn>
                              </p:par>
                            </p:childTnLst>
                          </p:cTn>
                        </p:par>
                      </p:childTnLst>
                    </p:cTn>
                  </p:par>
                  <p:par>
                    <p:cTn id="152" fill="hold">
                      <p:stCondLst>
                        <p:cond delay="indefinite"/>
                      </p:stCondLst>
                      <p:childTnLst>
                        <p:par>
                          <p:cTn id="153" fill="hold">
                            <p:stCondLst>
                              <p:cond delay="0"/>
                            </p:stCondLst>
                            <p:childTnLst>
                              <p:par>
                                <p:cTn id="154" presetID="53" presetClass="entr" presetSubtype="16" fill="hold" grpId="0" nodeType="clickEffect">
                                  <p:stCondLst>
                                    <p:cond delay="0"/>
                                  </p:stCondLst>
                                  <p:childTnLst>
                                    <p:set>
                                      <p:cBhvr>
                                        <p:cTn id="155" dur="1" fill="hold">
                                          <p:stCondLst>
                                            <p:cond delay="0"/>
                                          </p:stCondLst>
                                        </p:cTn>
                                        <p:tgtEl>
                                          <p:spTgt spid="14"/>
                                        </p:tgtEl>
                                        <p:attrNameLst>
                                          <p:attrName>style.visibility</p:attrName>
                                        </p:attrNameLst>
                                      </p:cBhvr>
                                      <p:to>
                                        <p:strVal val="visible"/>
                                      </p:to>
                                    </p:set>
                                    <p:anim calcmode="lin" valueType="num">
                                      <p:cBhvr>
                                        <p:cTn id="156" dur="500" fill="hold"/>
                                        <p:tgtEl>
                                          <p:spTgt spid="14"/>
                                        </p:tgtEl>
                                        <p:attrNameLst>
                                          <p:attrName>ppt_w</p:attrName>
                                        </p:attrNameLst>
                                      </p:cBhvr>
                                      <p:tavLst>
                                        <p:tav tm="0">
                                          <p:val>
                                            <p:fltVal val="0"/>
                                          </p:val>
                                        </p:tav>
                                        <p:tav tm="100000">
                                          <p:val>
                                            <p:strVal val="#ppt_w"/>
                                          </p:val>
                                        </p:tav>
                                      </p:tavLst>
                                    </p:anim>
                                    <p:anim calcmode="lin" valueType="num">
                                      <p:cBhvr>
                                        <p:cTn id="157" dur="500" fill="hold"/>
                                        <p:tgtEl>
                                          <p:spTgt spid="14"/>
                                        </p:tgtEl>
                                        <p:attrNameLst>
                                          <p:attrName>ppt_h</p:attrName>
                                        </p:attrNameLst>
                                      </p:cBhvr>
                                      <p:tavLst>
                                        <p:tav tm="0">
                                          <p:val>
                                            <p:fltVal val="0"/>
                                          </p:val>
                                        </p:tav>
                                        <p:tav tm="100000">
                                          <p:val>
                                            <p:strVal val="#ppt_h"/>
                                          </p:val>
                                        </p:tav>
                                      </p:tavLst>
                                    </p:anim>
                                    <p:animEffect transition="in" filter="fade">
                                      <p:cBhvr>
                                        <p:cTn id="158" dur="500"/>
                                        <p:tgtEl>
                                          <p:spTgt spid="14"/>
                                        </p:tgtEl>
                                      </p:cBhvr>
                                    </p:animEffect>
                                  </p:childTnLst>
                                </p:cTn>
                              </p:par>
                            </p:childTnLst>
                          </p:cTn>
                        </p:par>
                        <p:par>
                          <p:cTn id="159" fill="hold">
                            <p:stCondLst>
                              <p:cond delay="500"/>
                            </p:stCondLst>
                            <p:childTnLst>
                              <p:par>
                                <p:cTn id="160" presetID="14" presetClass="entr" presetSubtype="10" fill="hold" grpId="0" nodeType="afterEffect">
                                  <p:stCondLst>
                                    <p:cond delay="0"/>
                                  </p:stCondLst>
                                  <p:childTnLst>
                                    <p:set>
                                      <p:cBhvr>
                                        <p:cTn id="161" dur="1" fill="hold">
                                          <p:stCondLst>
                                            <p:cond delay="0"/>
                                          </p:stCondLst>
                                        </p:cTn>
                                        <p:tgtEl>
                                          <p:spTgt spid="9">
                                            <p:graphicEl>
                                              <a:dgm id="{B71F66AC-E917-46A6-9A5F-DDD2268C2B37}"/>
                                            </p:graphicEl>
                                          </p:spTgt>
                                        </p:tgtEl>
                                        <p:attrNameLst>
                                          <p:attrName>style.visibility</p:attrName>
                                        </p:attrNameLst>
                                      </p:cBhvr>
                                      <p:to>
                                        <p:strVal val="visible"/>
                                      </p:to>
                                    </p:set>
                                    <p:animEffect transition="in" filter="randombar(horizontal)">
                                      <p:cBhvr>
                                        <p:cTn id="162" dur="500"/>
                                        <p:tgtEl>
                                          <p:spTgt spid="9">
                                            <p:graphicEl>
                                              <a:dgm id="{B71F66AC-E917-46A6-9A5F-DDD2268C2B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9" grpId="0" uiExpand="1">
        <p:bldSub>
          <a:bldDgm bld="one"/>
        </p:bldSub>
      </p:bldGraphic>
      <p:bldGraphic spid="10" grpId="0" uiExpand="1">
        <p:bldSub>
          <a:bldDgm bld="one"/>
        </p:bldSub>
      </p:bldGraphic>
      <p:bldP spid="11" grpId="0"/>
      <p:bldP spid="6" grpId="0" animBg="1"/>
      <p:bldP spid="7" grpId="0" animBg="1"/>
      <p:bldP spid="8"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BBCC23-3D43-046D-80F0-C0A41C7D1CB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E05C25-7353-B2B9-1810-B84A365204F7}"/>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h="25400" prst="softRound"/>
            </a:sp3d>
          </a:bodyPr>
          <a:lstStyle/>
          <a:p>
            <a:pPr algn="ctr"/>
            <a:r>
              <a:rPr lang="en" sz="4400" b="1" dirty="0">
                <a:ln w="22225">
                  <a:solidFill>
                    <a:schemeClr val="accent4"/>
                  </a:solidFill>
                  <a:prstDash val="solid"/>
                </a:ln>
                <a:solidFill>
                  <a:schemeClr val="accent4">
                    <a:lumMod val="40000"/>
                    <a:lumOff val="60000"/>
                  </a:schemeClr>
                </a:solidFill>
                <a:effectLst>
                  <a:outerShdw blurRad="38100" dist="38100" dir="2700000" algn="tl">
                    <a:srgbClr val="000000">
                      <a:alpha val="43137"/>
                    </a:srgbClr>
                  </a:outerShdw>
                </a:effectLst>
              </a:rPr>
              <a:t>EVIDENCE OF THE PROPHECIES</a:t>
            </a:r>
          </a:p>
        </p:txBody>
      </p:sp>
      <p:sp>
        <p:nvSpPr>
          <p:cNvPr id="5" name="CuadroTexto 4">
            <a:extLst>
              <a:ext uri="{FF2B5EF4-FFF2-40B4-BE49-F238E27FC236}">
                <a16:creationId xmlns:a16="http://schemas.microsoft.com/office/drawing/2014/main" id="{D4691D11-FB2A-63E7-BD2E-BEF4BA3483AC}"/>
              </a:ext>
            </a:extLst>
          </p:cNvPr>
          <p:cNvSpPr txBox="1"/>
          <p:nvPr/>
        </p:nvSpPr>
        <p:spPr>
          <a:xfrm>
            <a:off x="1123950" y="664666"/>
            <a:ext cx="9944100" cy="369332"/>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“For these things happened that the Scripture might be fulfilled…”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(John 19:36a)</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id="{065AB63E-A4D8-280B-E079-B2E31FB25F28}"/>
              </a:ext>
            </a:extLst>
          </p:cNvPr>
          <p:cNvGraphicFramePr/>
          <p:nvPr>
            <p:extLst>
              <p:ext uri="{D42A27DB-BD31-4B8C-83A1-F6EECF244321}">
                <p14:modId xmlns:p14="http://schemas.microsoft.com/office/powerpoint/2010/main" val="1773802006"/>
              </p:ext>
            </p:extLst>
          </p:nvPr>
        </p:nvGraphicFramePr>
        <p:xfrm>
          <a:off x="9985" y="1698664"/>
          <a:ext cx="5496078" cy="4998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2678C1E0-9AFE-8C44-3A2C-137D62537B9C}"/>
              </a:ext>
            </a:extLst>
          </p:cNvPr>
          <p:cNvGraphicFramePr/>
          <p:nvPr>
            <p:extLst>
              <p:ext uri="{D42A27DB-BD31-4B8C-83A1-F6EECF244321}">
                <p14:modId xmlns:p14="http://schemas.microsoft.com/office/powerpoint/2010/main" val="1996431093"/>
              </p:ext>
            </p:extLst>
          </p:nvPr>
        </p:nvGraphicFramePr>
        <p:xfrm>
          <a:off x="5007769" y="1698663"/>
          <a:ext cx="2176461" cy="49981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uadroTexto 10">
            <a:extLst>
              <a:ext uri="{FF2B5EF4-FFF2-40B4-BE49-F238E27FC236}">
                <a16:creationId xmlns:a16="http://schemas.microsoft.com/office/drawing/2014/main" id="{9A910D4D-771A-216A-2651-3FC045C0B0DA}"/>
              </a:ext>
            </a:extLst>
          </p:cNvPr>
          <p:cNvSpPr txBox="1"/>
          <p:nvPr/>
        </p:nvSpPr>
        <p:spPr>
          <a:xfrm>
            <a:off x="147637" y="1028700"/>
            <a:ext cx="8786813" cy="646331"/>
          </a:xfrm>
          <a:prstGeom prst="rect">
            <a:avLst/>
          </a:prstGeom>
          <a:noFill/>
        </p:spPr>
        <p:txBody>
          <a:bodyPr wrap="square" rtlCol="0">
            <a:spAutoFit/>
          </a:bodyPr>
          <a:lstStyle/>
          <a:p>
            <a:pPr>
              <a:spcBef>
                <a:spcPts val="600"/>
              </a:spcBef>
            </a:pPr>
            <a:r>
              <a:rPr lang="en" b="1" dirty="0">
                <a:solidFill>
                  <a:schemeClr val="bg1"/>
                </a:solidFill>
                <a:effectLst>
                  <a:outerShdw blurRad="38100" dist="38100" dir="2700000" algn="tl">
                    <a:srgbClr val="000000">
                      <a:alpha val="43137"/>
                    </a:srgbClr>
                  </a:outerShdw>
                </a:effectLst>
              </a:rPr>
              <a:t>The Old Testament has hundreds of prophecies and allusions concerning Christ, which were fulfilled in the life and ministry of Jesus. John mentions some of them.</a:t>
            </a:r>
          </a:p>
        </p:txBody>
      </p:sp>
      <p:sp>
        <p:nvSpPr>
          <p:cNvPr id="6" name="Rectángulo: esquinas redondeadas 5">
            <a:extLst>
              <a:ext uri="{FF2B5EF4-FFF2-40B4-BE49-F238E27FC236}">
                <a16:creationId xmlns:a16="http://schemas.microsoft.com/office/drawing/2014/main" id="{7164DA4C-4897-878E-D9C8-A7D5A2C26CD2}"/>
              </a:ext>
            </a:extLst>
          </p:cNvPr>
          <p:cNvSpPr/>
          <p:nvPr/>
        </p:nvSpPr>
        <p:spPr>
          <a:xfrm>
            <a:off x="7023720" y="1794912"/>
            <a:ext cx="1541037" cy="2303066"/>
          </a:xfrm>
          <a:prstGeom prst="roundRect">
            <a:avLst/>
          </a:prstGeom>
          <a:blipFill dpi="0" rotWithShape="1">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chemeClr val="accent2">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esquinas redondeadas 6">
            <a:extLst>
              <a:ext uri="{FF2B5EF4-FFF2-40B4-BE49-F238E27FC236}">
                <a16:creationId xmlns:a16="http://schemas.microsoft.com/office/drawing/2014/main" id="{D9CE8096-279B-27C1-3C94-FCB3DAE21D70}"/>
              </a:ext>
            </a:extLst>
          </p:cNvPr>
          <p:cNvSpPr/>
          <p:nvPr/>
        </p:nvSpPr>
        <p:spPr>
          <a:xfrm>
            <a:off x="8763783" y="1794912"/>
            <a:ext cx="1541037" cy="2303066"/>
          </a:xfrm>
          <a:prstGeom prst="roundRect">
            <a:avLst/>
          </a:prstGeom>
          <a:blipFill dpi="0" rotWithShape="1">
            <a:blip r:embed="rId15" cstate="email">
              <a:extLst>
                <a:ext uri="{28A0092B-C50C-407E-A947-70E740481C1C}">
                  <a14:useLocalDpi xmlns:a14="http://schemas.microsoft.com/office/drawing/2010/main"/>
                </a:ext>
              </a:extLst>
            </a:blip>
            <a:srcRect/>
            <a:stretch>
              <a:fillRect b="153"/>
            </a:stretch>
          </a:blipFill>
          <a:ln>
            <a:solidFill>
              <a:schemeClr val="accent1">
                <a:lumMod val="50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esquinas redondeadas 7">
            <a:extLst>
              <a:ext uri="{FF2B5EF4-FFF2-40B4-BE49-F238E27FC236}">
                <a16:creationId xmlns:a16="http://schemas.microsoft.com/office/drawing/2014/main" id="{97AD482C-4B67-ACA4-092A-01765C1FE0E8}"/>
              </a:ext>
            </a:extLst>
          </p:cNvPr>
          <p:cNvSpPr/>
          <p:nvPr/>
        </p:nvSpPr>
        <p:spPr>
          <a:xfrm>
            <a:off x="10503847" y="1794912"/>
            <a:ext cx="1541037" cy="2303066"/>
          </a:xfrm>
          <a:prstGeom prst="roundRect">
            <a:avLst/>
          </a:prstGeom>
          <a:blipFill dpi="0" rotWithShape="1">
            <a:blip r:embed="rId16" cstate="email">
              <a:extLst>
                <a:ext uri="{28A0092B-C50C-407E-A947-70E740481C1C}">
                  <a14:useLocalDpi xmlns:a14="http://schemas.microsoft.com/office/drawing/2010/main"/>
                </a:ext>
              </a:extLst>
            </a:blip>
            <a:srcRect/>
            <a:stretch>
              <a:fillRect/>
            </a:stretch>
          </a:blipFill>
          <a:ln>
            <a:solidFill>
              <a:schemeClr val="accent4">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esquinas redondeadas 11">
            <a:extLst>
              <a:ext uri="{FF2B5EF4-FFF2-40B4-BE49-F238E27FC236}">
                <a16:creationId xmlns:a16="http://schemas.microsoft.com/office/drawing/2014/main" id="{B3838EE3-7710-21FF-C2F4-45ACCFFDE884}"/>
              </a:ext>
            </a:extLst>
          </p:cNvPr>
          <p:cNvSpPr/>
          <p:nvPr/>
        </p:nvSpPr>
        <p:spPr>
          <a:xfrm>
            <a:off x="7023720" y="4297472"/>
            <a:ext cx="1541037" cy="2303066"/>
          </a:xfrm>
          <a:prstGeom prst="roundRect">
            <a:avLst/>
          </a:prstGeom>
          <a:blipFill dpi="0" rotWithShape="1">
            <a:blip r:embed="rId17" cstate="email">
              <a:extLst>
                <a:ext uri="{28A0092B-C50C-407E-A947-70E740481C1C}">
                  <a14:useLocalDpi xmlns:a14="http://schemas.microsoft.com/office/drawing/2010/main"/>
                </a:ext>
              </a:extLst>
            </a:blip>
            <a:srcRect/>
            <a:stretch>
              <a:fillRect/>
            </a:stretch>
          </a:blipFill>
          <a:ln>
            <a:solidFill>
              <a:schemeClr val="accent5">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12">
            <a:extLst>
              <a:ext uri="{FF2B5EF4-FFF2-40B4-BE49-F238E27FC236}">
                <a16:creationId xmlns:a16="http://schemas.microsoft.com/office/drawing/2014/main" id="{E06ED079-18F3-4B2C-672C-FDABD7A46A70}"/>
              </a:ext>
            </a:extLst>
          </p:cNvPr>
          <p:cNvSpPr/>
          <p:nvPr/>
        </p:nvSpPr>
        <p:spPr>
          <a:xfrm>
            <a:off x="8763783" y="4297472"/>
            <a:ext cx="1541037" cy="2303066"/>
          </a:xfrm>
          <a:prstGeom prst="roundRect">
            <a:avLst/>
          </a:prstGeom>
          <a:blipFill dpi="0" rotWithShape="1">
            <a:blip r:embed="rId18" cstate="email">
              <a:extLst>
                <a:ext uri="{28A0092B-C50C-407E-A947-70E740481C1C}">
                  <a14:useLocalDpi xmlns:a14="http://schemas.microsoft.com/office/drawing/2010/main"/>
                </a:ext>
              </a:extLst>
            </a:blip>
            <a:srcRect/>
            <a:stretch>
              <a:fillRect/>
            </a:stretch>
          </a:blipFill>
          <a:ln>
            <a:solidFill>
              <a:schemeClr val="accent6">
                <a:lumMod val="75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esquinas redondeadas 13">
            <a:extLst>
              <a:ext uri="{FF2B5EF4-FFF2-40B4-BE49-F238E27FC236}">
                <a16:creationId xmlns:a16="http://schemas.microsoft.com/office/drawing/2014/main" id="{43E72608-B8BC-7A18-76D1-E80276095ABD}"/>
              </a:ext>
            </a:extLst>
          </p:cNvPr>
          <p:cNvSpPr/>
          <p:nvPr/>
        </p:nvSpPr>
        <p:spPr>
          <a:xfrm>
            <a:off x="10503847" y="4297472"/>
            <a:ext cx="1541037" cy="2303066"/>
          </a:xfrm>
          <a:prstGeom prst="roundRect">
            <a:avLst/>
          </a:prstGeom>
          <a:blipFill dpi="0" rotWithShape="1">
            <a:blip r:embed="rId19" cstate="email">
              <a:extLst>
                <a:ext uri="{28A0092B-C50C-407E-A947-70E740481C1C}">
                  <a14:useLocalDpi xmlns:a14="http://schemas.microsoft.com/office/drawing/2010/main"/>
                </a:ext>
              </a:extLst>
            </a:blip>
            <a:srcRect/>
            <a:stretch>
              <a:fillRect/>
            </a:stretch>
          </a:blipFill>
          <a:ln>
            <a:solidFill>
              <a:schemeClr val="accent3">
                <a:lumMod val="50000"/>
              </a:schemeClr>
            </a:solid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9181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graphicEl>
                                              <a:dgm id="{FF006DE1-0326-43B8-9E5D-F156010F7CBA}"/>
                                            </p:graphicEl>
                                          </p:spTgt>
                                        </p:tgtEl>
                                        <p:attrNameLst>
                                          <p:attrName>style.visibility</p:attrName>
                                        </p:attrNameLst>
                                      </p:cBhvr>
                                      <p:to>
                                        <p:strVal val="visible"/>
                                      </p:to>
                                    </p:set>
                                    <p:anim calcmode="lin" valueType="num">
                                      <p:cBhvr>
                                        <p:cTn id="7" dur="500" fill="hold"/>
                                        <p:tgtEl>
                                          <p:spTgt spid="9">
                                            <p:graphicEl>
                                              <a:dgm id="{FF006DE1-0326-43B8-9E5D-F156010F7CBA}"/>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FF006DE1-0326-43B8-9E5D-F156010F7CBA}"/>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FF006DE1-0326-43B8-9E5D-F156010F7CBA}"/>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graphicEl>
                                              <a:dgm id="{33F62B8F-C220-4ACB-A2A5-3251B59EB690}"/>
                                            </p:graphicEl>
                                          </p:spTgt>
                                        </p:tgtEl>
                                        <p:attrNameLst>
                                          <p:attrName>style.visibility</p:attrName>
                                        </p:attrNameLst>
                                      </p:cBhvr>
                                      <p:to>
                                        <p:strVal val="visible"/>
                                      </p:to>
                                    </p:set>
                                    <p:anim calcmode="lin" valueType="num">
                                      <p:cBhvr>
                                        <p:cTn id="12" dur="500" fill="hold"/>
                                        <p:tgtEl>
                                          <p:spTgt spid="10">
                                            <p:graphicEl>
                                              <a:dgm id="{33F62B8F-C220-4ACB-A2A5-3251B59EB690}"/>
                                            </p:graphicEl>
                                          </p:spTgt>
                                        </p:tgtEl>
                                        <p:attrNameLst>
                                          <p:attrName>ppt_w</p:attrName>
                                        </p:attrNameLst>
                                      </p:cBhvr>
                                      <p:tavLst>
                                        <p:tav tm="0">
                                          <p:val>
                                            <p:fltVal val="0"/>
                                          </p:val>
                                        </p:tav>
                                        <p:tav tm="100000">
                                          <p:val>
                                            <p:strVal val="#ppt_w"/>
                                          </p:val>
                                        </p:tav>
                                      </p:tavLst>
                                    </p:anim>
                                    <p:anim calcmode="lin" valueType="num">
                                      <p:cBhvr>
                                        <p:cTn id="13" dur="500" fill="hold"/>
                                        <p:tgtEl>
                                          <p:spTgt spid="10">
                                            <p:graphicEl>
                                              <a:dgm id="{33F62B8F-C220-4ACB-A2A5-3251B59EB690}"/>
                                            </p:graphicEl>
                                          </p:spTgt>
                                        </p:tgtEl>
                                        <p:attrNameLst>
                                          <p:attrName>ppt_h</p:attrName>
                                        </p:attrNameLst>
                                      </p:cBhvr>
                                      <p:tavLst>
                                        <p:tav tm="0">
                                          <p:val>
                                            <p:fltVal val="0"/>
                                          </p:val>
                                        </p:tav>
                                        <p:tav tm="100000">
                                          <p:val>
                                            <p:strVal val="#ppt_h"/>
                                          </p:val>
                                        </p:tav>
                                      </p:tavLst>
                                    </p:anim>
                                    <p:animEffect transition="in" filter="fade">
                                      <p:cBhvr>
                                        <p:cTn id="14" dur="500"/>
                                        <p:tgtEl>
                                          <p:spTgt spid="10">
                                            <p:graphicEl>
                                              <a:dgm id="{33F62B8F-C220-4ACB-A2A5-3251B59EB690}"/>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9">
                                            <p:graphicEl>
                                              <a:dgm id="{358E6F6D-D437-4C44-9514-6F7A0401863B}"/>
                                            </p:graphicEl>
                                          </p:spTgt>
                                        </p:tgtEl>
                                        <p:attrNameLst>
                                          <p:attrName>style.visibility</p:attrName>
                                        </p:attrNameLst>
                                      </p:cBhvr>
                                      <p:to>
                                        <p:strVal val="visible"/>
                                      </p:to>
                                    </p:set>
                                    <p:animEffect transition="in" filter="randombar(horizontal)">
                                      <p:cBhvr>
                                        <p:cTn id="25" dur="500"/>
                                        <p:tgtEl>
                                          <p:spTgt spid="9">
                                            <p:graphicEl>
                                              <a:dgm id="{358E6F6D-D437-4C44-9514-6F7A0401863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9">
                                            <p:graphicEl>
                                              <a:dgm id="{1ABC89AE-C18A-48DD-969C-5064B52D37A8}"/>
                                            </p:graphicEl>
                                          </p:spTgt>
                                        </p:tgtEl>
                                        <p:attrNameLst>
                                          <p:attrName>style.visibility</p:attrName>
                                        </p:attrNameLst>
                                      </p:cBhvr>
                                      <p:to>
                                        <p:strVal val="visible"/>
                                      </p:to>
                                    </p:set>
                                    <p:anim calcmode="lin" valueType="num">
                                      <p:cBhvr>
                                        <p:cTn id="30" dur="500" fill="hold"/>
                                        <p:tgtEl>
                                          <p:spTgt spid="9">
                                            <p:graphicEl>
                                              <a:dgm id="{1ABC89AE-C18A-48DD-969C-5064B52D37A8}"/>
                                            </p:graphicEl>
                                          </p:spTgt>
                                        </p:tgtEl>
                                        <p:attrNameLst>
                                          <p:attrName>ppt_w</p:attrName>
                                        </p:attrNameLst>
                                      </p:cBhvr>
                                      <p:tavLst>
                                        <p:tav tm="0">
                                          <p:val>
                                            <p:fltVal val="0"/>
                                          </p:val>
                                        </p:tav>
                                        <p:tav tm="100000">
                                          <p:val>
                                            <p:strVal val="#ppt_w"/>
                                          </p:val>
                                        </p:tav>
                                      </p:tavLst>
                                    </p:anim>
                                    <p:anim calcmode="lin" valueType="num">
                                      <p:cBhvr>
                                        <p:cTn id="31" dur="500" fill="hold"/>
                                        <p:tgtEl>
                                          <p:spTgt spid="9">
                                            <p:graphicEl>
                                              <a:dgm id="{1ABC89AE-C18A-48DD-969C-5064B52D37A8}"/>
                                            </p:graphicEl>
                                          </p:spTgt>
                                        </p:tgtEl>
                                        <p:attrNameLst>
                                          <p:attrName>ppt_h</p:attrName>
                                        </p:attrNameLst>
                                      </p:cBhvr>
                                      <p:tavLst>
                                        <p:tav tm="0">
                                          <p:val>
                                            <p:fltVal val="0"/>
                                          </p:val>
                                        </p:tav>
                                        <p:tav tm="100000">
                                          <p:val>
                                            <p:strVal val="#ppt_h"/>
                                          </p:val>
                                        </p:tav>
                                      </p:tavLst>
                                    </p:anim>
                                    <p:animEffect transition="in" filter="fade">
                                      <p:cBhvr>
                                        <p:cTn id="32" dur="500"/>
                                        <p:tgtEl>
                                          <p:spTgt spid="9">
                                            <p:graphicEl>
                                              <a:dgm id="{1ABC89AE-C18A-48DD-969C-5064B52D37A8}"/>
                                            </p:graphic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0">
                                            <p:graphicEl>
                                              <a:dgm id="{41FA98F3-AFDC-4D9A-A76B-684B2E22239F}"/>
                                            </p:graphicEl>
                                          </p:spTgt>
                                        </p:tgtEl>
                                        <p:attrNameLst>
                                          <p:attrName>style.visibility</p:attrName>
                                        </p:attrNameLst>
                                      </p:cBhvr>
                                      <p:to>
                                        <p:strVal val="visible"/>
                                      </p:to>
                                    </p:set>
                                    <p:anim calcmode="lin" valueType="num">
                                      <p:cBhvr>
                                        <p:cTn id="35" dur="500" fill="hold"/>
                                        <p:tgtEl>
                                          <p:spTgt spid="10">
                                            <p:graphicEl>
                                              <a:dgm id="{41FA98F3-AFDC-4D9A-A76B-684B2E22239F}"/>
                                            </p:graphicEl>
                                          </p:spTgt>
                                        </p:tgtEl>
                                        <p:attrNameLst>
                                          <p:attrName>ppt_w</p:attrName>
                                        </p:attrNameLst>
                                      </p:cBhvr>
                                      <p:tavLst>
                                        <p:tav tm="0">
                                          <p:val>
                                            <p:fltVal val="0"/>
                                          </p:val>
                                        </p:tav>
                                        <p:tav tm="100000">
                                          <p:val>
                                            <p:strVal val="#ppt_w"/>
                                          </p:val>
                                        </p:tav>
                                      </p:tavLst>
                                    </p:anim>
                                    <p:anim calcmode="lin" valueType="num">
                                      <p:cBhvr>
                                        <p:cTn id="36" dur="500" fill="hold"/>
                                        <p:tgtEl>
                                          <p:spTgt spid="10">
                                            <p:graphicEl>
                                              <a:dgm id="{41FA98F3-AFDC-4D9A-A76B-684B2E22239F}"/>
                                            </p:graphicEl>
                                          </p:spTgt>
                                        </p:tgtEl>
                                        <p:attrNameLst>
                                          <p:attrName>ppt_h</p:attrName>
                                        </p:attrNameLst>
                                      </p:cBhvr>
                                      <p:tavLst>
                                        <p:tav tm="0">
                                          <p:val>
                                            <p:fltVal val="0"/>
                                          </p:val>
                                        </p:tav>
                                        <p:tav tm="100000">
                                          <p:val>
                                            <p:strVal val="#ppt_h"/>
                                          </p:val>
                                        </p:tav>
                                      </p:tavLst>
                                    </p:anim>
                                    <p:animEffect transition="in" filter="fade">
                                      <p:cBhvr>
                                        <p:cTn id="37" dur="500"/>
                                        <p:tgtEl>
                                          <p:spTgt spid="10">
                                            <p:graphicEl>
                                              <a:dgm id="{41FA98F3-AFDC-4D9A-A76B-684B2E22239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9">
                                            <p:graphicEl>
                                              <a:dgm id="{C493A970-4B61-4D29-BA67-3193778464DE}"/>
                                            </p:graphicEl>
                                          </p:spTgt>
                                        </p:tgtEl>
                                        <p:attrNameLst>
                                          <p:attrName>style.visibility</p:attrName>
                                        </p:attrNameLst>
                                      </p:cBhvr>
                                      <p:to>
                                        <p:strVal val="visible"/>
                                      </p:to>
                                    </p:set>
                                    <p:animEffect transition="in" filter="randombar(horizontal)">
                                      <p:cBhvr>
                                        <p:cTn id="48" dur="500"/>
                                        <p:tgtEl>
                                          <p:spTgt spid="9">
                                            <p:graphicEl>
                                              <a:dgm id="{C493A970-4B61-4D29-BA67-3193778464D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graphicEl>
                                              <a:dgm id="{31F31478-3B66-49D9-969D-BC023BF6C977}"/>
                                            </p:graphicEl>
                                          </p:spTgt>
                                        </p:tgtEl>
                                        <p:attrNameLst>
                                          <p:attrName>style.visibility</p:attrName>
                                        </p:attrNameLst>
                                      </p:cBhvr>
                                      <p:to>
                                        <p:strVal val="visible"/>
                                      </p:to>
                                    </p:set>
                                    <p:anim calcmode="lin" valueType="num">
                                      <p:cBhvr>
                                        <p:cTn id="53" dur="500" fill="hold"/>
                                        <p:tgtEl>
                                          <p:spTgt spid="9">
                                            <p:graphicEl>
                                              <a:dgm id="{31F31478-3B66-49D9-969D-BC023BF6C977}"/>
                                            </p:graphicEl>
                                          </p:spTgt>
                                        </p:tgtEl>
                                        <p:attrNameLst>
                                          <p:attrName>ppt_w</p:attrName>
                                        </p:attrNameLst>
                                      </p:cBhvr>
                                      <p:tavLst>
                                        <p:tav tm="0">
                                          <p:val>
                                            <p:fltVal val="0"/>
                                          </p:val>
                                        </p:tav>
                                        <p:tav tm="100000">
                                          <p:val>
                                            <p:strVal val="#ppt_w"/>
                                          </p:val>
                                        </p:tav>
                                      </p:tavLst>
                                    </p:anim>
                                    <p:anim calcmode="lin" valueType="num">
                                      <p:cBhvr>
                                        <p:cTn id="54" dur="500" fill="hold"/>
                                        <p:tgtEl>
                                          <p:spTgt spid="9">
                                            <p:graphicEl>
                                              <a:dgm id="{31F31478-3B66-49D9-969D-BC023BF6C977}"/>
                                            </p:graphicEl>
                                          </p:spTgt>
                                        </p:tgtEl>
                                        <p:attrNameLst>
                                          <p:attrName>ppt_h</p:attrName>
                                        </p:attrNameLst>
                                      </p:cBhvr>
                                      <p:tavLst>
                                        <p:tav tm="0">
                                          <p:val>
                                            <p:fltVal val="0"/>
                                          </p:val>
                                        </p:tav>
                                        <p:tav tm="100000">
                                          <p:val>
                                            <p:strVal val="#ppt_h"/>
                                          </p:val>
                                        </p:tav>
                                      </p:tavLst>
                                    </p:anim>
                                    <p:animEffect transition="in" filter="fade">
                                      <p:cBhvr>
                                        <p:cTn id="55" dur="500"/>
                                        <p:tgtEl>
                                          <p:spTgt spid="9">
                                            <p:graphicEl>
                                              <a:dgm id="{31F31478-3B66-49D9-969D-BC023BF6C977}"/>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
                                            <p:graphicEl>
                                              <a:dgm id="{8BA385BC-9A4A-4BB8-AF1C-7FE7163F1590}"/>
                                            </p:graphicEl>
                                          </p:spTgt>
                                        </p:tgtEl>
                                        <p:attrNameLst>
                                          <p:attrName>style.visibility</p:attrName>
                                        </p:attrNameLst>
                                      </p:cBhvr>
                                      <p:to>
                                        <p:strVal val="visible"/>
                                      </p:to>
                                    </p:set>
                                    <p:anim calcmode="lin" valueType="num">
                                      <p:cBhvr>
                                        <p:cTn id="58" dur="500" fill="hold"/>
                                        <p:tgtEl>
                                          <p:spTgt spid="10">
                                            <p:graphicEl>
                                              <a:dgm id="{8BA385BC-9A4A-4BB8-AF1C-7FE7163F1590}"/>
                                            </p:graphicEl>
                                          </p:spTgt>
                                        </p:tgtEl>
                                        <p:attrNameLst>
                                          <p:attrName>ppt_w</p:attrName>
                                        </p:attrNameLst>
                                      </p:cBhvr>
                                      <p:tavLst>
                                        <p:tav tm="0">
                                          <p:val>
                                            <p:fltVal val="0"/>
                                          </p:val>
                                        </p:tav>
                                        <p:tav tm="100000">
                                          <p:val>
                                            <p:strVal val="#ppt_w"/>
                                          </p:val>
                                        </p:tav>
                                      </p:tavLst>
                                    </p:anim>
                                    <p:anim calcmode="lin" valueType="num">
                                      <p:cBhvr>
                                        <p:cTn id="59" dur="500" fill="hold"/>
                                        <p:tgtEl>
                                          <p:spTgt spid="10">
                                            <p:graphicEl>
                                              <a:dgm id="{8BA385BC-9A4A-4BB8-AF1C-7FE7163F1590}"/>
                                            </p:graphicEl>
                                          </p:spTgt>
                                        </p:tgtEl>
                                        <p:attrNameLst>
                                          <p:attrName>ppt_h</p:attrName>
                                        </p:attrNameLst>
                                      </p:cBhvr>
                                      <p:tavLst>
                                        <p:tav tm="0">
                                          <p:val>
                                            <p:fltVal val="0"/>
                                          </p:val>
                                        </p:tav>
                                        <p:tav tm="100000">
                                          <p:val>
                                            <p:strVal val="#ppt_h"/>
                                          </p:val>
                                        </p:tav>
                                      </p:tavLst>
                                    </p:anim>
                                    <p:animEffect transition="in" filter="fade">
                                      <p:cBhvr>
                                        <p:cTn id="60" dur="500"/>
                                        <p:tgtEl>
                                          <p:spTgt spid="10">
                                            <p:graphicEl>
                                              <a:dgm id="{8BA385BC-9A4A-4BB8-AF1C-7FE7163F1590}"/>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ppt_w</p:attrName>
                                        </p:attrNameLst>
                                      </p:cBhvr>
                                      <p:tavLst>
                                        <p:tav tm="0">
                                          <p:val>
                                            <p:fltVal val="0"/>
                                          </p:val>
                                        </p:tav>
                                        <p:tav tm="100000">
                                          <p:val>
                                            <p:strVal val="#ppt_w"/>
                                          </p:val>
                                        </p:tav>
                                      </p:tavLst>
                                    </p:anim>
                                    <p:anim calcmode="lin" valueType="num">
                                      <p:cBhvr>
                                        <p:cTn id="66" dur="500" fill="hold"/>
                                        <p:tgtEl>
                                          <p:spTgt spid="8"/>
                                        </p:tgtEl>
                                        <p:attrNameLst>
                                          <p:attrName>ppt_h</p:attrName>
                                        </p:attrNameLst>
                                      </p:cBhvr>
                                      <p:tavLst>
                                        <p:tav tm="0">
                                          <p:val>
                                            <p:fltVal val="0"/>
                                          </p:val>
                                        </p:tav>
                                        <p:tav tm="100000">
                                          <p:val>
                                            <p:strVal val="#ppt_h"/>
                                          </p:val>
                                        </p:tav>
                                      </p:tavLst>
                                    </p:anim>
                                    <p:animEffect transition="in" filter="fade">
                                      <p:cBhvr>
                                        <p:cTn id="67" dur="500"/>
                                        <p:tgtEl>
                                          <p:spTgt spid="8"/>
                                        </p:tgtEl>
                                      </p:cBhvr>
                                    </p:animEffect>
                                  </p:childTnLst>
                                </p:cTn>
                              </p:par>
                            </p:childTnLst>
                          </p:cTn>
                        </p:par>
                        <p:par>
                          <p:cTn id="68" fill="hold">
                            <p:stCondLst>
                              <p:cond delay="500"/>
                            </p:stCondLst>
                            <p:childTnLst>
                              <p:par>
                                <p:cTn id="69" presetID="14" presetClass="entr" presetSubtype="10" fill="hold" grpId="0" nodeType="afterEffect">
                                  <p:stCondLst>
                                    <p:cond delay="0"/>
                                  </p:stCondLst>
                                  <p:childTnLst>
                                    <p:set>
                                      <p:cBhvr>
                                        <p:cTn id="70" dur="1" fill="hold">
                                          <p:stCondLst>
                                            <p:cond delay="0"/>
                                          </p:stCondLst>
                                        </p:cTn>
                                        <p:tgtEl>
                                          <p:spTgt spid="9">
                                            <p:graphicEl>
                                              <a:dgm id="{A4CDE688-C972-4AF0-B2CD-ADD89D1436EB}"/>
                                            </p:graphicEl>
                                          </p:spTgt>
                                        </p:tgtEl>
                                        <p:attrNameLst>
                                          <p:attrName>style.visibility</p:attrName>
                                        </p:attrNameLst>
                                      </p:cBhvr>
                                      <p:to>
                                        <p:strVal val="visible"/>
                                      </p:to>
                                    </p:set>
                                    <p:animEffect transition="in" filter="randombar(horizontal)">
                                      <p:cBhvr>
                                        <p:cTn id="71" dur="500"/>
                                        <p:tgtEl>
                                          <p:spTgt spid="9">
                                            <p:graphicEl>
                                              <a:dgm id="{A4CDE688-C972-4AF0-B2CD-ADD89D1436E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9">
                                            <p:graphicEl>
                                              <a:dgm id="{9728A773-6D66-4FBF-98B6-BCB97BD5A256}"/>
                                            </p:graphicEl>
                                          </p:spTgt>
                                        </p:tgtEl>
                                        <p:attrNameLst>
                                          <p:attrName>style.visibility</p:attrName>
                                        </p:attrNameLst>
                                      </p:cBhvr>
                                      <p:to>
                                        <p:strVal val="visible"/>
                                      </p:to>
                                    </p:set>
                                    <p:anim calcmode="lin" valueType="num">
                                      <p:cBhvr>
                                        <p:cTn id="76" dur="500" fill="hold"/>
                                        <p:tgtEl>
                                          <p:spTgt spid="9">
                                            <p:graphicEl>
                                              <a:dgm id="{9728A773-6D66-4FBF-98B6-BCB97BD5A256}"/>
                                            </p:graphicEl>
                                          </p:spTgt>
                                        </p:tgtEl>
                                        <p:attrNameLst>
                                          <p:attrName>ppt_w</p:attrName>
                                        </p:attrNameLst>
                                      </p:cBhvr>
                                      <p:tavLst>
                                        <p:tav tm="0">
                                          <p:val>
                                            <p:fltVal val="0"/>
                                          </p:val>
                                        </p:tav>
                                        <p:tav tm="100000">
                                          <p:val>
                                            <p:strVal val="#ppt_w"/>
                                          </p:val>
                                        </p:tav>
                                      </p:tavLst>
                                    </p:anim>
                                    <p:anim calcmode="lin" valueType="num">
                                      <p:cBhvr>
                                        <p:cTn id="77" dur="500" fill="hold"/>
                                        <p:tgtEl>
                                          <p:spTgt spid="9">
                                            <p:graphicEl>
                                              <a:dgm id="{9728A773-6D66-4FBF-98B6-BCB97BD5A256}"/>
                                            </p:graphicEl>
                                          </p:spTgt>
                                        </p:tgtEl>
                                        <p:attrNameLst>
                                          <p:attrName>ppt_h</p:attrName>
                                        </p:attrNameLst>
                                      </p:cBhvr>
                                      <p:tavLst>
                                        <p:tav tm="0">
                                          <p:val>
                                            <p:fltVal val="0"/>
                                          </p:val>
                                        </p:tav>
                                        <p:tav tm="100000">
                                          <p:val>
                                            <p:strVal val="#ppt_h"/>
                                          </p:val>
                                        </p:tav>
                                      </p:tavLst>
                                    </p:anim>
                                    <p:animEffect transition="in" filter="fade">
                                      <p:cBhvr>
                                        <p:cTn id="78" dur="500"/>
                                        <p:tgtEl>
                                          <p:spTgt spid="9">
                                            <p:graphicEl>
                                              <a:dgm id="{9728A773-6D66-4FBF-98B6-BCB97BD5A256}"/>
                                            </p:graphicEl>
                                          </p:spTgt>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graphicEl>
                                              <a:dgm id="{1323BB74-5C0C-4851-B8D8-A53B8371ABE5}"/>
                                            </p:graphicEl>
                                          </p:spTgt>
                                        </p:tgtEl>
                                        <p:attrNameLst>
                                          <p:attrName>style.visibility</p:attrName>
                                        </p:attrNameLst>
                                      </p:cBhvr>
                                      <p:to>
                                        <p:strVal val="visible"/>
                                      </p:to>
                                    </p:set>
                                    <p:anim calcmode="lin" valueType="num">
                                      <p:cBhvr>
                                        <p:cTn id="81" dur="500" fill="hold"/>
                                        <p:tgtEl>
                                          <p:spTgt spid="10">
                                            <p:graphicEl>
                                              <a:dgm id="{1323BB74-5C0C-4851-B8D8-A53B8371ABE5}"/>
                                            </p:graphicEl>
                                          </p:spTgt>
                                        </p:tgtEl>
                                        <p:attrNameLst>
                                          <p:attrName>ppt_w</p:attrName>
                                        </p:attrNameLst>
                                      </p:cBhvr>
                                      <p:tavLst>
                                        <p:tav tm="0">
                                          <p:val>
                                            <p:fltVal val="0"/>
                                          </p:val>
                                        </p:tav>
                                        <p:tav tm="100000">
                                          <p:val>
                                            <p:strVal val="#ppt_w"/>
                                          </p:val>
                                        </p:tav>
                                      </p:tavLst>
                                    </p:anim>
                                    <p:anim calcmode="lin" valueType="num">
                                      <p:cBhvr>
                                        <p:cTn id="82" dur="500" fill="hold"/>
                                        <p:tgtEl>
                                          <p:spTgt spid="10">
                                            <p:graphicEl>
                                              <a:dgm id="{1323BB74-5C0C-4851-B8D8-A53B8371ABE5}"/>
                                            </p:graphicEl>
                                          </p:spTgt>
                                        </p:tgtEl>
                                        <p:attrNameLst>
                                          <p:attrName>ppt_h</p:attrName>
                                        </p:attrNameLst>
                                      </p:cBhvr>
                                      <p:tavLst>
                                        <p:tav tm="0">
                                          <p:val>
                                            <p:fltVal val="0"/>
                                          </p:val>
                                        </p:tav>
                                        <p:tav tm="100000">
                                          <p:val>
                                            <p:strVal val="#ppt_h"/>
                                          </p:val>
                                        </p:tav>
                                      </p:tavLst>
                                    </p:anim>
                                    <p:animEffect transition="in" filter="fade">
                                      <p:cBhvr>
                                        <p:cTn id="83" dur="500"/>
                                        <p:tgtEl>
                                          <p:spTgt spid="10">
                                            <p:graphicEl>
                                              <a:dgm id="{1323BB74-5C0C-4851-B8D8-A53B8371ABE5}"/>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childTnLst>
                          </p:cTn>
                        </p:par>
                        <p:par>
                          <p:cTn id="91" fill="hold">
                            <p:stCondLst>
                              <p:cond delay="500"/>
                            </p:stCondLst>
                            <p:childTnLst>
                              <p:par>
                                <p:cTn id="92" presetID="14" presetClass="entr" presetSubtype="10" fill="hold" grpId="0" nodeType="afterEffect">
                                  <p:stCondLst>
                                    <p:cond delay="0"/>
                                  </p:stCondLst>
                                  <p:childTnLst>
                                    <p:set>
                                      <p:cBhvr>
                                        <p:cTn id="93" dur="1" fill="hold">
                                          <p:stCondLst>
                                            <p:cond delay="0"/>
                                          </p:stCondLst>
                                        </p:cTn>
                                        <p:tgtEl>
                                          <p:spTgt spid="9">
                                            <p:graphicEl>
                                              <a:dgm id="{2E8488C1-7C49-4AAF-82CB-A5F4D9BE4B35}"/>
                                            </p:graphicEl>
                                          </p:spTgt>
                                        </p:tgtEl>
                                        <p:attrNameLst>
                                          <p:attrName>style.visibility</p:attrName>
                                        </p:attrNameLst>
                                      </p:cBhvr>
                                      <p:to>
                                        <p:strVal val="visible"/>
                                      </p:to>
                                    </p:set>
                                    <p:animEffect transition="in" filter="randombar(horizontal)">
                                      <p:cBhvr>
                                        <p:cTn id="94" dur="500"/>
                                        <p:tgtEl>
                                          <p:spTgt spid="9">
                                            <p:graphicEl>
                                              <a:dgm id="{2E8488C1-7C49-4AAF-82CB-A5F4D9BE4B35}"/>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9">
                                            <p:graphicEl>
                                              <a:dgm id="{04473301-BAE7-407C-A75E-DFD3A3D7564D}"/>
                                            </p:graphicEl>
                                          </p:spTgt>
                                        </p:tgtEl>
                                        <p:attrNameLst>
                                          <p:attrName>style.visibility</p:attrName>
                                        </p:attrNameLst>
                                      </p:cBhvr>
                                      <p:to>
                                        <p:strVal val="visible"/>
                                      </p:to>
                                    </p:set>
                                    <p:anim calcmode="lin" valueType="num">
                                      <p:cBhvr>
                                        <p:cTn id="99" dur="500" fill="hold"/>
                                        <p:tgtEl>
                                          <p:spTgt spid="9">
                                            <p:graphicEl>
                                              <a:dgm id="{04473301-BAE7-407C-A75E-DFD3A3D7564D}"/>
                                            </p:graphicEl>
                                          </p:spTgt>
                                        </p:tgtEl>
                                        <p:attrNameLst>
                                          <p:attrName>ppt_w</p:attrName>
                                        </p:attrNameLst>
                                      </p:cBhvr>
                                      <p:tavLst>
                                        <p:tav tm="0">
                                          <p:val>
                                            <p:fltVal val="0"/>
                                          </p:val>
                                        </p:tav>
                                        <p:tav tm="100000">
                                          <p:val>
                                            <p:strVal val="#ppt_w"/>
                                          </p:val>
                                        </p:tav>
                                      </p:tavLst>
                                    </p:anim>
                                    <p:anim calcmode="lin" valueType="num">
                                      <p:cBhvr>
                                        <p:cTn id="100" dur="500" fill="hold"/>
                                        <p:tgtEl>
                                          <p:spTgt spid="9">
                                            <p:graphicEl>
                                              <a:dgm id="{04473301-BAE7-407C-A75E-DFD3A3D7564D}"/>
                                            </p:graphicEl>
                                          </p:spTgt>
                                        </p:tgtEl>
                                        <p:attrNameLst>
                                          <p:attrName>ppt_h</p:attrName>
                                        </p:attrNameLst>
                                      </p:cBhvr>
                                      <p:tavLst>
                                        <p:tav tm="0">
                                          <p:val>
                                            <p:fltVal val="0"/>
                                          </p:val>
                                        </p:tav>
                                        <p:tav tm="100000">
                                          <p:val>
                                            <p:strVal val="#ppt_h"/>
                                          </p:val>
                                        </p:tav>
                                      </p:tavLst>
                                    </p:anim>
                                    <p:animEffect transition="in" filter="fade">
                                      <p:cBhvr>
                                        <p:cTn id="101" dur="500"/>
                                        <p:tgtEl>
                                          <p:spTgt spid="9">
                                            <p:graphicEl>
                                              <a:dgm id="{04473301-BAE7-407C-A75E-DFD3A3D7564D}"/>
                                            </p:graphicEl>
                                          </p:spTgt>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0">
                                            <p:graphicEl>
                                              <a:dgm id="{00932304-6303-41B5-9AC6-E907B2A40DD0}"/>
                                            </p:graphicEl>
                                          </p:spTgt>
                                        </p:tgtEl>
                                        <p:attrNameLst>
                                          <p:attrName>style.visibility</p:attrName>
                                        </p:attrNameLst>
                                      </p:cBhvr>
                                      <p:to>
                                        <p:strVal val="visible"/>
                                      </p:to>
                                    </p:set>
                                    <p:anim calcmode="lin" valueType="num">
                                      <p:cBhvr>
                                        <p:cTn id="104" dur="500" fill="hold"/>
                                        <p:tgtEl>
                                          <p:spTgt spid="10">
                                            <p:graphicEl>
                                              <a:dgm id="{00932304-6303-41B5-9AC6-E907B2A40DD0}"/>
                                            </p:graphicEl>
                                          </p:spTgt>
                                        </p:tgtEl>
                                        <p:attrNameLst>
                                          <p:attrName>ppt_w</p:attrName>
                                        </p:attrNameLst>
                                      </p:cBhvr>
                                      <p:tavLst>
                                        <p:tav tm="0">
                                          <p:val>
                                            <p:fltVal val="0"/>
                                          </p:val>
                                        </p:tav>
                                        <p:tav tm="100000">
                                          <p:val>
                                            <p:strVal val="#ppt_w"/>
                                          </p:val>
                                        </p:tav>
                                      </p:tavLst>
                                    </p:anim>
                                    <p:anim calcmode="lin" valueType="num">
                                      <p:cBhvr>
                                        <p:cTn id="105" dur="500" fill="hold"/>
                                        <p:tgtEl>
                                          <p:spTgt spid="10">
                                            <p:graphicEl>
                                              <a:dgm id="{00932304-6303-41B5-9AC6-E907B2A40DD0}"/>
                                            </p:graphicEl>
                                          </p:spTgt>
                                        </p:tgtEl>
                                        <p:attrNameLst>
                                          <p:attrName>ppt_h</p:attrName>
                                        </p:attrNameLst>
                                      </p:cBhvr>
                                      <p:tavLst>
                                        <p:tav tm="0">
                                          <p:val>
                                            <p:fltVal val="0"/>
                                          </p:val>
                                        </p:tav>
                                        <p:tav tm="100000">
                                          <p:val>
                                            <p:strVal val="#ppt_h"/>
                                          </p:val>
                                        </p:tav>
                                      </p:tavLst>
                                    </p:anim>
                                    <p:animEffect transition="in" filter="fade">
                                      <p:cBhvr>
                                        <p:cTn id="106" dur="500"/>
                                        <p:tgtEl>
                                          <p:spTgt spid="10">
                                            <p:graphicEl>
                                              <a:dgm id="{00932304-6303-41B5-9AC6-E907B2A40DD0}"/>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p:cTn id="111" dur="500" fill="hold"/>
                                        <p:tgtEl>
                                          <p:spTgt spid="13"/>
                                        </p:tgtEl>
                                        <p:attrNameLst>
                                          <p:attrName>ppt_w</p:attrName>
                                        </p:attrNameLst>
                                      </p:cBhvr>
                                      <p:tavLst>
                                        <p:tav tm="0">
                                          <p:val>
                                            <p:fltVal val="0"/>
                                          </p:val>
                                        </p:tav>
                                        <p:tav tm="100000">
                                          <p:val>
                                            <p:strVal val="#ppt_w"/>
                                          </p:val>
                                        </p:tav>
                                      </p:tavLst>
                                    </p:anim>
                                    <p:anim calcmode="lin" valueType="num">
                                      <p:cBhvr>
                                        <p:cTn id="112" dur="500" fill="hold"/>
                                        <p:tgtEl>
                                          <p:spTgt spid="13"/>
                                        </p:tgtEl>
                                        <p:attrNameLst>
                                          <p:attrName>ppt_h</p:attrName>
                                        </p:attrNameLst>
                                      </p:cBhvr>
                                      <p:tavLst>
                                        <p:tav tm="0">
                                          <p:val>
                                            <p:fltVal val="0"/>
                                          </p:val>
                                        </p:tav>
                                        <p:tav tm="100000">
                                          <p:val>
                                            <p:strVal val="#ppt_h"/>
                                          </p:val>
                                        </p:tav>
                                      </p:tavLst>
                                    </p:anim>
                                    <p:animEffect transition="in" filter="fade">
                                      <p:cBhvr>
                                        <p:cTn id="113" dur="500"/>
                                        <p:tgtEl>
                                          <p:spTgt spid="13"/>
                                        </p:tgtEl>
                                      </p:cBhvr>
                                    </p:animEffect>
                                  </p:childTnLst>
                                </p:cTn>
                              </p:par>
                            </p:childTnLst>
                          </p:cTn>
                        </p:par>
                        <p:par>
                          <p:cTn id="114" fill="hold">
                            <p:stCondLst>
                              <p:cond delay="500"/>
                            </p:stCondLst>
                            <p:childTnLst>
                              <p:par>
                                <p:cTn id="115" presetID="14" presetClass="entr" presetSubtype="10" fill="hold" grpId="0" nodeType="afterEffect">
                                  <p:stCondLst>
                                    <p:cond delay="0"/>
                                  </p:stCondLst>
                                  <p:childTnLst>
                                    <p:set>
                                      <p:cBhvr>
                                        <p:cTn id="116" dur="1" fill="hold">
                                          <p:stCondLst>
                                            <p:cond delay="0"/>
                                          </p:stCondLst>
                                        </p:cTn>
                                        <p:tgtEl>
                                          <p:spTgt spid="9">
                                            <p:graphicEl>
                                              <a:dgm id="{DD42F00F-9BAC-476B-B715-350C960F26DD}"/>
                                            </p:graphicEl>
                                          </p:spTgt>
                                        </p:tgtEl>
                                        <p:attrNameLst>
                                          <p:attrName>style.visibility</p:attrName>
                                        </p:attrNameLst>
                                      </p:cBhvr>
                                      <p:to>
                                        <p:strVal val="visible"/>
                                      </p:to>
                                    </p:set>
                                    <p:animEffect transition="in" filter="randombar(horizontal)">
                                      <p:cBhvr>
                                        <p:cTn id="117" dur="500"/>
                                        <p:tgtEl>
                                          <p:spTgt spid="9">
                                            <p:graphicEl>
                                              <a:dgm id="{DD42F00F-9BAC-476B-B715-350C960F26DD}"/>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9">
                                            <p:graphicEl>
                                              <a:dgm id="{35385B66-57C3-4BB2-BA1C-51910CA69ED5}"/>
                                            </p:graphicEl>
                                          </p:spTgt>
                                        </p:tgtEl>
                                        <p:attrNameLst>
                                          <p:attrName>style.visibility</p:attrName>
                                        </p:attrNameLst>
                                      </p:cBhvr>
                                      <p:to>
                                        <p:strVal val="visible"/>
                                      </p:to>
                                    </p:set>
                                    <p:anim calcmode="lin" valueType="num">
                                      <p:cBhvr>
                                        <p:cTn id="122" dur="500" fill="hold"/>
                                        <p:tgtEl>
                                          <p:spTgt spid="9">
                                            <p:graphicEl>
                                              <a:dgm id="{35385B66-57C3-4BB2-BA1C-51910CA69ED5}"/>
                                            </p:graphicEl>
                                          </p:spTgt>
                                        </p:tgtEl>
                                        <p:attrNameLst>
                                          <p:attrName>ppt_w</p:attrName>
                                        </p:attrNameLst>
                                      </p:cBhvr>
                                      <p:tavLst>
                                        <p:tav tm="0">
                                          <p:val>
                                            <p:fltVal val="0"/>
                                          </p:val>
                                        </p:tav>
                                        <p:tav tm="100000">
                                          <p:val>
                                            <p:strVal val="#ppt_w"/>
                                          </p:val>
                                        </p:tav>
                                      </p:tavLst>
                                    </p:anim>
                                    <p:anim calcmode="lin" valueType="num">
                                      <p:cBhvr>
                                        <p:cTn id="123" dur="500" fill="hold"/>
                                        <p:tgtEl>
                                          <p:spTgt spid="9">
                                            <p:graphicEl>
                                              <a:dgm id="{35385B66-57C3-4BB2-BA1C-51910CA69ED5}"/>
                                            </p:graphicEl>
                                          </p:spTgt>
                                        </p:tgtEl>
                                        <p:attrNameLst>
                                          <p:attrName>ppt_h</p:attrName>
                                        </p:attrNameLst>
                                      </p:cBhvr>
                                      <p:tavLst>
                                        <p:tav tm="0">
                                          <p:val>
                                            <p:fltVal val="0"/>
                                          </p:val>
                                        </p:tav>
                                        <p:tav tm="100000">
                                          <p:val>
                                            <p:strVal val="#ppt_h"/>
                                          </p:val>
                                        </p:tav>
                                      </p:tavLst>
                                    </p:anim>
                                    <p:animEffect transition="in" filter="fade">
                                      <p:cBhvr>
                                        <p:cTn id="124" dur="500"/>
                                        <p:tgtEl>
                                          <p:spTgt spid="9">
                                            <p:graphicEl>
                                              <a:dgm id="{35385B66-57C3-4BB2-BA1C-51910CA69ED5}"/>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
                                            <p:graphicEl>
                                              <a:dgm id="{0CEF6D09-D9D5-40DA-AECA-7A5A30651D24}"/>
                                            </p:graphicEl>
                                          </p:spTgt>
                                        </p:tgtEl>
                                        <p:attrNameLst>
                                          <p:attrName>style.visibility</p:attrName>
                                        </p:attrNameLst>
                                      </p:cBhvr>
                                      <p:to>
                                        <p:strVal val="visible"/>
                                      </p:to>
                                    </p:set>
                                    <p:anim calcmode="lin" valueType="num">
                                      <p:cBhvr>
                                        <p:cTn id="127" dur="500" fill="hold"/>
                                        <p:tgtEl>
                                          <p:spTgt spid="10">
                                            <p:graphicEl>
                                              <a:dgm id="{0CEF6D09-D9D5-40DA-AECA-7A5A30651D24}"/>
                                            </p:graphicEl>
                                          </p:spTgt>
                                        </p:tgtEl>
                                        <p:attrNameLst>
                                          <p:attrName>ppt_w</p:attrName>
                                        </p:attrNameLst>
                                      </p:cBhvr>
                                      <p:tavLst>
                                        <p:tav tm="0">
                                          <p:val>
                                            <p:fltVal val="0"/>
                                          </p:val>
                                        </p:tav>
                                        <p:tav tm="100000">
                                          <p:val>
                                            <p:strVal val="#ppt_w"/>
                                          </p:val>
                                        </p:tav>
                                      </p:tavLst>
                                    </p:anim>
                                    <p:anim calcmode="lin" valueType="num">
                                      <p:cBhvr>
                                        <p:cTn id="128" dur="500" fill="hold"/>
                                        <p:tgtEl>
                                          <p:spTgt spid="10">
                                            <p:graphicEl>
                                              <a:dgm id="{0CEF6D09-D9D5-40DA-AECA-7A5A30651D24}"/>
                                            </p:graphicEl>
                                          </p:spTgt>
                                        </p:tgtEl>
                                        <p:attrNameLst>
                                          <p:attrName>ppt_h</p:attrName>
                                        </p:attrNameLst>
                                      </p:cBhvr>
                                      <p:tavLst>
                                        <p:tav tm="0">
                                          <p:val>
                                            <p:fltVal val="0"/>
                                          </p:val>
                                        </p:tav>
                                        <p:tav tm="100000">
                                          <p:val>
                                            <p:strVal val="#ppt_h"/>
                                          </p:val>
                                        </p:tav>
                                      </p:tavLst>
                                    </p:anim>
                                    <p:animEffect transition="in" filter="fade">
                                      <p:cBhvr>
                                        <p:cTn id="129" dur="500"/>
                                        <p:tgtEl>
                                          <p:spTgt spid="10">
                                            <p:graphicEl>
                                              <a:dgm id="{0CEF6D09-D9D5-40DA-AECA-7A5A30651D24}"/>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14"/>
                                        </p:tgtEl>
                                        <p:attrNameLst>
                                          <p:attrName>style.visibility</p:attrName>
                                        </p:attrNameLst>
                                      </p:cBhvr>
                                      <p:to>
                                        <p:strVal val="visible"/>
                                      </p:to>
                                    </p:set>
                                    <p:anim calcmode="lin" valueType="num">
                                      <p:cBhvr>
                                        <p:cTn id="134" dur="500" fill="hold"/>
                                        <p:tgtEl>
                                          <p:spTgt spid="14"/>
                                        </p:tgtEl>
                                        <p:attrNameLst>
                                          <p:attrName>ppt_w</p:attrName>
                                        </p:attrNameLst>
                                      </p:cBhvr>
                                      <p:tavLst>
                                        <p:tav tm="0">
                                          <p:val>
                                            <p:fltVal val="0"/>
                                          </p:val>
                                        </p:tav>
                                        <p:tav tm="100000">
                                          <p:val>
                                            <p:strVal val="#ppt_w"/>
                                          </p:val>
                                        </p:tav>
                                      </p:tavLst>
                                    </p:anim>
                                    <p:anim calcmode="lin" valueType="num">
                                      <p:cBhvr>
                                        <p:cTn id="135" dur="500" fill="hold"/>
                                        <p:tgtEl>
                                          <p:spTgt spid="14"/>
                                        </p:tgtEl>
                                        <p:attrNameLst>
                                          <p:attrName>ppt_h</p:attrName>
                                        </p:attrNameLst>
                                      </p:cBhvr>
                                      <p:tavLst>
                                        <p:tav tm="0">
                                          <p:val>
                                            <p:fltVal val="0"/>
                                          </p:val>
                                        </p:tav>
                                        <p:tav tm="100000">
                                          <p:val>
                                            <p:strVal val="#ppt_h"/>
                                          </p:val>
                                        </p:tav>
                                      </p:tavLst>
                                    </p:anim>
                                    <p:animEffect transition="in" filter="fade">
                                      <p:cBhvr>
                                        <p:cTn id="136" dur="500"/>
                                        <p:tgtEl>
                                          <p:spTgt spid="14"/>
                                        </p:tgtEl>
                                      </p:cBhvr>
                                    </p:animEffect>
                                  </p:childTnLst>
                                </p:cTn>
                              </p:par>
                            </p:childTnLst>
                          </p:cTn>
                        </p:par>
                        <p:par>
                          <p:cTn id="137" fill="hold">
                            <p:stCondLst>
                              <p:cond delay="500"/>
                            </p:stCondLst>
                            <p:childTnLst>
                              <p:par>
                                <p:cTn id="138" presetID="14" presetClass="entr" presetSubtype="10" fill="hold" grpId="0" nodeType="afterEffect">
                                  <p:stCondLst>
                                    <p:cond delay="0"/>
                                  </p:stCondLst>
                                  <p:childTnLst>
                                    <p:set>
                                      <p:cBhvr>
                                        <p:cTn id="139" dur="1" fill="hold">
                                          <p:stCondLst>
                                            <p:cond delay="0"/>
                                          </p:stCondLst>
                                        </p:cTn>
                                        <p:tgtEl>
                                          <p:spTgt spid="9">
                                            <p:graphicEl>
                                              <a:dgm id="{B71F66AC-E917-46A6-9A5F-DDD2268C2B37}"/>
                                            </p:graphicEl>
                                          </p:spTgt>
                                        </p:tgtEl>
                                        <p:attrNameLst>
                                          <p:attrName>style.visibility</p:attrName>
                                        </p:attrNameLst>
                                      </p:cBhvr>
                                      <p:to>
                                        <p:strVal val="visible"/>
                                      </p:to>
                                    </p:set>
                                    <p:animEffect transition="in" filter="randombar(horizontal)">
                                      <p:cBhvr>
                                        <p:cTn id="140" dur="500"/>
                                        <p:tgtEl>
                                          <p:spTgt spid="9">
                                            <p:graphicEl>
                                              <a:dgm id="{B71F66AC-E917-46A6-9A5F-DDD2268C2B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10" grpId="0" uiExpand="1">
        <p:bldSub>
          <a:bldDgm bld="one"/>
        </p:bldSub>
      </p:bldGraphic>
      <p:bldP spid="6" grpId="0" animBg="1"/>
      <p:bldP spid="7" grpId="0" animBg="1"/>
      <p:bldP spid="8"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96D4520-6A54-DEA9-8A5B-263B12AB8027}"/>
            </a:ext>
          </a:extLst>
        </p:cNvPr>
        <p:cNvGrpSpPr/>
        <p:nvPr/>
      </p:nvGrpSpPr>
      <p:grpSpPr>
        <a:xfrm>
          <a:off x="0" y="0"/>
          <a:ext cx="0" cy="0"/>
          <a:chOff x="0" y="0"/>
          <a:chExt cx="0" cy="0"/>
        </a:xfrm>
      </p:grpSpPr>
      <p:pic>
        <p:nvPicPr>
          <p:cNvPr id="6" name="Imagen 5" descr="Imagen que contiene ropa, viendo, mano, sostener&#10;&#10;Descripción generada automáticamente">
            <a:extLst>
              <a:ext uri="{FF2B5EF4-FFF2-40B4-BE49-F238E27FC236}">
                <a16:creationId xmlns:a16="http://schemas.microsoft.com/office/drawing/2014/main" id="{83E7982A-DAB8-FABF-4F45-D021DE016F37}"/>
              </a:ext>
            </a:extLst>
          </p:cNvPr>
          <p:cNvPicPr>
            <a:picLocks noGrp="1" noRot="1" noChangeAspect="1" noMove="1" noResize="1" noEditPoints="1" noAdjustHandles="1" noChangeArrowheads="1" noChangeShapeType="1" noCrop="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4000166" y="0"/>
            <a:ext cx="4191667" cy="6858000"/>
          </a:xfrm>
          <a:prstGeom prst="rect">
            <a:avLst/>
          </a:prstGeom>
        </p:spPr>
      </p:pic>
      <p:sp>
        <p:nvSpPr>
          <p:cNvPr id="3" name="CuadroTexto 2">
            <a:extLst>
              <a:ext uri="{FF2B5EF4-FFF2-40B4-BE49-F238E27FC236}">
                <a16:creationId xmlns:a16="http://schemas.microsoft.com/office/drawing/2014/main" id="{CF47F562-54B5-7C5C-5043-263F9C312D9C}"/>
              </a:ext>
            </a:extLst>
          </p:cNvPr>
          <p:cNvSpPr txBox="1"/>
          <p:nvPr/>
        </p:nvSpPr>
        <p:spPr>
          <a:xfrm>
            <a:off x="1466248" y="2705725"/>
            <a:ext cx="9259503" cy="1446550"/>
          </a:xfrm>
          <a:prstGeom prst="rect">
            <a:avLst/>
          </a:prstGeom>
          <a:noFill/>
        </p:spPr>
        <p:txBody>
          <a:bodyPr wrap="square">
            <a:spAutoFit/>
          </a:bodyPr>
          <a:lstStyle/>
          <a:p>
            <a:pPr algn="ctr"/>
            <a:r>
              <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REASONS TO REJECT JESUS AS THE CHRIST</a:t>
            </a:r>
          </a:p>
        </p:txBody>
      </p:sp>
    </p:spTree>
    <p:extLst>
      <p:ext uri="{BB962C8B-B14F-4D97-AF65-F5344CB8AC3E}">
        <p14:creationId xmlns:p14="http://schemas.microsoft.com/office/powerpoint/2010/main" val="1292840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709</TotalTime>
  <Words>1138</Words>
  <Application>Microsoft Office PowerPoint</Application>
  <PresentationFormat>Panorámica</PresentationFormat>
  <Paragraphs>82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Comic Sans MS</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2024-11-03T08:54:12Z</dcterms:created>
  <dcterms:modified xsi:type="dcterms:W3CDTF">2024-11-13T06:45:51Z</dcterms:modified>
</cp:coreProperties>
</file>