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6" r:id="rId3"/>
    <p:sldId id="297" r:id="rId4"/>
    <p:sldId id="289" r:id="rId5"/>
    <p:sldId id="258" r:id="rId6"/>
    <p:sldId id="291" r:id="rId7"/>
    <p:sldId id="260" r:id="rId8"/>
    <p:sldId id="261" r:id="rId9"/>
    <p:sldId id="288" r:id="rId10"/>
    <p:sldId id="293" r:id="rId11"/>
    <p:sldId id="264"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FD5"/>
    <a:srgbClr val="616675"/>
    <a:srgbClr val="8D4F1D"/>
    <a:srgbClr val="717789"/>
    <a:srgbClr val="8C91A0"/>
    <a:srgbClr val="E6B220"/>
    <a:srgbClr val="960096"/>
    <a:srgbClr val="FFD1FF"/>
    <a:srgbClr val="C16F92"/>
    <a:srgbClr val="FFF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A9F49-F605-4048-8318-D589020AD312}" type="doc">
      <dgm:prSet loTypeId="urn:microsoft.com/office/officeart/2008/layout/BendingPictureCaptionList" loCatId="picture" qsTypeId="urn:microsoft.com/office/officeart/2005/8/quickstyle/3d7" qsCatId="3D" csTypeId="urn:microsoft.com/office/officeart/2005/8/colors/colorful1" csCatId="colorful" phldr="1"/>
      <dgm:spPr/>
      <dgm:t>
        <a:bodyPr/>
        <a:lstStyle/>
        <a:p>
          <a:endParaRPr lang="es-ES"/>
        </a:p>
      </dgm:t>
    </dgm:pt>
    <dgm:pt modelId="{FE25B39B-C8F6-4E9B-B3CE-F2E357BA944B}">
      <dgm:prSet custT="1"/>
      <dgm:spPr>
        <a:solidFill>
          <a:schemeClr val="accent2">
            <a:lumMod val="75000"/>
          </a:schemeClr>
        </a:solidFill>
      </dgm:spPr>
      <dgm:t>
        <a:bodyPr/>
        <a:lstStyle/>
        <a:p>
          <a:pPr>
            <a:lnSpc>
              <a:spcPts val="2000"/>
            </a:lnSpc>
            <a:spcBef>
              <a:spcPts val="0"/>
            </a:spcBef>
            <a:spcAft>
              <a:spcPts val="0"/>
            </a:spcAft>
          </a:pPr>
          <a:r>
            <a:rPr lang="en" sz="2400" b="1" dirty="0">
              <a:solidFill>
                <a:schemeClr val="bg1"/>
              </a:solidFill>
              <a:effectLst>
                <a:outerShdw blurRad="38100" dist="38100" dir="2700000" algn="tl">
                  <a:srgbClr val="000000">
                    <a:alpha val="43137"/>
                  </a:srgbClr>
                </a:outerShdw>
              </a:effectLst>
            </a:rPr>
            <a:t>ABRAHAM: </a:t>
          </a:r>
          <a:br>
            <a:rPr lang="es-ES" sz="2400" b="1" dirty="0">
              <a:solidFill>
                <a:schemeClr val="bg1"/>
              </a:solidFill>
              <a:effectLst>
                <a:outerShdw blurRad="38100" dist="38100" dir="2700000" algn="tl">
                  <a:srgbClr val="000000">
                    <a:alpha val="43137"/>
                  </a:srgbClr>
                </a:outerShdw>
              </a:effectLst>
            </a:rPr>
          </a:br>
          <a:r>
            <a:rPr lang="en" sz="2400" b="1" dirty="0">
              <a:solidFill>
                <a:schemeClr val="bg1"/>
              </a:solidFill>
              <a:effectLst>
                <a:outerShdw blurRad="38100" dist="38100" dir="2700000" algn="tl">
                  <a:srgbClr val="000000">
                    <a:alpha val="43137"/>
                  </a:srgbClr>
                </a:outerShdw>
              </a:effectLst>
            </a:rPr>
            <a:t>Believe by faith</a:t>
          </a:r>
          <a:endParaRPr lang="es-ES" sz="2400" dirty="0">
            <a:solidFill>
              <a:schemeClr val="bg1"/>
            </a:solidFill>
            <a:effectLst>
              <a:outerShdw blurRad="38100" dist="38100" dir="2700000" algn="tl">
                <a:srgbClr val="000000">
                  <a:alpha val="43137"/>
                </a:srgbClr>
              </a:outerShdw>
            </a:effectLst>
          </a:endParaRPr>
        </a:p>
      </dgm:t>
    </dgm:pt>
    <dgm:pt modelId="{01808170-E2B1-435F-87ED-F1E53CF8DD41}" type="parTrans" cxnId="{8C4A42FE-8193-4BB5-8D73-9E2CFF49E58D}">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25F4D313-EF09-4EB7-8AE4-EE3E35423DF3}" type="sibTrans" cxnId="{8C4A42FE-8193-4BB5-8D73-9E2CFF49E58D}">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150E2F04-9A66-4EBA-9031-C82DEB25E0BB}">
      <dgm:prSet custT="1"/>
      <dgm:spPr/>
      <dgm:t>
        <a:bodyPr tIns="180000"/>
        <a:lstStyle/>
        <a:p>
          <a:pPr>
            <a:lnSpc>
              <a:spcPts val="2000"/>
            </a:lnSpc>
            <a:spcBef>
              <a:spcPts val="0"/>
            </a:spcBef>
            <a:spcAft>
              <a:spcPts val="0"/>
            </a:spcAft>
          </a:pPr>
          <a:r>
            <a:rPr lang="en" sz="2400" b="1" dirty="0">
              <a:solidFill>
                <a:schemeClr val="bg1"/>
              </a:solidFill>
              <a:effectLst>
                <a:outerShdw blurRad="38100" dist="38100" dir="2700000" algn="tl">
                  <a:srgbClr val="000000">
                    <a:alpha val="43137"/>
                  </a:srgbClr>
                </a:outerShdw>
              </a:effectLst>
            </a:rPr>
            <a:t>MARY: </a:t>
          </a:r>
          <a:br>
            <a:rPr lang="es-ES" sz="2400" b="1" dirty="0">
              <a:solidFill>
                <a:schemeClr val="bg1"/>
              </a:solidFill>
              <a:effectLst>
                <a:outerShdw blurRad="38100" dist="38100" dir="2700000" algn="tl">
                  <a:srgbClr val="000000">
                    <a:alpha val="43137"/>
                  </a:srgbClr>
                </a:outerShdw>
              </a:effectLst>
            </a:rPr>
          </a:br>
          <a:r>
            <a:rPr lang="en" sz="2400" b="1" dirty="0">
              <a:solidFill>
                <a:schemeClr val="bg1"/>
              </a:solidFill>
              <a:effectLst>
                <a:outerShdw blurRad="38100" dist="38100" dir="2700000" algn="tl">
                  <a:srgbClr val="000000">
                    <a:alpha val="43137"/>
                  </a:srgbClr>
                </a:outerShdw>
              </a:effectLst>
            </a:rPr>
            <a:t>Believe and give thanks</a:t>
          </a:r>
          <a:endParaRPr lang="es-ES" sz="2400" dirty="0">
            <a:solidFill>
              <a:schemeClr val="bg1"/>
            </a:solidFill>
            <a:effectLst>
              <a:outerShdw blurRad="38100" dist="38100" dir="2700000" algn="tl">
                <a:srgbClr val="000000">
                  <a:alpha val="43137"/>
                </a:srgbClr>
              </a:outerShdw>
            </a:effectLst>
          </a:endParaRPr>
        </a:p>
      </dgm:t>
    </dgm:pt>
    <dgm:pt modelId="{979D9CB4-23F6-405A-B3E6-83CEFC571782}" type="parTrans" cxnId="{874AB6B5-00AB-4C03-BCC1-59065E26BE77}">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67CC9AC7-6808-44BA-9FE5-56AEAD2C5CEA}" type="sibTrans" cxnId="{874AB6B5-00AB-4C03-BCC1-59065E26BE77}">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909E4BA9-BA52-49A9-8D51-2730B395EC00}">
      <dgm:prSet custT="1"/>
      <dgm:spPr>
        <a:solidFill>
          <a:schemeClr val="accent1">
            <a:lumMod val="75000"/>
          </a:schemeClr>
        </a:solidFill>
      </dgm:spPr>
      <dgm:t>
        <a:bodyPr/>
        <a:lstStyle/>
        <a:p>
          <a:pPr>
            <a:lnSpc>
              <a:spcPts val="2000"/>
            </a:lnSpc>
            <a:spcBef>
              <a:spcPts val="0"/>
            </a:spcBef>
            <a:spcAft>
              <a:spcPts val="0"/>
            </a:spcAft>
          </a:pPr>
          <a:r>
            <a:rPr lang="en" sz="2400" b="1" dirty="0">
              <a:solidFill>
                <a:schemeClr val="bg1"/>
              </a:solidFill>
              <a:effectLst>
                <a:outerShdw blurRad="38100" dist="38100" dir="2700000" algn="tl">
                  <a:srgbClr val="000000">
                    <a:alpha val="43137"/>
                  </a:srgbClr>
                </a:outerShdw>
              </a:effectLst>
            </a:rPr>
            <a:t>PILATE: </a:t>
          </a:r>
          <a:br>
            <a:rPr lang="es-ES" sz="2400" b="1" dirty="0">
              <a:solidFill>
                <a:schemeClr val="bg1"/>
              </a:solidFill>
              <a:effectLst>
                <a:outerShdw blurRad="38100" dist="38100" dir="2700000" algn="tl">
                  <a:srgbClr val="000000">
                    <a:alpha val="43137"/>
                  </a:srgbClr>
                </a:outerShdw>
              </a:effectLst>
            </a:rPr>
          </a:br>
          <a:r>
            <a:rPr lang="en" sz="2400" b="1" dirty="0">
              <a:solidFill>
                <a:schemeClr val="bg1"/>
              </a:solidFill>
              <a:effectLst>
                <a:outerShdw blurRad="38100" dist="38100" dir="2700000" algn="tl">
                  <a:srgbClr val="000000">
                    <a:alpha val="43137"/>
                  </a:srgbClr>
                </a:outerShdw>
              </a:effectLst>
            </a:rPr>
            <a:t>Believe and yield</a:t>
          </a:r>
          <a:endParaRPr lang="es-ES" sz="2400" dirty="0">
            <a:solidFill>
              <a:schemeClr val="bg1"/>
            </a:solidFill>
            <a:effectLst>
              <a:outerShdw blurRad="38100" dist="38100" dir="2700000" algn="tl">
                <a:srgbClr val="000000">
                  <a:alpha val="43137"/>
                </a:srgbClr>
              </a:outerShdw>
            </a:effectLst>
          </a:endParaRPr>
        </a:p>
      </dgm:t>
    </dgm:pt>
    <dgm:pt modelId="{04897B0F-7795-46CF-B691-1D7E21CDE322}" type="parTrans" cxnId="{E7AEEFD0-B6DD-44F8-81E3-74C940FC50F4}">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C902DE53-CD37-477C-A3DD-3F5171FAD3F3}" type="sibTrans" cxnId="{E7AEEFD0-B6DD-44F8-81E3-74C940FC50F4}">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2E0C93EB-0440-4AE3-A31D-115B5F510932}">
      <dgm:prSet custT="1"/>
      <dgm:spPr/>
      <dgm:t>
        <a:bodyPr/>
        <a:lstStyle/>
        <a:p>
          <a:pPr>
            <a:lnSpc>
              <a:spcPts val="2000"/>
            </a:lnSpc>
            <a:spcBef>
              <a:spcPts val="0"/>
            </a:spcBef>
            <a:spcAft>
              <a:spcPts val="0"/>
            </a:spcAft>
          </a:pPr>
          <a:r>
            <a:rPr lang="en" sz="2400" b="1" dirty="0">
              <a:solidFill>
                <a:schemeClr val="bg1"/>
              </a:solidFill>
              <a:effectLst>
                <a:outerShdw blurRad="38100" dist="38100" dir="2700000" algn="tl">
                  <a:srgbClr val="000000">
                    <a:alpha val="43137"/>
                  </a:srgbClr>
                </a:outerShdw>
              </a:effectLst>
            </a:rPr>
            <a:t>THOMAS: </a:t>
          </a:r>
          <a:br>
            <a:rPr lang="es-ES" sz="2400" b="1" dirty="0">
              <a:solidFill>
                <a:schemeClr val="bg1"/>
              </a:solidFill>
              <a:effectLst>
                <a:outerShdw blurRad="38100" dist="38100" dir="2700000" algn="tl">
                  <a:srgbClr val="000000">
                    <a:alpha val="43137"/>
                  </a:srgbClr>
                </a:outerShdw>
              </a:effectLst>
            </a:rPr>
          </a:br>
          <a:r>
            <a:rPr lang="en" sz="2400" b="1" dirty="0">
              <a:solidFill>
                <a:schemeClr val="bg1"/>
              </a:solidFill>
              <a:effectLst>
                <a:outerShdw blurRad="38100" dist="38100" dir="2700000" algn="tl">
                  <a:srgbClr val="000000">
                    <a:alpha val="43137"/>
                  </a:srgbClr>
                </a:outerShdw>
              </a:effectLst>
            </a:rPr>
            <a:t>Believing by seeing</a:t>
          </a:r>
          <a:endParaRPr lang="es-ES" sz="2400" dirty="0">
            <a:solidFill>
              <a:schemeClr val="bg1"/>
            </a:solidFill>
            <a:effectLst>
              <a:outerShdw blurRad="38100" dist="38100" dir="2700000" algn="tl">
                <a:srgbClr val="000000">
                  <a:alpha val="43137"/>
                </a:srgbClr>
              </a:outerShdw>
            </a:effectLst>
          </a:endParaRPr>
        </a:p>
      </dgm:t>
    </dgm:pt>
    <dgm:pt modelId="{7B3C2DB9-C029-40E4-9503-7A07AD2AEB8C}" type="parTrans" cxnId="{2B36C57A-51B5-44D7-B299-C51526A91B78}">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2C26083A-9FA6-4F77-A254-C00EE7C4A214}" type="sibTrans" cxnId="{2B36C57A-51B5-44D7-B299-C51526A91B78}">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8C07A12B-702F-43EB-A699-74C9442074A6}">
      <dgm:prSet custT="1"/>
      <dgm:spPr/>
      <dgm:t>
        <a:bodyPr/>
        <a:lstStyle/>
        <a:p>
          <a:pPr>
            <a:lnSpc>
              <a:spcPts val="2000"/>
            </a:lnSpc>
            <a:spcBef>
              <a:spcPts val="0"/>
            </a:spcBef>
            <a:spcAft>
              <a:spcPts val="0"/>
            </a:spcAft>
          </a:pPr>
          <a:r>
            <a:rPr lang="en" sz="2400" b="1" dirty="0">
              <a:solidFill>
                <a:schemeClr val="bg1"/>
              </a:solidFill>
              <a:effectLst>
                <a:outerShdw blurRad="38100" dist="38100" dir="2700000" algn="tl">
                  <a:srgbClr val="000000">
                    <a:alpha val="43137"/>
                  </a:srgbClr>
                </a:outerShdw>
              </a:effectLst>
            </a:rPr>
            <a:t>YOU AND I: </a:t>
          </a:r>
          <a:br>
            <a:rPr lang="es-ES" sz="2400" b="1" dirty="0">
              <a:solidFill>
                <a:schemeClr val="bg1"/>
              </a:solidFill>
              <a:effectLst>
                <a:outerShdw blurRad="38100" dist="38100" dir="2700000" algn="tl">
                  <a:srgbClr val="000000">
                    <a:alpha val="43137"/>
                  </a:srgbClr>
                </a:outerShdw>
              </a:effectLst>
            </a:rPr>
          </a:br>
          <a:r>
            <a:rPr lang="en" sz="2400" b="1" dirty="0">
              <a:solidFill>
                <a:schemeClr val="bg1"/>
              </a:solidFill>
              <a:effectLst>
                <a:outerShdw blurRad="38100" dist="38100" dir="2700000" algn="tl">
                  <a:srgbClr val="000000">
                    <a:alpha val="43137"/>
                  </a:srgbClr>
                </a:outerShdw>
              </a:effectLst>
            </a:rPr>
            <a:t>Believing without seeing</a:t>
          </a:r>
          <a:endParaRPr lang="es-ES" sz="2400" dirty="0">
            <a:solidFill>
              <a:schemeClr val="bg1"/>
            </a:solidFill>
            <a:effectLst>
              <a:outerShdw blurRad="38100" dist="38100" dir="2700000" algn="tl">
                <a:srgbClr val="000000">
                  <a:alpha val="43137"/>
                </a:srgbClr>
              </a:outerShdw>
            </a:effectLst>
          </a:endParaRPr>
        </a:p>
      </dgm:t>
    </dgm:pt>
    <dgm:pt modelId="{FD3E1B11-A529-40C7-828E-AB4E5CE95EE2}" type="parTrans" cxnId="{1C4E7ED8-3EA4-442E-9916-FD3A1FB94B55}">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52E4CE57-BB69-47CA-9BB9-B48DE1C12926}" type="sibTrans" cxnId="{1C4E7ED8-3EA4-442E-9916-FD3A1FB94B55}">
      <dgm:prSet/>
      <dgm:spPr/>
      <dgm:t>
        <a:bodyPr/>
        <a:lstStyle/>
        <a:p>
          <a:pPr>
            <a:lnSpc>
              <a:spcPts val="2000"/>
            </a:lnSpc>
            <a:spcBef>
              <a:spcPts val="0"/>
            </a:spcBef>
            <a:spcAft>
              <a:spcPts val="0"/>
            </a:spcAft>
          </a:pPr>
          <a:endParaRPr lang="es-ES" sz="2000">
            <a:solidFill>
              <a:schemeClr val="bg1"/>
            </a:solidFill>
            <a:effectLst>
              <a:outerShdw blurRad="38100" dist="38100" dir="2700000" algn="tl">
                <a:srgbClr val="000000">
                  <a:alpha val="43137"/>
                </a:srgbClr>
              </a:outerShdw>
            </a:effectLst>
          </a:endParaRPr>
        </a:p>
      </dgm:t>
    </dgm:pt>
    <dgm:pt modelId="{82998245-D038-421E-9C9C-03B268BDD17F}" type="pres">
      <dgm:prSet presAssocID="{A91A9F49-F605-4048-8318-D589020AD312}" presName="Name0" presStyleCnt="0">
        <dgm:presLayoutVars>
          <dgm:dir/>
          <dgm:resizeHandles val="exact"/>
        </dgm:presLayoutVars>
      </dgm:prSet>
      <dgm:spPr/>
    </dgm:pt>
    <dgm:pt modelId="{B9B726FD-68FC-4BF2-B5FF-1DDF0C1E9E15}" type="pres">
      <dgm:prSet presAssocID="{FE25B39B-C8F6-4E9B-B3CE-F2E357BA944B}" presName="composite" presStyleCnt="0"/>
      <dgm:spPr/>
    </dgm:pt>
    <dgm:pt modelId="{809F35EF-B18B-4487-8C65-25CCDFBD087B}" type="pres">
      <dgm:prSet presAssocID="{FE25B39B-C8F6-4E9B-B3CE-F2E357BA944B}" presName="rect1" presStyleLbl="bgImgPlace1" presStyleIdx="0" presStyleCnt="5" custLinFactNeighborY="-26502"/>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sp3d z="-211800" extrusionH="10600" contourW="25400" prstMaterial="plastic">
          <a:bevelT w="101600" h="8600" prst="relaxedInset"/>
          <a:bevelB w="8600" h="8600" prst="relaxedInset"/>
          <a:contourClr>
            <a:schemeClr val="accent4"/>
          </a:contourClr>
        </a:sp3d>
      </dgm:spPr>
    </dgm:pt>
    <dgm:pt modelId="{E32CE43F-4680-4C17-94B9-E8E0AA451D53}" type="pres">
      <dgm:prSet presAssocID="{FE25B39B-C8F6-4E9B-B3CE-F2E357BA944B}" presName="wedgeRectCallout1" presStyleLbl="node1" presStyleIdx="0" presStyleCnt="5" custScaleY="139081" custLinFactNeighborY="-11650">
        <dgm:presLayoutVars>
          <dgm:bulletEnabled val="1"/>
        </dgm:presLayoutVars>
      </dgm:prSet>
      <dgm:spPr/>
    </dgm:pt>
    <dgm:pt modelId="{231DDB3D-7C23-41F4-A7A8-6DF3C8C30991}" type="pres">
      <dgm:prSet presAssocID="{25F4D313-EF09-4EB7-8AE4-EE3E35423DF3}" presName="sibTrans" presStyleCnt="0"/>
      <dgm:spPr/>
    </dgm:pt>
    <dgm:pt modelId="{33C26065-DB25-4F2D-B3CF-DB1012A779C8}" type="pres">
      <dgm:prSet presAssocID="{150E2F04-9A66-4EBA-9031-C82DEB25E0BB}" presName="composite" presStyleCnt="0"/>
      <dgm:spPr/>
    </dgm:pt>
    <dgm:pt modelId="{42360DDE-852D-4C45-821F-D8812C5F9654}" type="pres">
      <dgm:prSet presAssocID="{150E2F04-9A66-4EBA-9031-C82DEB25E0BB}" presName="rect1" presStyleLbl="bgImgPlace1" presStyleIdx="1" presStyleCnt="5" custLinFactNeighborY="-26502"/>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effectLst/>
        <a:sp3d z="-211800" extrusionH="10600" contourW="25400" prstMaterial="plastic">
          <a:bevelT w="101600" h="8600" prst="relaxedInset"/>
          <a:bevelB w="8600" h="8600" prst="relaxedInset"/>
          <a:contourClr>
            <a:schemeClr val="accent4"/>
          </a:contourClr>
        </a:sp3d>
      </dgm:spPr>
    </dgm:pt>
    <dgm:pt modelId="{BC3E1611-A7B3-485C-A63C-740590973042}" type="pres">
      <dgm:prSet presAssocID="{150E2F04-9A66-4EBA-9031-C82DEB25E0BB}" presName="wedgeRectCallout1" presStyleLbl="node1" presStyleIdx="1" presStyleCnt="5" custScaleY="139081" custLinFactNeighborY="-11650">
        <dgm:presLayoutVars>
          <dgm:bulletEnabled val="1"/>
        </dgm:presLayoutVars>
      </dgm:prSet>
      <dgm:spPr/>
    </dgm:pt>
    <dgm:pt modelId="{4D8A7FAF-30F9-475A-A564-3C947EA8321F}" type="pres">
      <dgm:prSet presAssocID="{67CC9AC7-6808-44BA-9FE5-56AEAD2C5CEA}" presName="sibTrans" presStyleCnt="0"/>
      <dgm:spPr/>
    </dgm:pt>
    <dgm:pt modelId="{DD72AB2B-DADE-43D3-A296-D549CEAEE53A}" type="pres">
      <dgm:prSet presAssocID="{909E4BA9-BA52-49A9-8D51-2730B395EC00}" presName="composite" presStyleCnt="0"/>
      <dgm:spPr/>
    </dgm:pt>
    <dgm:pt modelId="{36CD76A7-2D7C-4BC1-BC8D-E7F81FBA410F}" type="pres">
      <dgm:prSet presAssocID="{909E4BA9-BA52-49A9-8D51-2730B395EC00}" presName="rect1" presStyleLbl="bgImgPlace1" presStyleIdx="2" presStyleCnt="5" custLinFactNeighborY="-26502"/>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effectLst/>
        <a:sp3d z="-211800" extrusionH="10600" contourW="25400" prstMaterial="plastic">
          <a:bevelT w="101600" h="8600" prst="relaxedInset"/>
          <a:bevelB w="8600" h="8600" prst="relaxedInset"/>
          <a:contourClr>
            <a:schemeClr val="accent4"/>
          </a:contourClr>
        </a:sp3d>
      </dgm:spPr>
    </dgm:pt>
    <dgm:pt modelId="{6AD0C636-BD3D-4D70-9D23-1E37EDDE8DB6}" type="pres">
      <dgm:prSet presAssocID="{909E4BA9-BA52-49A9-8D51-2730B395EC00}" presName="wedgeRectCallout1" presStyleLbl="node1" presStyleIdx="2" presStyleCnt="5" custScaleY="139081" custLinFactNeighborY="-11650">
        <dgm:presLayoutVars>
          <dgm:bulletEnabled val="1"/>
        </dgm:presLayoutVars>
      </dgm:prSet>
      <dgm:spPr/>
    </dgm:pt>
    <dgm:pt modelId="{B01A99E3-302B-4CD5-898F-DD9E82FAEF64}" type="pres">
      <dgm:prSet presAssocID="{C902DE53-CD37-477C-A3DD-3F5171FAD3F3}" presName="sibTrans" presStyleCnt="0"/>
      <dgm:spPr/>
    </dgm:pt>
    <dgm:pt modelId="{F94204E0-27FD-467C-A964-4A9EB1BDD882}" type="pres">
      <dgm:prSet presAssocID="{2E0C93EB-0440-4AE3-A31D-115B5F510932}" presName="composite" presStyleCnt="0"/>
      <dgm:spPr/>
    </dgm:pt>
    <dgm:pt modelId="{452B9A09-B373-47C3-81B2-BD4D6239C96A}" type="pres">
      <dgm:prSet presAssocID="{2E0C93EB-0440-4AE3-A31D-115B5F510932}" presName="rect1" presStyleLbl="bgImgPlace1" presStyleIdx="3" presStyleCnt="5" custLinFactNeighborX="816" custLinFactNeighborY="204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effectLst/>
        <a:sp3d z="-211800" extrusionH="10600" contourW="25400" prstMaterial="plastic">
          <a:bevelT w="101600" h="8600" prst="relaxedInset"/>
          <a:bevelB w="8600" h="8600" prst="relaxedInset"/>
          <a:contourClr>
            <a:schemeClr val="accent4"/>
          </a:contourClr>
        </a:sp3d>
      </dgm:spPr>
    </dgm:pt>
    <dgm:pt modelId="{A2C45884-3CA1-42C3-8D56-A74CEA13883F}" type="pres">
      <dgm:prSet presAssocID="{2E0C93EB-0440-4AE3-A31D-115B5F510932}" presName="wedgeRectCallout1" presStyleLbl="node1" presStyleIdx="3" presStyleCnt="5" custScaleY="139081" custLinFactNeighborX="916" custLinFactNeighborY="62608">
        <dgm:presLayoutVars>
          <dgm:bulletEnabled val="1"/>
        </dgm:presLayoutVars>
      </dgm:prSet>
      <dgm:spPr/>
    </dgm:pt>
    <dgm:pt modelId="{DD034CE7-454D-4B84-B388-A43FDCEA438F}" type="pres">
      <dgm:prSet presAssocID="{2C26083A-9FA6-4F77-A254-C00EE7C4A214}" presName="sibTrans" presStyleCnt="0"/>
      <dgm:spPr/>
    </dgm:pt>
    <dgm:pt modelId="{3E19C85D-9ABF-42CD-BC43-2C63173C19B3}" type="pres">
      <dgm:prSet presAssocID="{8C07A12B-702F-43EB-A699-74C9442074A6}" presName="composite" presStyleCnt="0"/>
      <dgm:spPr/>
    </dgm:pt>
    <dgm:pt modelId="{5D585E34-92C7-47BA-897B-426FF6C5BA5D}" type="pres">
      <dgm:prSet presAssocID="{8C07A12B-702F-43EB-A699-74C9442074A6}" presName="rect1" presStyleLbl="bgImgPlace1" presStyleIdx="4" presStyleCnt="5" custLinFactNeighborX="816" custLinFactNeighborY="2040"/>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effectLst/>
        <a:sp3d z="-211800" extrusionH="10600" contourW="25400" prstMaterial="plastic">
          <a:bevelT w="101600" h="8600" prst="relaxedInset"/>
          <a:bevelB w="8600" h="8600" prst="relaxedInset"/>
          <a:contourClr>
            <a:schemeClr val="accent4"/>
          </a:contourClr>
        </a:sp3d>
      </dgm:spPr>
    </dgm:pt>
    <dgm:pt modelId="{E94D0911-A337-44DD-9A4A-CB99B2896FC6}" type="pres">
      <dgm:prSet presAssocID="{8C07A12B-702F-43EB-A699-74C9442074A6}" presName="wedgeRectCallout1" presStyleLbl="node1" presStyleIdx="4" presStyleCnt="5" custScaleY="139081" custLinFactNeighborX="916" custLinFactNeighborY="62608">
        <dgm:presLayoutVars>
          <dgm:bulletEnabled val="1"/>
        </dgm:presLayoutVars>
      </dgm:prSet>
      <dgm:spPr/>
    </dgm:pt>
  </dgm:ptLst>
  <dgm:cxnLst>
    <dgm:cxn modelId="{B1578A18-B052-4B5B-9DCE-F2276E798A07}" type="presOf" srcId="{8C07A12B-702F-43EB-A699-74C9442074A6}" destId="{E94D0911-A337-44DD-9A4A-CB99B2896FC6}" srcOrd="0" destOrd="0" presId="urn:microsoft.com/office/officeart/2008/layout/BendingPictureCaptionList"/>
    <dgm:cxn modelId="{B3894024-2118-4A40-86DF-DA2E246456DD}" type="presOf" srcId="{FE25B39B-C8F6-4E9B-B3CE-F2E357BA944B}" destId="{E32CE43F-4680-4C17-94B9-E8E0AA451D53}" srcOrd="0" destOrd="0" presId="urn:microsoft.com/office/officeart/2008/layout/BendingPictureCaptionList"/>
    <dgm:cxn modelId="{0C733433-B792-4FE1-9B6B-9F2BA3889E74}" type="presOf" srcId="{A91A9F49-F605-4048-8318-D589020AD312}" destId="{82998245-D038-421E-9C9C-03B268BDD17F}" srcOrd="0" destOrd="0" presId="urn:microsoft.com/office/officeart/2008/layout/BendingPictureCaptionList"/>
    <dgm:cxn modelId="{1DC60B55-7336-40B8-B2A7-8F6680B143F4}" type="presOf" srcId="{150E2F04-9A66-4EBA-9031-C82DEB25E0BB}" destId="{BC3E1611-A7B3-485C-A63C-740590973042}" srcOrd="0" destOrd="0" presId="urn:microsoft.com/office/officeart/2008/layout/BendingPictureCaptionList"/>
    <dgm:cxn modelId="{2B36C57A-51B5-44D7-B299-C51526A91B78}" srcId="{A91A9F49-F605-4048-8318-D589020AD312}" destId="{2E0C93EB-0440-4AE3-A31D-115B5F510932}" srcOrd="3" destOrd="0" parTransId="{7B3C2DB9-C029-40E4-9503-7A07AD2AEB8C}" sibTransId="{2C26083A-9FA6-4F77-A254-C00EE7C4A214}"/>
    <dgm:cxn modelId="{874AB6B5-00AB-4C03-BCC1-59065E26BE77}" srcId="{A91A9F49-F605-4048-8318-D589020AD312}" destId="{150E2F04-9A66-4EBA-9031-C82DEB25E0BB}" srcOrd="1" destOrd="0" parTransId="{979D9CB4-23F6-405A-B3E6-83CEFC571782}" sibTransId="{67CC9AC7-6808-44BA-9FE5-56AEAD2C5CEA}"/>
    <dgm:cxn modelId="{330802C1-B4AF-4B35-8595-CA6FB88E041D}" type="presOf" srcId="{2E0C93EB-0440-4AE3-A31D-115B5F510932}" destId="{A2C45884-3CA1-42C3-8D56-A74CEA13883F}" srcOrd="0" destOrd="0" presId="urn:microsoft.com/office/officeart/2008/layout/BendingPictureCaptionList"/>
    <dgm:cxn modelId="{E7AEEFD0-B6DD-44F8-81E3-74C940FC50F4}" srcId="{A91A9F49-F605-4048-8318-D589020AD312}" destId="{909E4BA9-BA52-49A9-8D51-2730B395EC00}" srcOrd="2" destOrd="0" parTransId="{04897B0F-7795-46CF-B691-1D7E21CDE322}" sibTransId="{C902DE53-CD37-477C-A3DD-3F5171FAD3F3}"/>
    <dgm:cxn modelId="{1C4E7ED8-3EA4-442E-9916-FD3A1FB94B55}" srcId="{A91A9F49-F605-4048-8318-D589020AD312}" destId="{8C07A12B-702F-43EB-A699-74C9442074A6}" srcOrd="4" destOrd="0" parTransId="{FD3E1B11-A529-40C7-828E-AB4E5CE95EE2}" sibTransId="{52E4CE57-BB69-47CA-9BB9-B48DE1C12926}"/>
    <dgm:cxn modelId="{2F0837DE-F114-412A-B48F-DDD715F5912A}" type="presOf" srcId="{909E4BA9-BA52-49A9-8D51-2730B395EC00}" destId="{6AD0C636-BD3D-4D70-9D23-1E37EDDE8DB6}" srcOrd="0" destOrd="0" presId="urn:microsoft.com/office/officeart/2008/layout/BendingPictureCaptionList"/>
    <dgm:cxn modelId="{8C4A42FE-8193-4BB5-8D73-9E2CFF49E58D}" srcId="{A91A9F49-F605-4048-8318-D589020AD312}" destId="{FE25B39B-C8F6-4E9B-B3CE-F2E357BA944B}" srcOrd="0" destOrd="0" parTransId="{01808170-E2B1-435F-87ED-F1E53CF8DD41}" sibTransId="{25F4D313-EF09-4EB7-8AE4-EE3E35423DF3}"/>
    <dgm:cxn modelId="{C217FF15-2483-461D-A6DD-A21CC672FC7A}" type="presParOf" srcId="{82998245-D038-421E-9C9C-03B268BDD17F}" destId="{B9B726FD-68FC-4BF2-B5FF-1DDF0C1E9E15}" srcOrd="0" destOrd="0" presId="urn:microsoft.com/office/officeart/2008/layout/BendingPictureCaptionList"/>
    <dgm:cxn modelId="{9EFDF74C-470A-4378-B1D3-E044EE2B6894}" type="presParOf" srcId="{B9B726FD-68FC-4BF2-B5FF-1DDF0C1E9E15}" destId="{809F35EF-B18B-4487-8C65-25CCDFBD087B}" srcOrd="0" destOrd="0" presId="urn:microsoft.com/office/officeart/2008/layout/BendingPictureCaptionList"/>
    <dgm:cxn modelId="{72413F62-11FC-4D81-A704-8C32ED3CB3DF}" type="presParOf" srcId="{B9B726FD-68FC-4BF2-B5FF-1DDF0C1E9E15}" destId="{E32CE43F-4680-4C17-94B9-E8E0AA451D53}" srcOrd="1" destOrd="0" presId="urn:microsoft.com/office/officeart/2008/layout/BendingPictureCaptionList"/>
    <dgm:cxn modelId="{30B7B08D-BD33-418A-87E6-5C053A995306}" type="presParOf" srcId="{82998245-D038-421E-9C9C-03B268BDD17F}" destId="{231DDB3D-7C23-41F4-A7A8-6DF3C8C30991}" srcOrd="1" destOrd="0" presId="urn:microsoft.com/office/officeart/2008/layout/BendingPictureCaptionList"/>
    <dgm:cxn modelId="{EA1E9FA8-5810-408C-851C-D262912619A5}" type="presParOf" srcId="{82998245-D038-421E-9C9C-03B268BDD17F}" destId="{33C26065-DB25-4F2D-B3CF-DB1012A779C8}" srcOrd="2" destOrd="0" presId="urn:microsoft.com/office/officeart/2008/layout/BendingPictureCaptionList"/>
    <dgm:cxn modelId="{9ECB811A-0D68-4D2D-B30F-63AD3FE4B54B}" type="presParOf" srcId="{33C26065-DB25-4F2D-B3CF-DB1012A779C8}" destId="{42360DDE-852D-4C45-821F-D8812C5F9654}" srcOrd="0" destOrd="0" presId="urn:microsoft.com/office/officeart/2008/layout/BendingPictureCaptionList"/>
    <dgm:cxn modelId="{891A8B22-5930-44AF-A618-E900888256A8}" type="presParOf" srcId="{33C26065-DB25-4F2D-B3CF-DB1012A779C8}" destId="{BC3E1611-A7B3-485C-A63C-740590973042}" srcOrd="1" destOrd="0" presId="urn:microsoft.com/office/officeart/2008/layout/BendingPictureCaptionList"/>
    <dgm:cxn modelId="{0C1AB314-371A-43B2-9CB7-169864E4DE48}" type="presParOf" srcId="{82998245-D038-421E-9C9C-03B268BDD17F}" destId="{4D8A7FAF-30F9-475A-A564-3C947EA8321F}" srcOrd="3" destOrd="0" presId="urn:microsoft.com/office/officeart/2008/layout/BendingPictureCaptionList"/>
    <dgm:cxn modelId="{0C7ADEE3-4672-47E5-84E8-18D01CE3746F}" type="presParOf" srcId="{82998245-D038-421E-9C9C-03B268BDD17F}" destId="{DD72AB2B-DADE-43D3-A296-D549CEAEE53A}" srcOrd="4" destOrd="0" presId="urn:microsoft.com/office/officeart/2008/layout/BendingPictureCaptionList"/>
    <dgm:cxn modelId="{86B7CB5E-FCBE-4220-8DB2-46AF59F590B0}" type="presParOf" srcId="{DD72AB2B-DADE-43D3-A296-D549CEAEE53A}" destId="{36CD76A7-2D7C-4BC1-BC8D-E7F81FBA410F}" srcOrd="0" destOrd="0" presId="urn:microsoft.com/office/officeart/2008/layout/BendingPictureCaptionList"/>
    <dgm:cxn modelId="{CACEF4A1-BE11-430D-8296-3DD801FEFE36}" type="presParOf" srcId="{DD72AB2B-DADE-43D3-A296-D549CEAEE53A}" destId="{6AD0C636-BD3D-4D70-9D23-1E37EDDE8DB6}" srcOrd="1" destOrd="0" presId="urn:microsoft.com/office/officeart/2008/layout/BendingPictureCaptionList"/>
    <dgm:cxn modelId="{9844F3FB-D8D9-4A44-864D-DD929EB88F50}" type="presParOf" srcId="{82998245-D038-421E-9C9C-03B268BDD17F}" destId="{B01A99E3-302B-4CD5-898F-DD9E82FAEF64}" srcOrd="5" destOrd="0" presId="urn:microsoft.com/office/officeart/2008/layout/BendingPictureCaptionList"/>
    <dgm:cxn modelId="{F7F83854-964C-41EC-A5E9-BB8F556B8F07}" type="presParOf" srcId="{82998245-D038-421E-9C9C-03B268BDD17F}" destId="{F94204E0-27FD-467C-A964-4A9EB1BDD882}" srcOrd="6" destOrd="0" presId="urn:microsoft.com/office/officeart/2008/layout/BendingPictureCaptionList"/>
    <dgm:cxn modelId="{D0C004BE-4ED7-4E2F-899C-2A46F2BA7136}" type="presParOf" srcId="{F94204E0-27FD-467C-A964-4A9EB1BDD882}" destId="{452B9A09-B373-47C3-81B2-BD4D6239C96A}" srcOrd="0" destOrd="0" presId="urn:microsoft.com/office/officeart/2008/layout/BendingPictureCaptionList"/>
    <dgm:cxn modelId="{A8932B59-A865-4428-A0F2-B5BE4EC35073}" type="presParOf" srcId="{F94204E0-27FD-467C-A964-4A9EB1BDD882}" destId="{A2C45884-3CA1-42C3-8D56-A74CEA13883F}" srcOrd="1" destOrd="0" presId="urn:microsoft.com/office/officeart/2008/layout/BendingPictureCaptionList"/>
    <dgm:cxn modelId="{4792AA4F-C3CC-41D2-986F-4AA71AB041AC}" type="presParOf" srcId="{82998245-D038-421E-9C9C-03B268BDD17F}" destId="{DD034CE7-454D-4B84-B388-A43FDCEA438F}" srcOrd="7" destOrd="0" presId="urn:microsoft.com/office/officeart/2008/layout/BendingPictureCaptionList"/>
    <dgm:cxn modelId="{651FC1C1-5FC2-4B16-9B43-4330B7398FF2}" type="presParOf" srcId="{82998245-D038-421E-9C9C-03B268BDD17F}" destId="{3E19C85D-9ABF-42CD-BC43-2C63173C19B3}" srcOrd="8" destOrd="0" presId="urn:microsoft.com/office/officeart/2008/layout/BendingPictureCaptionList"/>
    <dgm:cxn modelId="{AF9B301B-5376-44AB-94B1-3A81475D7967}" type="presParOf" srcId="{3E19C85D-9ABF-42CD-BC43-2C63173C19B3}" destId="{5D585E34-92C7-47BA-897B-426FF6C5BA5D}" srcOrd="0" destOrd="0" presId="urn:microsoft.com/office/officeart/2008/layout/BendingPictureCaptionList"/>
    <dgm:cxn modelId="{3F774F9B-1BDD-4829-9965-033E9322F3FF}" type="presParOf" srcId="{3E19C85D-9ABF-42CD-BC43-2C63173C19B3}" destId="{E94D0911-A337-44DD-9A4A-CB99B2896FC6}"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EA4CC-1A05-440E-851F-E2F65931CDE2}" type="doc">
      <dgm:prSet loTypeId="urn:microsoft.com/office/officeart/2008/layout/TitlePictureLineup" loCatId="picture" qsTypeId="urn:microsoft.com/office/officeart/2005/8/quickstyle/3d2" qsCatId="3D" csTypeId="urn:microsoft.com/office/officeart/2005/8/colors/colorful2" csCatId="colorful" phldr="1"/>
      <dgm:spPr/>
      <dgm:t>
        <a:bodyPr/>
        <a:lstStyle/>
        <a:p>
          <a:endParaRPr lang="es-ES"/>
        </a:p>
      </dgm:t>
    </dgm:pt>
    <dgm:pt modelId="{049E4A76-0B29-417D-828C-55D977FB8DF1}">
      <dgm:prSet custT="1"/>
      <dgm:spPr>
        <a:gradFill rotWithShape="0">
          <a:gsLst>
            <a:gs pos="0">
              <a:srgbClr val="0099CC">
                <a:hueOff val="-3899998"/>
                <a:satOff val="0"/>
                <a:lumOff val="0"/>
                <a:alphaOff val="0"/>
                <a:satMod val="103000"/>
                <a:lumMod val="102000"/>
                <a:tint val="94000"/>
              </a:srgbClr>
            </a:gs>
            <a:gs pos="50000">
              <a:srgbClr val="0099CC">
                <a:hueOff val="-3899998"/>
                <a:satOff val="0"/>
                <a:lumOff val="0"/>
                <a:alphaOff val="0"/>
                <a:satMod val="110000"/>
                <a:lumMod val="100000"/>
                <a:shade val="100000"/>
              </a:srgbClr>
            </a:gs>
            <a:gs pos="100000">
              <a:srgbClr val="0099CC">
                <a:hueOff val="-3899998"/>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None/>
          </a:pPr>
          <a:r>
            <a:rPr lang="en" sz="1800" b="1" i="0" u="none" kern="1200" dirty="0">
              <a:solidFill>
                <a:prstClr val="white"/>
              </a:solidFill>
              <a:effectLst>
                <a:outerShdw blurRad="38100" dist="38100" dir="2700000" algn="tl">
                  <a:srgbClr val="000000">
                    <a:alpha val="43137"/>
                  </a:srgbClr>
                </a:outerShdw>
              </a:effectLst>
              <a:latin typeface="Aptos" panose="02110004020202020204"/>
              <a:ea typeface="+mn-ea"/>
              <a:cs typeface="+mn-cs"/>
            </a:rPr>
            <a:t>Nature</a:t>
          </a:r>
        </a:p>
      </dgm:t>
    </dgm:pt>
    <dgm:pt modelId="{B27C31BD-37AC-4049-9748-C09B8C6F3D1A}" type="parTrans" cxnId="{3CFA7877-1DAA-4AE5-92B9-B82166B6E091}">
      <dgm:prSet/>
      <dgm:spPr/>
      <dgm:t>
        <a:bodyPr/>
        <a:lstStyle/>
        <a:p>
          <a:endParaRPr lang="es-ES" sz="1800" b="1" i="0" u="none"/>
        </a:p>
      </dgm:t>
    </dgm:pt>
    <dgm:pt modelId="{1620529B-5710-437A-97EF-21F76181FDBE}" type="sibTrans" cxnId="{3CFA7877-1DAA-4AE5-92B9-B82166B6E091}">
      <dgm:prSet/>
      <dgm:spPr/>
      <dgm:t>
        <a:bodyPr/>
        <a:lstStyle/>
        <a:p>
          <a:endParaRPr lang="es-ES" sz="1800" b="1" i="0" u="none"/>
        </a:p>
      </dgm:t>
    </dgm:pt>
    <dgm:pt modelId="{BD93CE24-3C80-4CB7-A8FC-96923D1B39DB}">
      <dgm:prSet custT="1"/>
      <dgm:spPr>
        <a:gradFill rotWithShape="0">
          <a:gsLst>
            <a:gs pos="0">
              <a:srgbClr val="0099CC">
                <a:hueOff val="0"/>
                <a:satOff val="0"/>
                <a:lumOff val="0"/>
                <a:alphaOff val="0"/>
                <a:satMod val="103000"/>
                <a:lumMod val="102000"/>
                <a:tint val="94000"/>
              </a:srgbClr>
            </a:gs>
            <a:gs pos="50000">
              <a:srgbClr val="0099CC">
                <a:hueOff val="0"/>
                <a:satOff val="0"/>
                <a:lumOff val="0"/>
                <a:alphaOff val="0"/>
                <a:satMod val="110000"/>
                <a:lumMod val="100000"/>
                <a:shade val="100000"/>
              </a:srgbClr>
            </a:gs>
            <a:gs pos="100000">
              <a:srgbClr val="0099CC">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None/>
          </a:pPr>
          <a:r>
            <a:rPr lang="en" sz="1800" b="1" i="0" u="none" kern="1200" dirty="0">
              <a:solidFill>
                <a:prstClr val="white"/>
              </a:solidFill>
              <a:effectLst>
                <a:outerShdw blurRad="38100" dist="38100" dir="2700000" algn="tl">
                  <a:srgbClr val="000000">
                    <a:alpha val="43137"/>
                  </a:srgbClr>
                </a:outerShdw>
              </a:effectLst>
              <a:latin typeface="Aptos" panose="02110004020202020204"/>
              <a:ea typeface="+mn-ea"/>
              <a:cs typeface="+mn-cs"/>
            </a:rPr>
            <a:t>The Word of God</a:t>
          </a:r>
        </a:p>
      </dgm:t>
    </dgm:pt>
    <dgm:pt modelId="{7490FC46-B88D-4130-890C-974903A0B781}" type="parTrans" cxnId="{F116516A-E8F8-49A5-93F1-5A773BF6B2B9}">
      <dgm:prSet/>
      <dgm:spPr/>
      <dgm:t>
        <a:bodyPr/>
        <a:lstStyle/>
        <a:p>
          <a:endParaRPr lang="es-ES" sz="1800" b="1" i="0" u="none"/>
        </a:p>
      </dgm:t>
    </dgm:pt>
    <dgm:pt modelId="{88F9C995-E40C-4C3B-BE35-1530A67466D5}" type="sibTrans" cxnId="{F116516A-E8F8-49A5-93F1-5A773BF6B2B9}">
      <dgm:prSet/>
      <dgm:spPr/>
      <dgm:t>
        <a:bodyPr/>
        <a:lstStyle/>
        <a:p>
          <a:endParaRPr lang="es-ES" sz="1800" b="1" i="0" u="none"/>
        </a:p>
      </dgm:t>
    </dgm:pt>
    <dgm:pt modelId="{6B81FA93-917D-4D25-96BC-E9431C0D4F02}">
      <dgm:prSet custT="1"/>
      <dgm:spPr>
        <a:gradFill rotWithShape="0">
          <a:gsLst>
            <a:gs pos="0">
              <a:srgbClr val="0099CC">
                <a:hueOff val="-11699993"/>
                <a:satOff val="0"/>
                <a:lumOff val="0"/>
                <a:alphaOff val="0"/>
                <a:satMod val="103000"/>
                <a:lumMod val="102000"/>
                <a:tint val="94000"/>
              </a:srgbClr>
            </a:gs>
            <a:gs pos="50000">
              <a:srgbClr val="0099CC">
                <a:hueOff val="-11699993"/>
                <a:satOff val="0"/>
                <a:lumOff val="0"/>
                <a:alphaOff val="0"/>
                <a:satMod val="110000"/>
                <a:lumMod val="100000"/>
                <a:shade val="100000"/>
              </a:srgbClr>
            </a:gs>
            <a:gs pos="100000">
              <a:srgbClr val="0099CC">
                <a:hueOff val="-11699993"/>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45720" tIns="45720" rIns="45720" bIns="45720" numCol="1" spcCol="1270" anchor="ctr" anchorCtr="0"/>
        <a:lstStyle/>
        <a:p>
          <a:pPr marL="0" lvl="0" indent="0" algn="ctr" defTabSz="800100">
            <a:lnSpc>
              <a:spcPct val="90000"/>
            </a:lnSpc>
            <a:spcBef>
              <a:spcPct val="0"/>
            </a:spcBef>
            <a:spcAft>
              <a:spcPct val="35000"/>
            </a:spcAft>
            <a:buNone/>
          </a:pPr>
          <a:r>
            <a:rPr lang="en" sz="1800" b="1" i="0" u="none" kern="1200" dirty="0">
              <a:solidFill>
                <a:prstClr val="white"/>
              </a:solidFill>
              <a:effectLst>
                <a:outerShdw blurRad="38100" dist="38100" dir="2700000" algn="tl">
                  <a:srgbClr val="000000">
                    <a:alpha val="43137"/>
                  </a:srgbClr>
                </a:outerShdw>
              </a:effectLst>
              <a:latin typeface="Aptos" panose="02110004020202020204"/>
              <a:ea typeface="+mn-ea"/>
              <a:cs typeface="+mn-cs"/>
            </a:rPr>
            <a:t>The prophecies</a:t>
          </a:r>
        </a:p>
      </dgm:t>
    </dgm:pt>
    <dgm:pt modelId="{BB863733-E87B-4BE3-9BEA-7C8E9ED8131C}" type="parTrans" cxnId="{0F292545-7F2D-4A12-933C-185D2C6151C0}">
      <dgm:prSet/>
      <dgm:spPr/>
      <dgm:t>
        <a:bodyPr/>
        <a:lstStyle/>
        <a:p>
          <a:endParaRPr lang="es-ES" sz="1800" b="1" i="0" u="none"/>
        </a:p>
      </dgm:t>
    </dgm:pt>
    <dgm:pt modelId="{480FAA05-4FB4-4F44-959E-875EBEFB7340}" type="sibTrans" cxnId="{0F292545-7F2D-4A12-933C-185D2C6151C0}">
      <dgm:prSet/>
      <dgm:spPr/>
      <dgm:t>
        <a:bodyPr/>
        <a:lstStyle/>
        <a:p>
          <a:endParaRPr lang="es-ES" sz="1800" b="1" i="0" u="none"/>
        </a:p>
      </dgm:t>
    </dgm:pt>
    <dgm:pt modelId="{CF7AA94D-AB43-48C1-915A-A55EC31B3121}">
      <dgm:prSet custT="1"/>
      <dgm:spPr>
        <a:solidFill>
          <a:schemeClr val="accent1">
            <a:lumMod val="75000"/>
          </a:schemeClr>
        </a:solidFill>
      </dgm:spPr>
      <dgm:t>
        <a:bodyPr/>
        <a:lstStyle/>
        <a:p>
          <a:pPr>
            <a:lnSpc>
              <a:spcPts val="1700"/>
            </a:lnSpc>
            <a:spcAft>
              <a:spcPts val="0"/>
            </a:spcAft>
          </a:pPr>
          <a:r>
            <a:rPr lang="en" sz="1800" b="1" i="0" u="none" dirty="0">
              <a:effectLst>
                <a:outerShdw blurRad="38100" dist="38100" dir="2700000" algn="tl">
                  <a:srgbClr val="000000">
                    <a:alpha val="43137"/>
                  </a:srgbClr>
                </a:outerShdw>
              </a:effectLst>
            </a:rPr>
            <a:t>Personal experience</a:t>
          </a:r>
        </a:p>
      </dgm:t>
    </dgm:pt>
    <dgm:pt modelId="{DC900D82-EADC-4BCD-B45D-74FCEBC02585}" type="parTrans" cxnId="{8E8FD9B7-0D06-4AB4-A7CD-454F9AACF1C2}">
      <dgm:prSet/>
      <dgm:spPr/>
      <dgm:t>
        <a:bodyPr/>
        <a:lstStyle/>
        <a:p>
          <a:endParaRPr lang="es-ES" sz="1800" b="1" i="0" u="none"/>
        </a:p>
      </dgm:t>
    </dgm:pt>
    <dgm:pt modelId="{767E80A0-7F8A-456E-A82B-9D896402D047}" type="sibTrans" cxnId="{8E8FD9B7-0D06-4AB4-A7CD-454F9AACF1C2}">
      <dgm:prSet/>
      <dgm:spPr/>
      <dgm:t>
        <a:bodyPr/>
        <a:lstStyle/>
        <a:p>
          <a:endParaRPr lang="es-ES" sz="1800" b="1" i="0" u="none"/>
        </a:p>
      </dgm:t>
    </dgm:pt>
    <dgm:pt modelId="{0AD67E4F-C4FC-45CA-A9A6-6BC32480C9FD}">
      <dgm:prSet custT="1"/>
      <dgm:spPr/>
      <dgm:t>
        <a:bodyPr/>
        <a:lstStyle/>
        <a:p>
          <a:r>
            <a:rPr lang="en" sz="1800" b="1" i="0" u="none" dirty="0"/>
            <a:t>Although imperfect and affected by sin, nature teaches us the intelligent design with which it was endowed by its Creator</a:t>
          </a:r>
        </a:p>
      </dgm:t>
    </dgm:pt>
    <dgm:pt modelId="{3D5AC025-B885-4ACD-AB37-9C4538FBC495}" type="parTrans" cxnId="{6EA8981B-B53E-4DD0-A5EE-1DECC98AD668}">
      <dgm:prSet/>
      <dgm:spPr/>
      <dgm:t>
        <a:bodyPr/>
        <a:lstStyle/>
        <a:p>
          <a:endParaRPr lang="es-ES" sz="1800" b="1" i="0" u="none"/>
        </a:p>
      </dgm:t>
    </dgm:pt>
    <dgm:pt modelId="{DE244D95-15AB-4C52-B151-6BE416D6C356}" type="sibTrans" cxnId="{6EA8981B-B53E-4DD0-A5EE-1DECC98AD668}">
      <dgm:prSet/>
      <dgm:spPr/>
      <dgm:t>
        <a:bodyPr/>
        <a:lstStyle/>
        <a:p>
          <a:endParaRPr lang="es-ES" sz="1800" b="1" i="0" u="none"/>
        </a:p>
      </dgm:t>
    </dgm:pt>
    <dgm:pt modelId="{8F6B85DF-72EC-4122-BDA6-5D217C99781D}">
      <dgm:prSet custT="1"/>
      <dgm:spPr/>
      <dgm:t>
        <a:bodyPr/>
        <a:lstStyle/>
        <a:p>
          <a:r>
            <a:rPr lang="en" sz="1800" b="1" i="0" u="none" dirty="0"/>
            <a:t>In the Bible we find abundant testimonies of the powerful works of God in history and in people. We have in it, especially, the testimony of Jesus himself</a:t>
          </a:r>
        </a:p>
      </dgm:t>
    </dgm:pt>
    <dgm:pt modelId="{74E9E23C-DEFF-45B6-BE58-F2C29F70E60A}" type="parTrans" cxnId="{8AC6AC2C-CE40-4EC4-A8B3-A74037C6E5C6}">
      <dgm:prSet/>
      <dgm:spPr/>
      <dgm:t>
        <a:bodyPr/>
        <a:lstStyle/>
        <a:p>
          <a:endParaRPr lang="es-ES" sz="1800" b="1" i="0" u="none"/>
        </a:p>
      </dgm:t>
    </dgm:pt>
    <dgm:pt modelId="{A651E729-B9EB-490A-8FE9-A7844ED7E6FE}" type="sibTrans" cxnId="{8AC6AC2C-CE40-4EC4-A8B3-A74037C6E5C6}">
      <dgm:prSet/>
      <dgm:spPr/>
      <dgm:t>
        <a:bodyPr/>
        <a:lstStyle/>
        <a:p>
          <a:endParaRPr lang="es-ES" sz="1800" b="1" i="0" u="none"/>
        </a:p>
      </dgm:t>
    </dgm:pt>
    <dgm:pt modelId="{AF4ED684-A61C-4BB1-9DE9-0DF853CA0724}">
      <dgm:prSet custT="1"/>
      <dgm:spPr/>
      <dgm:t>
        <a:bodyPr/>
        <a:lstStyle/>
        <a:p>
          <a:r>
            <a:rPr lang="en" sz="1800" b="1" i="0" u="none" dirty="0"/>
            <a:t>The fulfillment of prophecies that announced historical events many centuries before their fulfillment (Greece invading Persia; Tyre devastated; the destruction of the Temple of Jerusalem; etc.)</a:t>
          </a:r>
        </a:p>
      </dgm:t>
    </dgm:pt>
    <dgm:pt modelId="{EF35DB4E-C9D6-4200-BC43-6C635B334C32}" type="parTrans" cxnId="{23754884-DC7E-441B-A4AF-D3553CAB04A1}">
      <dgm:prSet/>
      <dgm:spPr/>
      <dgm:t>
        <a:bodyPr/>
        <a:lstStyle/>
        <a:p>
          <a:endParaRPr lang="es-ES" sz="1800" b="1" i="0" u="none"/>
        </a:p>
      </dgm:t>
    </dgm:pt>
    <dgm:pt modelId="{C10819B7-831C-4BA5-9C35-591A5D81173C}" type="sibTrans" cxnId="{23754884-DC7E-441B-A4AF-D3553CAB04A1}">
      <dgm:prSet/>
      <dgm:spPr/>
      <dgm:t>
        <a:bodyPr/>
        <a:lstStyle/>
        <a:p>
          <a:endParaRPr lang="es-ES" sz="1800" b="1" i="0" u="none"/>
        </a:p>
      </dgm:t>
    </dgm:pt>
    <dgm:pt modelId="{D2C191EC-6094-4ABA-A441-EFB6BE622511}">
      <dgm:prSet custT="1"/>
      <dgm:spPr/>
      <dgm:t>
        <a:bodyPr/>
        <a:lstStyle/>
        <a:p>
          <a:r>
            <a:rPr lang="en" sz="1800" b="1" i="0" u="none" dirty="0"/>
            <a:t>How is our heart transformed?</a:t>
          </a:r>
        </a:p>
        <a:p>
          <a:r>
            <a:rPr lang="en" sz="1800" b="1" i="0" u="none" dirty="0"/>
            <a:t>How have we seen the hand of God at work?</a:t>
          </a:r>
        </a:p>
        <a:p>
          <a:r>
            <a:rPr lang="en" sz="1800" b="1" i="0" u="none" dirty="0"/>
            <a:t>What answers do we get to our prayers?</a:t>
          </a:r>
        </a:p>
      </dgm:t>
    </dgm:pt>
    <dgm:pt modelId="{245D47A4-6930-4954-BB10-712CFB674776}" type="parTrans" cxnId="{35765AD3-72E2-4791-8BF1-F1B1CA3445A4}">
      <dgm:prSet/>
      <dgm:spPr/>
      <dgm:t>
        <a:bodyPr/>
        <a:lstStyle/>
        <a:p>
          <a:endParaRPr lang="es-ES" sz="1800" b="1" i="0" u="none"/>
        </a:p>
      </dgm:t>
    </dgm:pt>
    <dgm:pt modelId="{6B528A6A-E30F-4DDC-8A73-8AF79DE0618F}" type="sibTrans" cxnId="{35765AD3-72E2-4791-8BF1-F1B1CA3445A4}">
      <dgm:prSet/>
      <dgm:spPr/>
      <dgm:t>
        <a:bodyPr/>
        <a:lstStyle/>
        <a:p>
          <a:endParaRPr lang="es-ES" sz="1800" b="1" i="0" u="none"/>
        </a:p>
      </dgm:t>
    </dgm:pt>
    <dgm:pt modelId="{B3D51465-EB70-4277-A609-BF432561C941}" type="pres">
      <dgm:prSet presAssocID="{DE0EA4CC-1A05-440E-851F-E2F65931CDE2}" presName="Name0" presStyleCnt="0">
        <dgm:presLayoutVars>
          <dgm:dir/>
        </dgm:presLayoutVars>
      </dgm:prSet>
      <dgm:spPr/>
    </dgm:pt>
    <dgm:pt modelId="{1D4ECEF3-4DAF-4ED1-9292-427582E569E8}" type="pres">
      <dgm:prSet presAssocID="{049E4A76-0B29-417D-828C-55D977FB8DF1}" presName="composite" presStyleCnt="0"/>
      <dgm:spPr/>
    </dgm:pt>
    <dgm:pt modelId="{85828B48-9E81-47E0-95CB-93D16336B9B3}" type="pres">
      <dgm:prSet presAssocID="{049E4A76-0B29-417D-828C-55D977FB8DF1}" presName="Accent" presStyleLbl="alignAcc1" presStyleIdx="0" presStyleCnt="4"/>
      <dgm:spPr/>
    </dgm:pt>
    <dgm:pt modelId="{2281E4B7-0171-4E0B-937F-F15DDEB3AC38}" type="pres">
      <dgm:prSet presAssocID="{049E4A76-0B29-417D-828C-55D977FB8DF1}" presName="Image" presStyleLbl="node1" presStyleIdx="0" presStyleCnt="4" custScaleY="75868" custLinFactNeighborY="-1367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AAF61349-4A3E-44F7-9777-C24E4A64B893}" type="pres">
      <dgm:prSet presAssocID="{049E4A76-0B29-417D-828C-55D977FB8DF1}" presName="Child" presStyleLbl="revTx" presStyleIdx="0" presStyleCnt="4" custLinFactNeighborY="-18891">
        <dgm:presLayoutVars>
          <dgm:bulletEnabled val="1"/>
        </dgm:presLayoutVars>
      </dgm:prSet>
      <dgm:spPr/>
    </dgm:pt>
    <dgm:pt modelId="{14B0BE4D-35AD-49D9-8C6F-D0D431716DB3}" type="pres">
      <dgm:prSet presAssocID="{049E4A76-0B29-417D-828C-55D977FB8DF1}" presName="Parent" presStyleLbl="alignNode1" presStyleIdx="0" presStyleCnt="4">
        <dgm:presLayoutVars>
          <dgm:bulletEnabled val="1"/>
        </dgm:presLayoutVars>
      </dgm:prSet>
      <dgm:spPr>
        <a:xfrm>
          <a:off x="1641" y="58508"/>
          <a:ext cx="2437845" cy="487569"/>
        </a:xfrm>
        <a:prstGeom prst="rect">
          <a:avLst/>
        </a:prstGeom>
      </dgm:spPr>
    </dgm:pt>
    <dgm:pt modelId="{33CD7E17-79C0-4B64-8FB8-830B141AB2BB}" type="pres">
      <dgm:prSet presAssocID="{1620529B-5710-437A-97EF-21F76181FDBE}" presName="sibTrans" presStyleCnt="0"/>
      <dgm:spPr/>
    </dgm:pt>
    <dgm:pt modelId="{E280F7F3-8561-4872-894E-FBD7B2E2FB27}" type="pres">
      <dgm:prSet presAssocID="{BD93CE24-3C80-4CB7-A8FC-96923D1B39DB}" presName="composite" presStyleCnt="0"/>
      <dgm:spPr/>
    </dgm:pt>
    <dgm:pt modelId="{00E562DF-76A7-4B79-893E-1040F451C88D}" type="pres">
      <dgm:prSet presAssocID="{BD93CE24-3C80-4CB7-A8FC-96923D1B39DB}" presName="Accent" presStyleLbl="alignAcc1" presStyleIdx="1" presStyleCnt="4"/>
      <dgm:spPr/>
    </dgm:pt>
    <dgm:pt modelId="{465620B9-CA89-4620-AF2F-63B2A282F0BD}" type="pres">
      <dgm:prSet presAssocID="{BD93CE24-3C80-4CB7-A8FC-96923D1B39DB}" presName="Image" presStyleLbl="node1" presStyleIdx="1" presStyleCnt="4" custScaleY="75868" custLinFactNeighborY="-13678"/>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1116CF75-8C50-4CCD-A861-52657358C127}" type="pres">
      <dgm:prSet presAssocID="{BD93CE24-3C80-4CB7-A8FC-96923D1B39DB}" presName="Child" presStyleLbl="revTx" presStyleIdx="1" presStyleCnt="4" custScaleX="110678" custLinFactNeighborX="5265" custLinFactNeighborY="-18891">
        <dgm:presLayoutVars>
          <dgm:bulletEnabled val="1"/>
        </dgm:presLayoutVars>
      </dgm:prSet>
      <dgm:spPr/>
    </dgm:pt>
    <dgm:pt modelId="{BFB8D30E-D04B-4A2E-82E6-74030DA81F52}" type="pres">
      <dgm:prSet presAssocID="{BD93CE24-3C80-4CB7-A8FC-96923D1B39DB}" presName="Parent" presStyleLbl="alignNode1" presStyleIdx="1" presStyleCnt="4">
        <dgm:presLayoutVars>
          <dgm:bulletEnabled val="1"/>
        </dgm:presLayoutVars>
      </dgm:prSet>
      <dgm:spPr>
        <a:xfrm>
          <a:off x="3024964" y="58508"/>
          <a:ext cx="2437845" cy="487569"/>
        </a:xfrm>
        <a:prstGeom prst="rect">
          <a:avLst/>
        </a:prstGeom>
      </dgm:spPr>
    </dgm:pt>
    <dgm:pt modelId="{CB468428-7EDA-4593-8E61-D3D2ACCF1888}" type="pres">
      <dgm:prSet presAssocID="{88F9C995-E40C-4C3B-BE35-1530A67466D5}" presName="sibTrans" presStyleCnt="0"/>
      <dgm:spPr/>
    </dgm:pt>
    <dgm:pt modelId="{5658CA9E-4190-4606-BFD8-00C2ADC1C0C5}" type="pres">
      <dgm:prSet presAssocID="{6B81FA93-917D-4D25-96BC-E9431C0D4F02}" presName="composite" presStyleCnt="0"/>
      <dgm:spPr/>
    </dgm:pt>
    <dgm:pt modelId="{E34FBEAF-EC79-4D32-B801-9D74454CB5AF}" type="pres">
      <dgm:prSet presAssocID="{6B81FA93-917D-4D25-96BC-E9431C0D4F02}" presName="Accent" presStyleLbl="alignAcc1" presStyleIdx="2" presStyleCnt="4"/>
      <dgm:spPr/>
    </dgm:pt>
    <dgm:pt modelId="{7B62E278-1A86-445F-AA42-F78E15C857FC}" type="pres">
      <dgm:prSet presAssocID="{6B81FA93-917D-4D25-96BC-E9431C0D4F02}" presName="Image" presStyleLbl="node1" presStyleIdx="2" presStyleCnt="4" custScaleY="75868" custLinFactNeighborY="-1367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r="810"/>
          </a:stretch>
        </a:blipFill>
      </dgm:spPr>
    </dgm:pt>
    <dgm:pt modelId="{5A9ADB09-003E-4816-AF7F-E5B8C86EB2F6}" type="pres">
      <dgm:prSet presAssocID="{6B81FA93-917D-4D25-96BC-E9431C0D4F02}" presName="Child" presStyleLbl="revTx" presStyleIdx="2" presStyleCnt="4" custScaleX="119037" custLinFactNeighborX="9458" custLinFactNeighborY="-18891">
        <dgm:presLayoutVars>
          <dgm:bulletEnabled val="1"/>
        </dgm:presLayoutVars>
      </dgm:prSet>
      <dgm:spPr/>
    </dgm:pt>
    <dgm:pt modelId="{BD48A733-3385-4E19-82E6-F49F6E02A12F}" type="pres">
      <dgm:prSet presAssocID="{6B81FA93-917D-4D25-96BC-E9431C0D4F02}" presName="Parent" presStyleLbl="alignNode1" presStyleIdx="2" presStyleCnt="4">
        <dgm:presLayoutVars>
          <dgm:bulletEnabled val="1"/>
        </dgm:presLayoutVars>
      </dgm:prSet>
      <dgm:spPr>
        <a:xfrm>
          <a:off x="6280676" y="12189"/>
          <a:ext cx="2484164" cy="496832"/>
        </a:xfrm>
        <a:prstGeom prst="rect">
          <a:avLst/>
        </a:prstGeom>
      </dgm:spPr>
    </dgm:pt>
    <dgm:pt modelId="{03E80E39-C61A-44FA-8A86-43B626F657E3}" type="pres">
      <dgm:prSet presAssocID="{480FAA05-4FB4-4F44-959E-875EBEFB7340}" presName="sibTrans" presStyleCnt="0"/>
      <dgm:spPr/>
    </dgm:pt>
    <dgm:pt modelId="{560A7736-9112-42AC-BB6D-063C5DA5E2BC}" type="pres">
      <dgm:prSet presAssocID="{CF7AA94D-AB43-48C1-915A-A55EC31B3121}" presName="composite" presStyleCnt="0"/>
      <dgm:spPr/>
    </dgm:pt>
    <dgm:pt modelId="{FE839665-7E4E-4040-9B4A-B7C76A39C5FF}" type="pres">
      <dgm:prSet presAssocID="{CF7AA94D-AB43-48C1-915A-A55EC31B3121}" presName="Accent" presStyleLbl="alignAcc1" presStyleIdx="3" presStyleCnt="4" custLinFactX="-100000" custLinFactNeighborX="-145799"/>
      <dgm:spPr/>
    </dgm:pt>
    <dgm:pt modelId="{7014E332-81B4-4F44-86B7-E3039318EE9B}" type="pres">
      <dgm:prSet presAssocID="{CF7AA94D-AB43-48C1-915A-A55EC31B3121}" presName="Image" presStyleLbl="node1" presStyleIdx="3" presStyleCnt="4" custScaleY="75868" custLinFactNeighborY="-1367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F4E57B7-7D93-465F-881E-44B3023CD44F}" type="pres">
      <dgm:prSet presAssocID="{CF7AA94D-AB43-48C1-915A-A55EC31B3121}" presName="Child" presStyleLbl="revTx" presStyleIdx="3" presStyleCnt="4" custLinFactNeighborY="-18891">
        <dgm:presLayoutVars>
          <dgm:bulletEnabled val="1"/>
        </dgm:presLayoutVars>
      </dgm:prSet>
      <dgm:spPr/>
    </dgm:pt>
    <dgm:pt modelId="{0DB3BF69-D71C-457E-BCB0-60747DB3491B}" type="pres">
      <dgm:prSet presAssocID="{CF7AA94D-AB43-48C1-915A-A55EC31B3121}" presName="Parent" presStyleLbl="alignNode1" presStyleIdx="3" presStyleCnt="4" custScaleX="109159">
        <dgm:presLayoutVars>
          <dgm:bulletEnabled val="1"/>
        </dgm:presLayoutVars>
      </dgm:prSet>
      <dgm:spPr/>
    </dgm:pt>
  </dgm:ptLst>
  <dgm:cxnLst>
    <dgm:cxn modelId="{548A2211-C79E-495E-A73C-4EB7D3BFA4FB}" type="presOf" srcId="{AF4ED684-A61C-4BB1-9DE9-0DF853CA0724}" destId="{5A9ADB09-003E-4816-AF7F-E5B8C86EB2F6}" srcOrd="0" destOrd="0" presId="urn:microsoft.com/office/officeart/2008/layout/TitlePictureLineup"/>
    <dgm:cxn modelId="{6EA8981B-B53E-4DD0-A5EE-1DECC98AD668}" srcId="{049E4A76-0B29-417D-828C-55D977FB8DF1}" destId="{0AD67E4F-C4FC-45CA-A9A6-6BC32480C9FD}" srcOrd="0" destOrd="0" parTransId="{3D5AC025-B885-4ACD-AB37-9C4538FBC495}" sibTransId="{DE244D95-15AB-4C52-B151-6BE416D6C356}"/>
    <dgm:cxn modelId="{8AC6AC2C-CE40-4EC4-A8B3-A74037C6E5C6}" srcId="{BD93CE24-3C80-4CB7-A8FC-96923D1B39DB}" destId="{8F6B85DF-72EC-4122-BDA6-5D217C99781D}" srcOrd="0" destOrd="0" parTransId="{74E9E23C-DEFF-45B6-BE58-F2C29F70E60A}" sibTransId="{A651E729-B9EB-490A-8FE9-A7844ED7E6FE}"/>
    <dgm:cxn modelId="{0F292545-7F2D-4A12-933C-185D2C6151C0}" srcId="{DE0EA4CC-1A05-440E-851F-E2F65931CDE2}" destId="{6B81FA93-917D-4D25-96BC-E9431C0D4F02}" srcOrd="2" destOrd="0" parTransId="{BB863733-E87B-4BE3-9BEA-7C8E9ED8131C}" sibTransId="{480FAA05-4FB4-4F44-959E-875EBEFB7340}"/>
    <dgm:cxn modelId="{F116516A-E8F8-49A5-93F1-5A773BF6B2B9}" srcId="{DE0EA4CC-1A05-440E-851F-E2F65931CDE2}" destId="{BD93CE24-3C80-4CB7-A8FC-96923D1B39DB}" srcOrd="1" destOrd="0" parTransId="{7490FC46-B88D-4130-890C-974903A0B781}" sibTransId="{88F9C995-E40C-4C3B-BE35-1530A67466D5}"/>
    <dgm:cxn modelId="{8A833250-79CF-4E68-9709-EFADD1448C65}" type="presOf" srcId="{DE0EA4CC-1A05-440E-851F-E2F65931CDE2}" destId="{B3D51465-EB70-4277-A609-BF432561C941}" srcOrd="0" destOrd="0" presId="urn:microsoft.com/office/officeart/2008/layout/TitlePictureLineup"/>
    <dgm:cxn modelId="{3CFA7877-1DAA-4AE5-92B9-B82166B6E091}" srcId="{DE0EA4CC-1A05-440E-851F-E2F65931CDE2}" destId="{049E4A76-0B29-417D-828C-55D977FB8DF1}" srcOrd="0" destOrd="0" parTransId="{B27C31BD-37AC-4049-9748-C09B8C6F3D1A}" sibTransId="{1620529B-5710-437A-97EF-21F76181FDBE}"/>
    <dgm:cxn modelId="{23754884-DC7E-441B-A4AF-D3553CAB04A1}" srcId="{6B81FA93-917D-4D25-96BC-E9431C0D4F02}" destId="{AF4ED684-A61C-4BB1-9DE9-0DF853CA0724}" srcOrd="0" destOrd="0" parTransId="{EF35DB4E-C9D6-4200-BC43-6C635B334C32}" sibTransId="{C10819B7-831C-4BA5-9C35-591A5D81173C}"/>
    <dgm:cxn modelId="{2C889C87-560E-4BC1-A145-F1FB41E491F8}" type="presOf" srcId="{049E4A76-0B29-417D-828C-55D977FB8DF1}" destId="{14B0BE4D-35AD-49D9-8C6F-D0D431716DB3}" srcOrd="0" destOrd="0" presId="urn:microsoft.com/office/officeart/2008/layout/TitlePictureLineup"/>
    <dgm:cxn modelId="{D00B09B2-C100-4AC9-A418-0446043DB25D}" type="presOf" srcId="{8F6B85DF-72EC-4122-BDA6-5D217C99781D}" destId="{1116CF75-8C50-4CCD-A861-52657358C127}" srcOrd="0" destOrd="0" presId="urn:microsoft.com/office/officeart/2008/layout/TitlePictureLineup"/>
    <dgm:cxn modelId="{8E8FD9B7-0D06-4AB4-A7CD-454F9AACF1C2}" srcId="{DE0EA4CC-1A05-440E-851F-E2F65931CDE2}" destId="{CF7AA94D-AB43-48C1-915A-A55EC31B3121}" srcOrd="3" destOrd="0" parTransId="{DC900D82-EADC-4BCD-B45D-74FCEBC02585}" sibTransId="{767E80A0-7F8A-456E-A82B-9D896402D047}"/>
    <dgm:cxn modelId="{B88C2EC1-42F4-4AA6-AB5B-E2D3EB91D00D}" type="presOf" srcId="{0AD67E4F-C4FC-45CA-A9A6-6BC32480C9FD}" destId="{AAF61349-4A3E-44F7-9777-C24E4A64B893}" srcOrd="0" destOrd="0" presId="urn:microsoft.com/office/officeart/2008/layout/TitlePictureLineup"/>
    <dgm:cxn modelId="{C63B62C1-BB2F-499A-B611-A6F031627BBB}" type="presOf" srcId="{CF7AA94D-AB43-48C1-915A-A55EC31B3121}" destId="{0DB3BF69-D71C-457E-BCB0-60747DB3491B}" srcOrd="0" destOrd="0" presId="urn:microsoft.com/office/officeart/2008/layout/TitlePictureLineup"/>
    <dgm:cxn modelId="{0560D6C2-7178-4B70-A871-1A946D10FED6}" type="presOf" srcId="{D2C191EC-6094-4ABA-A441-EFB6BE622511}" destId="{FF4E57B7-7D93-465F-881E-44B3023CD44F}" srcOrd="0" destOrd="0" presId="urn:microsoft.com/office/officeart/2008/layout/TitlePictureLineup"/>
    <dgm:cxn modelId="{94799DCA-309F-458C-A151-B15377671C22}" type="presOf" srcId="{BD93CE24-3C80-4CB7-A8FC-96923D1B39DB}" destId="{BFB8D30E-D04B-4A2E-82E6-74030DA81F52}" srcOrd="0" destOrd="0" presId="urn:microsoft.com/office/officeart/2008/layout/TitlePictureLineup"/>
    <dgm:cxn modelId="{35765AD3-72E2-4791-8BF1-F1B1CA3445A4}" srcId="{CF7AA94D-AB43-48C1-915A-A55EC31B3121}" destId="{D2C191EC-6094-4ABA-A441-EFB6BE622511}" srcOrd="0" destOrd="0" parTransId="{245D47A4-6930-4954-BB10-712CFB674776}" sibTransId="{6B528A6A-E30F-4DDC-8A73-8AF79DE0618F}"/>
    <dgm:cxn modelId="{909256DB-EA2A-4FDF-A59F-8EE183D2D221}" type="presOf" srcId="{6B81FA93-917D-4D25-96BC-E9431C0D4F02}" destId="{BD48A733-3385-4E19-82E6-F49F6E02A12F}" srcOrd="0" destOrd="0" presId="urn:microsoft.com/office/officeart/2008/layout/TitlePictureLineup"/>
    <dgm:cxn modelId="{DCF3F63D-6C7D-46BD-92CB-7D38A416EFC6}" type="presParOf" srcId="{B3D51465-EB70-4277-A609-BF432561C941}" destId="{1D4ECEF3-4DAF-4ED1-9292-427582E569E8}" srcOrd="0" destOrd="0" presId="urn:microsoft.com/office/officeart/2008/layout/TitlePictureLineup"/>
    <dgm:cxn modelId="{588CB745-1BD7-4846-B3A6-04CF85A74788}" type="presParOf" srcId="{1D4ECEF3-4DAF-4ED1-9292-427582E569E8}" destId="{85828B48-9E81-47E0-95CB-93D16336B9B3}" srcOrd="0" destOrd="0" presId="urn:microsoft.com/office/officeart/2008/layout/TitlePictureLineup"/>
    <dgm:cxn modelId="{65242E98-F6E1-45BA-9F23-8708BE755A2A}" type="presParOf" srcId="{1D4ECEF3-4DAF-4ED1-9292-427582E569E8}" destId="{2281E4B7-0171-4E0B-937F-F15DDEB3AC38}" srcOrd="1" destOrd="0" presId="urn:microsoft.com/office/officeart/2008/layout/TitlePictureLineup"/>
    <dgm:cxn modelId="{13A704A0-95E1-40D6-B768-0896251CD99C}" type="presParOf" srcId="{1D4ECEF3-4DAF-4ED1-9292-427582E569E8}" destId="{AAF61349-4A3E-44F7-9777-C24E4A64B893}" srcOrd="2" destOrd="0" presId="urn:microsoft.com/office/officeart/2008/layout/TitlePictureLineup"/>
    <dgm:cxn modelId="{010FEC95-F488-490C-BD66-6DD3250B420A}" type="presParOf" srcId="{1D4ECEF3-4DAF-4ED1-9292-427582E569E8}" destId="{14B0BE4D-35AD-49D9-8C6F-D0D431716DB3}" srcOrd="3" destOrd="0" presId="urn:microsoft.com/office/officeart/2008/layout/TitlePictureLineup"/>
    <dgm:cxn modelId="{36229A2C-1617-4DF1-A7A7-6BFE1AABF6E4}" type="presParOf" srcId="{B3D51465-EB70-4277-A609-BF432561C941}" destId="{33CD7E17-79C0-4B64-8FB8-830B141AB2BB}" srcOrd="1" destOrd="0" presId="urn:microsoft.com/office/officeart/2008/layout/TitlePictureLineup"/>
    <dgm:cxn modelId="{D4785517-173F-4649-BDDD-3B6C9F77F9BE}" type="presParOf" srcId="{B3D51465-EB70-4277-A609-BF432561C941}" destId="{E280F7F3-8561-4872-894E-FBD7B2E2FB27}" srcOrd="2" destOrd="0" presId="urn:microsoft.com/office/officeart/2008/layout/TitlePictureLineup"/>
    <dgm:cxn modelId="{C90A3931-E302-4204-85D6-214F6A74BE90}" type="presParOf" srcId="{E280F7F3-8561-4872-894E-FBD7B2E2FB27}" destId="{00E562DF-76A7-4B79-893E-1040F451C88D}" srcOrd="0" destOrd="0" presId="urn:microsoft.com/office/officeart/2008/layout/TitlePictureLineup"/>
    <dgm:cxn modelId="{6433B2A9-716D-4622-BD60-558CAE4F8E13}" type="presParOf" srcId="{E280F7F3-8561-4872-894E-FBD7B2E2FB27}" destId="{465620B9-CA89-4620-AF2F-63B2A282F0BD}" srcOrd="1" destOrd="0" presId="urn:microsoft.com/office/officeart/2008/layout/TitlePictureLineup"/>
    <dgm:cxn modelId="{6E0CFF1E-EFA5-44AA-85CB-A4B4D5F4E938}" type="presParOf" srcId="{E280F7F3-8561-4872-894E-FBD7B2E2FB27}" destId="{1116CF75-8C50-4CCD-A861-52657358C127}" srcOrd="2" destOrd="0" presId="urn:microsoft.com/office/officeart/2008/layout/TitlePictureLineup"/>
    <dgm:cxn modelId="{DC8110C3-9760-49D1-842A-4123757FAF81}" type="presParOf" srcId="{E280F7F3-8561-4872-894E-FBD7B2E2FB27}" destId="{BFB8D30E-D04B-4A2E-82E6-74030DA81F52}" srcOrd="3" destOrd="0" presId="urn:microsoft.com/office/officeart/2008/layout/TitlePictureLineup"/>
    <dgm:cxn modelId="{5937CBB7-76E1-437D-AA8A-10F0788F4030}" type="presParOf" srcId="{B3D51465-EB70-4277-A609-BF432561C941}" destId="{CB468428-7EDA-4593-8E61-D3D2ACCF1888}" srcOrd="3" destOrd="0" presId="urn:microsoft.com/office/officeart/2008/layout/TitlePictureLineup"/>
    <dgm:cxn modelId="{C22496F9-21E7-43EB-8460-81940AF47659}" type="presParOf" srcId="{B3D51465-EB70-4277-A609-BF432561C941}" destId="{5658CA9E-4190-4606-BFD8-00C2ADC1C0C5}" srcOrd="4" destOrd="0" presId="urn:microsoft.com/office/officeart/2008/layout/TitlePictureLineup"/>
    <dgm:cxn modelId="{9372DD1E-2C54-46CD-ACB8-FB7CD2DCE46C}" type="presParOf" srcId="{5658CA9E-4190-4606-BFD8-00C2ADC1C0C5}" destId="{E34FBEAF-EC79-4D32-B801-9D74454CB5AF}" srcOrd="0" destOrd="0" presId="urn:microsoft.com/office/officeart/2008/layout/TitlePictureLineup"/>
    <dgm:cxn modelId="{B4C5D19C-8BEB-41AA-87A4-D72218F3FD5A}" type="presParOf" srcId="{5658CA9E-4190-4606-BFD8-00C2ADC1C0C5}" destId="{7B62E278-1A86-445F-AA42-F78E15C857FC}" srcOrd="1" destOrd="0" presId="urn:microsoft.com/office/officeart/2008/layout/TitlePictureLineup"/>
    <dgm:cxn modelId="{8DBD9A2A-AA99-449C-B6C8-1EC91AC59381}" type="presParOf" srcId="{5658CA9E-4190-4606-BFD8-00C2ADC1C0C5}" destId="{5A9ADB09-003E-4816-AF7F-E5B8C86EB2F6}" srcOrd="2" destOrd="0" presId="urn:microsoft.com/office/officeart/2008/layout/TitlePictureLineup"/>
    <dgm:cxn modelId="{49CD62BA-F352-4B6C-9979-F5A1813663EC}" type="presParOf" srcId="{5658CA9E-4190-4606-BFD8-00C2ADC1C0C5}" destId="{BD48A733-3385-4E19-82E6-F49F6E02A12F}" srcOrd="3" destOrd="0" presId="urn:microsoft.com/office/officeart/2008/layout/TitlePictureLineup"/>
    <dgm:cxn modelId="{FA1B697C-3B9B-40C8-AD8C-72F19A10D9DE}" type="presParOf" srcId="{B3D51465-EB70-4277-A609-BF432561C941}" destId="{03E80E39-C61A-44FA-8A86-43B626F657E3}" srcOrd="5" destOrd="0" presId="urn:microsoft.com/office/officeart/2008/layout/TitlePictureLineup"/>
    <dgm:cxn modelId="{6ACB3015-8D09-404C-A1A0-D8E8CB5EE619}" type="presParOf" srcId="{B3D51465-EB70-4277-A609-BF432561C941}" destId="{560A7736-9112-42AC-BB6D-063C5DA5E2BC}" srcOrd="6" destOrd="0" presId="urn:microsoft.com/office/officeart/2008/layout/TitlePictureLineup"/>
    <dgm:cxn modelId="{C6AEA22E-FD09-45FE-9A1D-5D7622A13B7C}" type="presParOf" srcId="{560A7736-9112-42AC-BB6D-063C5DA5E2BC}" destId="{FE839665-7E4E-4040-9B4A-B7C76A39C5FF}" srcOrd="0" destOrd="0" presId="urn:microsoft.com/office/officeart/2008/layout/TitlePictureLineup"/>
    <dgm:cxn modelId="{2D20CCA5-D0E5-4A13-8FDA-FB5CBA2D90AC}" type="presParOf" srcId="{560A7736-9112-42AC-BB6D-063C5DA5E2BC}" destId="{7014E332-81B4-4F44-86B7-E3039318EE9B}" srcOrd="1" destOrd="0" presId="urn:microsoft.com/office/officeart/2008/layout/TitlePictureLineup"/>
    <dgm:cxn modelId="{D804E7FA-9AAF-4EF2-87FA-84F4002E6952}" type="presParOf" srcId="{560A7736-9112-42AC-BB6D-063C5DA5E2BC}" destId="{FF4E57B7-7D93-465F-881E-44B3023CD44F}" srcOrd="2" destOrd="0" presId="urn:microsoft.com/office/officeart/2008/layout/TitlePictureLineup"/>
    <dgm:cxn modelId="{47A1A301-67A6-4AFB-9896-AC949CCC8EC0}" type="presParOf" srcId="{560A7736-9112-42AC-BB6D-063C5DA5E2BC}" destId="{0DB3BF69-D71C-457E-BCB0-60747DB3491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F35EF-B18B-4487-8C65-25CCDFBD087B}">
      <dsp:nvSpPr>
        <dsp:cNvPr id="0" name=""/>
        <dsp:cNvSpPr/>
      </dsp:nvSpPr>
      <dsp:spPr>
        <a:xfrm>
          <a:off x="0" y="0"/>
          <a:ext cx="2661047" cy="2128837"/>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p3d z="-211800" extrusionH="10600" contourW="25400" prstMaterial="plastic">
          <a:bevelT w="101600" h="8600" prst="relaxedInset"/>
          <a:bevelB w="8600" h="8600" prst="relaxedInset"/>
          <a:contourClr>
            <a:schemeClr val="accent4"/>
          </a:contourClr>
        </a:sp3d>
      </dsp:spPr>
      <dsp:style>
        <a:lnRef idx="0">
          <a:scrgbClr r="0" g="0" b="0"/>
        </a:lnRef>
        <a:fillRef idx="1">
          <a:scrgbClr r="0" g="0" b="0"/>
        </a:fillRef>
        <a:effectRef idx="1">
          <a:scrgbClr r="0" g="0" b="0"/>
        </a:effectRef>
        <a:fontRef idx="minor"/>
      </dsp:style>
    </dsp:sp>
    <dsp:sp modelId="{E32CE43F-4680-4C17-94B9-E8E0AA451D53}">
      <dsp:nvSpPr>
        <dsp:cNvPr id="0" name=""/>
        <dsp:cNvSpPr/>
      </dsp:nvSpPr>
      <dsp:spPr>
        <a:xfrm>
          <a:off x="239494" y="2068085"/>
          <a:ext cx="2368331" cy="1036283"/>
        </a:xfrm>
        <a:prstGeom prst="wedgeRectCallout">
          <a:avLst>
            <a:gd name="adj1" fmla="val 20250"/>
            <a:gd name="adj2" fmla="val -60700"/>
          </a:avLst>
        </a:prstGeom>
        <a:solidFill>
          <a:schemeClr val="accent2">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ts val="2000"/>
            </a:lnSpc>
            <a:spcBef>
              <a:spcPct val="0"/>
            </a:spcBef>
            <a:spcAft>
              <a:spcPts val="0"/>
            </a:spcAft>
            <a:buNone/>
          </a:pPr>
          <a:r>
            <a:rPr lang="en" sz="2400" b="1" kern="1200" dirty="0">
              <a:solidFill>
                <a:schemeClr val="bg1"/>
              </a:solidFill>
              <a:effectLst>
                <a:outerShdw blurRad="38100" dist="38100" dir="2700000" algn="tl">
                  <a:srgbClr val="000000">
                    <a:alpha val="43137"/>
                  </a:srgbClr>
                </a:outerShdw>
              </a:effectLst>
            </a:rPr>
            <a:t>ABRAHAM: </a:t>
          </a:r>
          <a:br>
            <a:rPr lang="es-ES" sz="2400" b="1" kern="1200" dirty="0">
              <a:solidFill>
                <a:schemeClr val="bg1"/>
              </a:solidFill>
              <a:effectLst>
                <a:outerShdw blurRad="38100" dist="38100" dir="2700000" algn="tl">
                  <a:srgbClr val="000000">
                    <a:alpha val="43137"/>
                  </a:srgbClr>
                </a:outerShdw>
              </a:effectLst>
            </a:rPr>
          </a:br>
          <a:r>
            <a:rPr lang="en" sz="2400" b="1" kern="1200" dirty="0">
              <a:solidFill>
                <a:schemeClr val="bg1"/>
              </a:solidFill>
              <a:effectLst>
                <a:outerShdw blurRad="38100" dist="38100" dir="2700000" algn="tl">
                  <a:srgbClr val="000000">
                    <a:alpha val="43137"/>
                  </a:srgbClr>
                </a:outerShdw>
              </a:effectLst>
            </a:rPr>
            <a:t>Believe by faith</a:t>
          </a:r>
          <a:endParaRPr lang="es-ES" sz="2400" kern="1200" dirty="0">
            <a:solidFill>
              <a:schemeClr val="bg1"/>
            </a:solidFill>
            <a:effectLst>
              <a:outerShdw blurRad="38100" dist="38100" dir="2700000" algn="tl">
                <a:srgbClr val="000000">
                  <a:alpha val="43137"/>
                </a:srgbClr>
              </a:outerShdw>
            </a:effectLst>
          </a:endParaRPr>
        </a:p>
      </dsp:txBody>
      <dsp:txXfrm>
        <a:off x="239494" y="2068085"/>
        <a:ext cx="2368331" cy="1036283"/>
      </dsp:txXfrm>
    </dsp:sp>
    <dsp:sp modelId="{42360DDE-852D-4C45-821F-D8812C5F9654}">
      <dsp:nvSpPr>
        <dsp:cNvPr id="0" name=""/>
        <dsp:cNvSpPr/>
      </dsp:nvSpPr>
      <dsp:spPr>
        <a:xfrm>
          <a:off x="2927151" y="0"/>
          <a:ext cx="2661047" cy="2128837"/>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p3d z="-211800" extrusionH="10600" contourW="25400" prstMaterial="plastic">
          <a:bevelT w="101600" h="8600" prst="relaxedInset"/>
          <a:bevelB w="8600" h="8600" prst="relaxedInset"/>
          <a:contourClr>
            <a:schemeClr val="accent4"/>
          </a:contourClr>
        </a:sp3d>
      </dsp:spPr>
      <dsp:style>
        <a:lnRef idx="0">
          <a:scrgbClr r="0" g="0" b="0"/>
        </a:lnRef>
        <a:fillRef idx="1">
          <a:scrgbClr r="0" g="0" b="0"/>
        </a:fillRef>
        <a:effectRef idx="1">
          <a:scrgbClr r="0" g="0" b="0"/>
        </a:effectRef>
        <a:fontRef idx="minor"/>
      </dsp:style>
    </dsp:sp>
    <dsp:sp modelId="{BC3E1611-A7B3-485C-A63C-740590973042}">
      <dsp:nvSpPr>
        <dsp:cNvPr id="0" name=""/>
        <dsp:cNvSpPr/>
      </dsp:nvSpPr>
      <dsp:spPr>
        <a:xfrm>
          <a:off x="3166646" y="2068085"/>
          <a:ext cx="2368331" cy="1036283"/>
        </a:xfrm>
        <a:prstGeom prst="wedgeRectCallout">
          <a:avLst>
            <a:gd name="adj1" fmla="val 20250"/>
            <a:gd name="adj2" fmla="val -607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180000" rIns="91440" bIns="91440" numCol="1" spcCol="1270" anchor="ctr" anchorCtr="0">
          <a:noAutofit/>
        </a:bodyPr>
        <a:lstStyle/>
        <a:p>
          <a:pPr marL="0" lvl="0" indent="0" algn="ctr" defTabSz="1066800">
            <a:lnSpc>
              <a:spcPts val="2000"/>
            </a:lnSpc>
            <a:spcBef>
              <a:spcPct val="0"/>
            </a:spcBef>
            <a:spcAft>
              <a:spcPts val="0"/>
            </a:spcAft>
            <a:buNone/>
          </a:pPr>
          <a:r>
            <a:rPr lang="en" sz="2400" b="1" kern="1200" dirty="0">
              <a:solidFill>
                <a:schemeClr val="bg1"/>
              </a:solidFill>
              <a:effectLst>
                <a:outerShdw blurRad="38100" dist="38100" dir="2700000" algn="tl">
                  <a:srgbClr val="000000">
                    <a:alpha val="43137"/>
                  </a:srgbClr>
                </a:outerShdw>
              </a:effectLst>
            </a:rPr>
            <a:t>MARY: </a:t>
          </a:r>
          <a:br>
            <a:rPr lang="es-ES" sz="2400" b="1" kern="1200" dirty="0">
              <a:solidFill>
                <a:schemeClr val="bg1"/>
              </a:solidFill>
              <a:effectLst>
                <a:outerShdw blurRad="38100" dist="38100" dir="2700000" algn="tl">
                  <a:srgbClr val="000000">
                    <a:alpha val="43137"/>
                  </a:srgbClr>
                </a:outerShdw>
              </a:effectLst>
            </a:rPr>
          </a:br>
          <a:r>
            <a:rPr lang="en" sz="2400" b="1" kern="1200" dirty="0">
              <a:solidFill>
                <a:schemeClr val="bg1"/>
              </a:solidFill>
              <a:effectLst>
                <a:outerShdw blurRad="38100" dist="38100" dir="2700000" algn="tl">
                  <a:srgbClr val="000000">
                    <a:alpha val="43137"/>
                  </a:srgbClr>
                </a:outerShdw>
              </a:effectLst>
            </a:rPr>
            <a:t>Believe and give thanks</a:t>
          </a:r>
          <a:endParaRPr lang="es-ES" sz="2400" kern="1200" dirty="0">
            <a:solidFill>
              <a:schemeClr val="bg1"/>
            </a:solidFill>
            <a:effectLst>
              <a:outerShdw blurRad="38100" dist="38100" dir="2700000" algn="tl">
                <a:srgbClr val="000000">
                  <a:alpha val="43137"/>
                </a:srgbClr>
              </a:outerShdw>
            </a:effectLst>
          </a:endParaRPr>
        </a:p>
      </dsp:txBody>
      <dsp:txXfrm>
        <a:off x="3166646" y="2068085"/>
        <a:ext cx="2368331" cy="1036283"/>
      </dsp:txXfrm>
    </dsp:sp>
    <dsp:sp modelId="{36CD76A7-2D7C-4BC1-BC8D-E7F81FBA410F}">
      <dsp:nvSpPr>
        <dsp:cNvPr id="0" name=""/>
        <dsp:cNvSpPr/>
      </dsp:nvSpPr>
      <dsp:spPr>
        <a:xfrm>
          <a:off x="5854303" y="0"/>
          <a:ext cx="2661047" cy="2128837"/>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p3d z="-211800" extrusionH="10600" contourW="25400" prstMaterial="plastic">
          <a:bevelT w="101600" h="8600" prst="relaxedInset"/>
          <a:bevelB w="8600" h="8600" prst="relaxedInset"/>
          <a:contourClr>
            <a:schemeClr val="accent4"/>
          </a:contourClr>
        </a:sp3d>
      </dsp:spPr>
      <dsp:style>
        <a:lnRef idx="0">
          <a:scrgbClr r="0" g="0" b="0"/>
        </a:lnRef>
        <a:fillRef idx="1">
          <a:scrgbClr r="0" g="0" b="0"/>
        </a:fillRef>
        <a:effectRef idx="1">
          <a:scrgbClr r="0" g="0" b="0"/>
        </a:effectRef>
        <a:fontRef idx="minor"/>
      </dsp:style>
    </dsp:sp>
    <dsp:sp modelId="{6AD0C636-BD3D-4D70-9D23-1E37EDDE8DB6}">
      <dsp:nvSpPr>
        <dsp:cNvPr id="0" name=""/>
        <dsp:cNvSpPr/>
      </dsp:nvSpPr>
      <dsp:spPr>
        <a:xfrm>
          <a:off x="6093798" y="2068085"/>
          <a:ext cx="2368331" cy="1036283"/>
        </a:xfrm>
        <a:prstGeom prst="wedgeRectCallout">
          <a:avLst>
            <a:gd name="adj1" fmla="val 20250"/>
            <a:gd name="adj2" fmla="val -60700"/>
          </a:avLst>
        </a:prstGeom>
        <a:solidFill>
          <a:schemeClr val="accent1">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ts val="2000"/>
            </a:lnSpc>
            <a:spcBef>
              <a:spcPct val="0"/>
            </a:spcBef>
            <a:spcAft>
              <a:spcPts val="0"/>
            </a:spcAft>
            <a:buNone/>
          </a:pPr>
          <a:r>
            <a:rPr lang="en" sz="2400" b="1" kern="1200" dirty="0">
              <a:solidFill>
                <a:schemeClr val="bg1"/>
              </a:solidFill>
              <a:effectLst>
                <a:outerShdw blurRad="38100" dist="38100" dir="2700000" algn="tl">
                  <a:srgbClr val="000000">
                    <a:alpha val="43137"/>
                  </a:srgbClr>
                </a:outerShdw>
              </a:effectLst>
            </a:rPr>
            <a:t>PILATE: </a:t>
          </a:r>
          <a:br>
            <a:rPr lang="es-ES" sz="2400" b="1" kern="1200" dirty="0">
              <a:solidFill>
                <a:schemeClr val="bg1"/>
              </a:solidFill>
              <a:effectLst>
                <a:outerShdw blurRad="38100" dist="38100" dir="2700000" algn="tl">
                  <a:srgbClr val="000000">
                    <a:alpha val="43137"/>
                  </a:srgbClr>
                </a:outerShdw>
              </a:effectLst>
            </a:rPr>
          </a:br>
          <a:r>
            <a:rPr lang="en" sz="2400" b="1" kern="1200" dirty="0">
              <a:solidFill>
                <a:schemeClr val="bg1"/>
              </a:solidFill>
              <a:effectLst>
                <a:outerShdw blurRad="38100" dist="38100" dir="2700000" algn="tl">
                  <a:srgbClr val="000000">
                    <a:alpha val="43137"/>
                  </a:srgbClr>
                </a:outerShdw>
              </a:effectLst>
            </a:rPr>
            <a:t>Believe and yield</a:t>
          </a:r>
          <a:endParaRPr lang="es-ES" sz="2400" kern="1200" dirty="0">
            <a:solidFill>
              <a:schemeClr val="bg1"/>
            </a:solidFill>
            <a:effectLst>
              <a:outerShdw blurRad="38100" dist="38100" dir="2700000" algn="tl">
                <a:srgbClr val="000000">
                  <a:alpha val="43137"/>
                </a:srgbClr>
              </a:outerShdw>
            </a:effectLst>
          </a:endParaRPr>
        </a:p>
      </dsp:txBody>
      <dsp:txXfrm>
        <a:off x="6093798" y="2068085"/>
        <a:ext cx="2368331" cy="1036283"/>
      </dsp:txXfrm>
    </dsp:sp>
    <dsp:sp modelId="{452B9A09-B373-47C3-81B2-BD4D6239C96A}">
      <dsp:nvSpPr>
        <dsp:cNvPr id="0" name=""/>
        <dsp:cNvSpPr/>
      </dsp:nvSpPr>
      <dsp:spPr>
        <a:xfrm>
          <a:off x="1485290" y="3500705"/>
          <a:ext cx="2661047" cy="2128837"/>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p3d z="-211800" extrusionH="10600" contourW="25400" prstMaterial="plastic">
          <a:bevelT w="101600" h="8600" prst="relaxedInset"/>
          <a:bevelB w="8600" h="8600" prst="relaxedInset"/>
          <a:contourClr>
            <a:schemeClr val="accent4"/>
          </a:contourClr>
        </a:sp3d>
      </dsp:spPr>
      <dsp:style>
        <a:lnRef idx="0">
          <a:scrgbClr r="0" g="0" b="0"/>
        </a:lnRef>
        <a:fillRef idx="1">
          <a:scrgbClr r="0" g="0" b="0"/>
        </a:fillRef>
        <a:effectRef idx="1">
          <a:scrgbClr r="0" g="0" b="0"/>
        </a:effectRef>
        <a:fontRef idx="minor"/>
      </dsp:style>
    </dsp:sp>
    <dsp:sp modelId="{A2C45884-3CA1-42C3-8D56-A74CEA13883F}">
      <dsp:nvSpPr>
        <dsp:cNvPr id="0" name=""/>
        <dsp:cNvSpPr/>
      </dsp:nvSpPr>
      <dsp:spPr>
        <a:xfrm>
          <a:off x="1724764" y="5612165"/>
          <a:ext cx="2368331" cy="1036283"/>
        </a:xfrm>
        <a:prstGeom prst="wedgeRectCallout">
          <a:avLst>
            <a:gd name="adj1" fmla="val 20250"/>
            <a:gd name="adj2" fmla="val -607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ts val="2000"/>
            </a:lnSpc>
            <a:spcBef>
              <a:spcPct val="0"/>
            </a:spcBef>
            <a:spcAft>
              <a:spcPts val="0"/>
            </a:spcAft>
            <a:buNone/>
          </a:pPr>
          <a:r>
            <a:rPr lang="en" sz="2400" b="1" kern="1200" dirty="0">
              <a:solidFill>
                <a:schemeClr val="bg1"/>
              </a:solidFill>
              <a:effectLst>
                <a:outerShdw blurRad="38100" dist="38100" dir="2700000" algn="tl">
                  <a:srgbClr val="000000">
                    <a:alpha val="43137"/>
                  </a:srgbClr>
                </a:outerShdw>
              </a:effectLst>
            </a:rPr>
            <a:t>THOMAS: </a:t>
          </a:r>
          <a:br>
            <a:rPr lang="es-ES" sz="2400" b="1" kern="1200" dirty="0">
              <a:solidFill>
                <a:schemeClr val="bg1"/>
              </a:solidFill>
              <a:effectLst>
                <a:outerShdw blurRad="38100" dist="38100" dir="2700000" algn="tl">
                  <a:srgbClr val="000000">
                    <a:alpha val="43137"/>
                  </a:srgbClr>
                </a:outerShdw>
              </a:effectLst>
            </a:rPr>
          </a:br>
          <a:r>
            <a:rPr lang="en" sz="2400" b="1" kern="1200" dirty="0">
              <a:solidFill>
                <a:schemeClr val="bg1"/>
              </a:solidFill>
              <a:effectLst>
                <a:outerShdw blurRad="38100" dist="38100" dir="2700000" algn="tl">
                  <a:srgbClr val="000000">
                    <a:alpha val="43137"/>
                  </a:srgbClr>
                </a:outerShdw>
              </a:effectLst>
            </a:rPr>
            <a:t>Believing by seeing</a:t>
          </a:r>
          <a:endParaRPr lang="es-ES" sz="2400" kern="1200" dirty="0">
            <a:solidFill>
              <a:schemeClr val="bg1"/>
            </a:solidFill>
            <a:effectLst>
              <a:outerShdw blurRad="38100" dist="38100" dir="2700000" algn="tl">
                <a:srgbClr val="000000">
                  <a:alpha val="43137"/>
                </a:srgbClr>
              </a:outerShdw>
            </a:effectLst>
          </a:endParaRPr>
        </a:p>
      </dsp:txBody>
      <dsp:txXfrm>
        <a:off x="1724764" y="5612165"/>
        <a:ext cx="2368331" cy="1036283"/>
      </dsp:txXfrm>
    </dsp:sp>
    <dsp:sp modelId="{5D585E34-92C7-47BA-897B-426FF6C5BA5D}">
      <dsp:nvSpPr>
        <dsp:cNvPr id="0" name=""/>
        <dsp:cNvSpPr/>
      </dsp:nvSpPr>
      <dsp:spPr>
        <a:xfrm>
          <a:off x="4412442" y="3500705"/>
          <a:ext cx="2661047" cy="2128837"/>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p3d z="-211800" extrusionH="10600" contourW="25400" prstMaterial="plastic">
          <a:bevelT w="101600" h="8600" prst="relaxedInset"/>
          <a:bevelB w="8600" h="8600" prst="relaxedInset"/>
          <a:contourClr>
            <a:schemeClr val="accent4"/>
          </a:contourClr>
        </a:sp3d>
      </dsp:spPr>
      <dsp:style>
        <a:lnRef idx="0">
          <a:scrgbClr r="0" g="0" b="0"/>
        </a:lnRef>
        <a:fillRef idx="1">
          <a:scrgbClr r="0" g="0" b="0"/>
        </a:fillRef>
        <a:effectRef idx="1">
          <a:scrgbClr r="0" g="0" b="0"/>
        </a:effectRef>
        <a:fontRef idx="minor"/>
      </dsp:style>
    </dsp:sp>
    <dsp:sp modelId="{E94D0911-A337-44DD-9A4A-CB99B2896FC6}">
      <dsp:nvSpPr>
        <dsp:cNvPr id="0" name=""/>
        <dsp:cNvSpPr/>
      </dsp:nvSpPr>
      <dsp:spPr>
        <a:xfrm>
          <a:off x="4651916" y="5612165"/>
          <a:ext cx="2368331" cy="1036283"/>
        </a:xfrm>
        <a:prstGeom prst="wedgeRectCallout">
          <a:avLst>
            <a:gd name="adj1" fmla="val 20250"/>
            <a:gd name="adj2" fmla="val -60700"/>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ts val="2000"/>
            </a:lnSpc>
            <a:spcBef>
              <a:spcPct val="0"/>
            </a:spcBef>
            <a:spcAft>
              <a:spcPts val="0"/>
            </a:spcAft>
            <a:buNone/>
          </a:pPr>
          <a:r>
            <a:rPr lang="en" sz="2400" b="1" kern="1200" dirty="0">
              <a:solidFill>
                <a:schemeClr val="bg1"/>
              </a:solidFill>
              <a:effectLst>
                <a:outerShdw blurRad="38100" dist="38100" dir="2700000" algn="tl">
                  <a:srgbClr val="000000">
                    <a:alpha val="43137"/>
                  </a:srgbClr>
                </a:outerShdw>
              </a:effectLst>
            </a:rPr>
            <a:t>YOU AND I: </a:t>
          </a:r>
          <a:br>
            <a:rPr lang="es-ES" sz="2400" b="1" kern="1200" dirty="0">
              <a:solidFill>
                <a:schemeClr val="bg1"/>
              </a:solidFill>
              <a:effectLst>
                <a:outerShdw blurRad="38100" dist="38100" dir="2700000" algn="tl">
                  <a:srgbClr val="000000">
                    <a:alpha val="43137"/>
                  </a:srgbClr>
                </a:outerShdw>
              </a:effectLst>
            </a:rPr>
          </a:br>
          <a:r>
            <a:rPr lang="en" sz="2400" b="1" kern="1200" dirty="0">
              <a:solidFill>
                <a:schemeClr val="bg1"/>
              </a:solidFill>
              <a:effectLst>
                <a:outerShdw blurRad="38100" dist="38100" dir="2700000" algn="tl">
                  <a:srgbClr val="000000">
                    <a:alpha val="43137"/>
                  </a:srgbClr>
                </a:outerShdw>
              </a:effectLst>
            </a:rPr>
            <a:t>Believing without seeing</a:t>
          </a:r>
          <a:endParaRPr lang="es-ES" sz="2400" kern="1200" dirty="0">
            <a:solidFill>
              <a:schemeClr val="bg1"/>
            </a:solidFill>
            <a:effectLst>
              <a:outerShdw blurRad="38100" dist="38100" dir="2700000" algn="tl">
                <a:srgbClr val="000000">
                  <a:alpha val="43137"/>
                </a:srgbClr>
              </a:outerShdw>
            </a:effectLst>
          </a:endParaRPr>
        </a:p>
      </dsp:txBody>
      <dsp:txXfrm>
        <a:off x="4651916" y="5612165"/>
        <a:ext cx="2368331" cy="1036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28B48-9E81-47E0-95CB-93D16336B9B3}">
      <dsp:nvSpPr>
        <dsp:cNvPr id="0" name=""/>
        <dsp:cNvSpPr/>
      </dsp:nvSpPr>
      <dsp:spPr>
        <a:xfrm>
          <a:off x="2406" y="577281"/>
          <a:ext cx="0" cy="4317911"/>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281E4B7-0171-4E0B-937F-F15DDEB3AC38}">
      <dsp:nvSpPr>
        <dsp:cNvPr id="0" name=""/>
        <dsp:cNvSpPr/>
      </dsp:nvSpPr>
      <dsp:spPr>
        <a:xfrm>
          <a:off x="122348" y="689889"/>
          <a:ext cx="2270981" cy="14741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F61349-4A3E-44F7-9777-C24E4A64B893}">
      <dsp:nvSpPr>
        <dsp:cNvPr id="0" name=""/>
        <dsp:cNvSpPr/>
      </dsp:nvSpPr>
      <dsp:spPr>
        <a:xfrm>
          <a:off x="122348" y="2242829"/>
          <a:ext cx="2270981" cy="22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i="0" u="none" kern="1200" dirty="0"/>
            <a:t>Although imperfect and affected by sin, nature teaches us the intelligent design with which it was endowed by its Creator</a:t>
          </a:r>
        </a:p>
      </dsp:txBody>
      <dsp:txXfrm>
        <a:off x="122348" y="2242829"/>
        <a:ext cx="2270981" cy="2230920"/>
      </dsp:txXfrm>
    </dsp:sp>
    <dsp:sp modelId="{14B0BE4D-35AD-49D9-8C6F-D0D431716DB3}">
      <dsp:nvSpPr>
        <dsp:cNvPr id="0" name=""/>
        <dsp:cNvSpPr/>
      </dsp:nvSpPr>
      <dsp:spPr>
        <a:xfrm>
          <a:off x="2406" y="97513"/>
          <a:ext cx="2398839" cy="479767"/>
        </a:xfrm>
        <a:prstGeom prst="rect">
          <a:avLst/>
        </a:prstGeom>
        <a:gradFill rotWithShape="0">
          <a:gsLst>
            <a:gs pos="0">
              <a:srgbClr val="0099CC">
                <a:hueOff val="-3899998"/>
                <a:satOff val="0"/>
                <a:lumOff val="0"/>
                <a:alphaOff val="0"/>
                <a:satMod val="103000"/>
                <a:lumMod val="102000"/>
                <a:tint val="94000"/>
              </a:srgbClr>
            </a:gs>
            <a:gs pos="50000">
              <a:srgbClr val="0099CC">
                <a:hueOff val="-3899998"/>
                <a:satOff val="0"/>
                <a:lumOff val="0"/>
                <a:alphaOff val="0"/>
                <a:satMod val="110000"/>
                <a:lumMod val="100000"/>
                <a:shade val="100000"/>
              </a:srgbClr>
            </a:gs>
            <a:gs pos="100000">
              <a:srgbClr val="0099CC">
                <a:hueOff val="-3899998"/>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i="0" u="none" kern="1200" dirty="0">
              <a:solidFill>
                <a:prstClr val="white"/>
              </a:solidFill>
              <a:effectLst>
                <a:outerShdw blurRad="38100" dist="38100" dir="2700000" algn="tl">
                  <a:srgbClr val="000000">
                    <a:alpha val="43137"/>
                  </a:srgbClr>
                </a:outerShdw>
              </a:effectLst>
              <a:latin typeface="Aptos" panose="02110004020202020204"/>
              <a:ea typeface="+mn-ea"/>
              <a:cs typeface="+mn-cs"/>
            </a:rPr>
            <a:t>Nature</a:t>
          </a:r>
        </a:p>
      </dsp:txBody>
      <dsp:txXfrm>
        <a:off x="2406" y="97513"/>
        <a:ext cx="2398839" cy="479767"/>
      </dsp:txXfrm>
    </dsp:sp>
    <dsp:sp modelId="{00E562DF-76A7-4B79-893E-1040F451C88D}">
      <dsp:nvSpPr>
        <dsp:cNvPr id="0" name=""/>
        <dsp:cNvSpPr/>
      </dsp:nvSpPr>
      <dsp:spPr>
        <a:xfrm>
          <a:off x="2977356" y="577281"/>
          <a:ext cx="0" cy="4317911"/>
        </a:xfrm>
        <a:prstGeom prst="line">
          <a:avLst/>
        </a:prstGeom>
        <a:solidFill>
          <a:schemeClr val="lt1">
            <a:alpha val="90000"/>
            <a:hueOff val="0"/>
            <a:satOff val="0"/>
            <a:lumOff val="0"/>
            <a:alphaOff val="0"/>
          </a:schemeClr>
        </a:solidFill>
        <a:ln w="12700" cap="flat" cmpd="sng" algn="ctr">
          <a:solidFill>
            <a:schemeClr val="accent2">
              <a:hueOff val="-3899998"/>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65620B9-CA89-4620-AF2F-63B2A282F0BD}">
      <dsp:nvSpPr>
        <dsp:cNvPr id="0" name=""/>
        <dsp:cNvSpPr/>
      </dsp:nvSpPr>
      <dsp:spPr>
        <a:xfrm>
          <a:off x="3097298" y="689889"/>
          <a:ext cx="2270981" cy="1474160"/>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16CF75-8C50-4CCD-A861-52657358C127}">
      <dsp:nvSpPr>
        <dsp:cNvPr id="0" name=""/>
        <dsp:cNvSpPr/>
      </dsp:nvSpPr>
      <dsp:spPr>
        <a:xfrm>
          <a:off x="3095617" y="2242829"/>
          <a:ext cx="2513476" cy="22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i="0" u="none" kern="1200" dirty="0"/>
            <a:t>In the Bible we find abundant testimonies of the powerful works of God in history and in people. We have in it, especially, the testimony of Jesus himself</a:t>
          </a:r>
        </a:p>
      </dsp:txBody>
      <dsp:txXfrm>
        <a:off x="3095617" y="2242829"/>
        <a:ext cx="2513476" cy="2230920"/>
      </dsp:txXfrm>
    </dsp:sp>
    <dsp:sp modelId="{BFB8D30E-D04B-4A2E-82E6-74030DA81F52}">
      <dsp:nvSpPr>
        <dsp:cNvPr id="0" name=""/>
        <dsp:cNvSpPr/>
      </dsp:nvSpPr>
      <dsp:spPr>
        <a:xfrm>
          <a:off x="2977356" y="97513"/>
          <a:ext cx="2398839" cy="479767"/>
        </a:xfrm>
        <a:prstGeom prst="rect">
          <a:avLst/>
        </a:prstGeom>
        <a:gradFill rotWithShape="0">
          <a:gsLst>
            <a:gs pos="0">
              <a:srgbClr val="0099CC">
                <a:hueOff val="0"/>
                <a:satOff val="0"/>
                <a:lumOff val="0"/>
                <a:alphaOff val="0"/>
                <a:satMod val="103000"/>
                <a:lumMod val="102000"/>
                <a:tint val="94000"/>
              </a:srgbClr>
            </a:gs>
            <a:gs pos="50000">
              <a:srgbClr val="0099CC">
                <a:hueOff val="0"/>
                <a:satOff val="0"/>
                <a:lumOff val="0"/>
                <a:alphaOff val="0"/>
                <a:satMod val="110000"/>
                <a:lumMod val="100000"/>
                <a:shade val="100000"/>
              </a:srgbClr>
            </a:gs>
            <a:gs pos="100000">
              <a:srgbClr val="0099CC">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i="0" u="none" kern="1200" dirty="0">
              <a:solidFill>
                <a:prstClr val="white"/>
              </a:solidFill>
              <a:effectLst>
                <a:outerShdw blurRad="38100" dist="38100" dir="2700000" algn="tl">
                  <a:srgbClr val="000000">
                    <a:alpha val="43137"/>
                  </a:srgbClr>
                </a:outerShdw>
              </a:effectLst>
              <a:latin typeface="Aptos" panose="02110004020202020204"/>
              <a:ea typeface="+mn-ea"/>
              <a:cs typeface="+mn-cs"/>
            </a:rPr>
            <a:t>The Word of God</a:t>
          </a:r>
        </a:p>
      </dsp:txBody>
      <dsp:txXfrm>
        <a:off x="2977356" y="97513"/>
        <a:ext cx="2398839" cy="479767"/>
      </dsp:txXfrm>
    </dsp:sp>
    <dsp:sp modelId="{E34FBEAF-EC79-4D32-B801-9D74454CB5AF}">
      <dsp:nvSpPr>
        <dsp:cNvPr id="0" name=""/>
        <dsp:cNvSpPr/>
      </dsp:nvSpPr>
      <dsp:spPr>
        <a:xfrm>
          <a:off x="6160552" y="577281"/>
          <a:ext cx="0" cy="4317911"/>
        </a:xfrm>
        <a:prstGeom prst="line">
          <a:avLst/>
        </a:prstGeom>
        <a:solidFill>
          <a:schemeClr val="lt1">
            <a:alpha val="90000"/>
            <a:hueOff val="0"/>
            <a:satOff val="0"/>
            <a:lumOff val="0"/>
            <a:alphaOff val="0"/>
          </a:schemeClr>
        </a:solidFill>
        <a:ln w="12700" cap="flat" cmpd="sng" algn="ctr">
          <a:solidFill>
            <a:schemeClr val="accent2">
              <a:hueOff val="-7799995"/>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B62E278-1A86-445F-AA42-F78E15C857FC}">
      <dsp:nvSpPr>
        <dsp:cNvPr id="0" name=""/>
        <dsp:cNvSpPr/>
      </dsp:nvSpPr>
      <dsp:spPr>
        <a:xfrm>
          <a:off x="6280494" y="689889"/>
          <a:ext cx="2270981" cy="14741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r="810"/>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9ADB09-003E-4816-AF7F-E5B8C86EB2F6}">
      <dsp:nvSpPr>
        <dsp:cNvPr id="0" name=""/>
        <dsp:cNvSpPr/>
      </dsp:nvSpPr>
      <dsp:spPr>
        <a:xfrm>
          <a:off x="6279120" y="2242829"/>
          <a:ext cx="2703308" cy="22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i="0" u="none" kern="1200" dirty="0"/>
            <a:t>The fulfillment of prophecies that announced historical events many centuries before their fulfillment (Greece invading Persia; Tyre devastated; the destruction of the Temple of Jerusalem; etc.)</a:t>
          </a:r>
        </a:p>
      </dsp:txBody>
      <dsp:txXfrm>
        <a:off x="6279120" y="2242829"/>
        <a:ext cx="2703308" cy="2230920"/>
      </dsp:txXfrm>
    </dsp:sp>
    <dsp:sp modelId="{BD48A733-3385-4E19-82E6-F49F6E02A12F}">
      <dsp:nvSpPr>
        <dsp:cNvPr id="0" name=""/>
        <dsp:cNvSpPr/>
      </dsp:nvSpPr>
      <dsp:spPr>
        <a:xfrm>
          <a:off x="6160552" y="97513"/>
          <a:ext cx="2398839" cy="479767"/>
        </a:xfrm>
        <a:prstGeom prst="rect">
          <a:avLst/>
        </a:prstGeom>
        <a:gradFill rotWithShape="0">
          <a:gsLst>
            <a:gs pos="0">
              <a:srgbClr val="0099CC">
                <a:hueOff val="-11699993"/>
                <a:satOff val="0"/>
                <a:lumOff val="0"/>
                <a:alphaOff val="0"/>
                <a:satMod val="103000"/>
                <a:lumMod val="102000"/>
                <a:tint val="94000"/>
              </a:srgbClr>
            </a:gs>
            <a:gs pos="50000">
              <a:srgbClr val="0099CC">
                <a:hueOff val="-11699993"/>
                <a:satOff val="0"/>
                <a:lumOff val="0"/>
                <a:alphaOff val="0"/>
                <a:satMod val="110000"/>
                <a:lumMod val="100000"/>
                <a:shade val="100000"/>
              </a:srgbClr>
            </a:gs>
            <a:gs pos="100000">
              <a:srgbClr val="0099CC">
                <a:hueOff val="-11699993"/>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i="0" u="none" kern="1200" dirty="0">
              <a:solidFill>
                <a:prstClr val="white"/>
              </a:solidFill>
              <a:effectLst>
                <a:outerShdw blurRad="38100" dist="38100" dir="2700000" algn="tl">
                  <a:srgbClr val="000000">
                    <a:alpha val="43137"/>
                  </a:srgbClr>
                </a:outerShdw>
              </a:effectLst>
              <a:latin typeface="Aptos" panose="02110004020202020204"/>
              <a:ea typeface="+mn-ea"/>
              <a:cs typeface="+mn-cs"/>
            </a:rPr>
            <a:t>The prophecies</a:t>
          </a:r>
        </a:p>
      </dsp:txBody>
      <dsp:txXfrm>
        <a:off x="6160552" y="97513"/>
        <a:ext cx="2398839" cy="479767"/>
      </dsp:txXfrm>
    </dsp:sp>
    <dsp:sp modelId="{FE839665-7E4E-4040-9B4A-B7C76A39C5FF}">
      <dsp:nvSpPr>
        <dsp:cNvPr id="0" name=""/>
        <dsp:cNvSpPr/>
      </dsp:nvSpPr>
      <dsp:spPr>
        <a:xfrm>
          <a:off x="9363810" y="577281"/>
          <a:ext cx="0" cy="4317911"/>
        </a:xfrm>
        <a:prstGeom prst="line">
          <a:avLst/>
        </a:prstGeom>
        <a:solidFill>
          <a:schemeClr val="lt1">
            <a:alpha val="90000"/>
            <a:hueOff val="0"/>
            <a:satOff val="0"/>
            <a:lumOff val="0"/>
            <a:alphaOff val="0"/>
          </a:schemeClr>
        </a:solidFill>
        <a:ln w="12700" cap="flat" cmpd="sng" algn="ctr">
          <a:solidFill>
            <a:schemeClr val="accent2">
              <a:hueOff val="-11699993"/>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014E332-81B4-4F44-86B7-E3039318EE9B}">
      <dsp:nvSpPr>
        <dsp:cNvPr id="0" name=""/>
        <dsp:cNvSpPr/>
      </dsp:nvSpPr>
      <dsp:spPr>
        <a:xfrm>
          <a:off x="9572240" y="689889"/>
          <a:ext cx="2270981" cy="14741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4E57B7-7D93-465F-881E-44B3023CD44F}">
      <dsp:nvSpPr>
        <dsp:cNvPr id="0" name=""/>
        <dsp:cNvSpPr/>
      </dsp:nvSpPr>
      <dsp:spPr>
        <a:xfrm>
          <a:off x="9572240" y="2242829"/>
          <a:ext cx="2270981" cy="22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 sz="1800" b="1" i="0" u="none" kern="1200" dirty="0"/>
            <a:t>How is our heart transformed?</a:t>
          </a:r>
        </a:p>
        <a:p>
          <a:pPr marL="0" lvl="0" indent="0" algn="ctr" defTabSz="800100">
            <a:lnSpc>
              <a:spcPct val="90000"/>
            </a:lnSpc>
            <a:spcBef>
              <a:spcPct val="0"/>
            </a:spcBef>
            <a:spcAft>
              <a:spcPct val="35000"/>
            </a:spcAft>
            <a:buNone/>
          </a:pPr>
          <a:r>
            <a:rPr lang="en" sz="1800" b="1" i="0" u="none" kern="1200" dirty="0"/>
            <a:t>How have we seen the hand of God at work?</a:t>
          </a:r>
        </a:p>
        <a:p>
          <a:pPr marL="0" lvl="0" indent="0" algn="ctr" defTabSz="800100">
            <a:lnSpc>
              <a:spcPct val="90000"/>
            </a:lnSpc>
            <a:spcBef>
              <a:spcPct val="0"/>
            </a:spcBef>
            <a:spcAft>
              <a:spcPct val="35000"/>
            </a:spcAft>
            <a:buNone/>
          </a:pPr>
          <a:r>
            <a:rPr lang="en" sz="1800" b="1" i="0" u="none" kern="1200" dirty="0"/>
            <a:t>What answers do we get to our prayers?</a:t>
          </a:r>
        </a:p>
      </dsp:txBody>
      <dsp:txXfrm>
        <a:off x="9572240" y="2242829"/>
        <a:ext cx="2270981" cy="2230920"/>
      </dsp:txXfrm>
    </dsp:sp>
    <dsp:sp modelId="{0DB3BF69-D71C-457E-BCB0-60747DB3491B}">
      <dsp:nvSpPr>
        <dsp:cNvPr id="0" name=""/>
        <dsp:cNvSpPr/>
      </dsp:nvSpPr>
      <dsp:spPr>
        <a:xfrm>
          <a:off x="9342443" y="97513"/>
          <a:ext cx="2618549" cy="479767"/>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ts val="1700"/>
            </a:lnSpc>
            <a:spcBef>
              <a:spcPct val="0"/>
            </a:spcBef>
            <a:spcAft>
              <a:spcPts val="0"/>
            </a:spcAft>
            <a:buNone/>
          </a:pPr>
          <a:r>
            <a:rPr lang="en" sz="1800" b="1" i="0" u="none" kern="1200" dirty="0">
              <a:effectLst>
                <a:outerShdw blurRad="38100" dist="38100" dir="2700000" algn="tl">
                  <a:srgbClr val="000000">
                    <a:alpha val="43137"/>
                  </a:srgbClr>
                </a:outerShdw>
              </a:effectLst>
            </a:rPr>
            <a:t>Personal experience</a:t>
          </a:r>
        </a:p>
      </dsp:txBody>
      <dsp:txXfrm>
        <a:off x="9342443" y="97513"/>
        <a:ext cx="2618549" cy="47976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A8D7D-9FDF-8880-5110-4BC3F639D6F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8A7F9E2-F31A-62EE-A645-B8C1838E6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ED4E39-F03C-6979-1654-85295068E012}"/>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5" name="Marcador de pie de página 4">
            <a:extLst>
              <a:ext uri="{FF2B5EF4-FFF2-40B4-BE49-F238E27FC236}">
                <a16:creationId xmlns:a16="http://schemas.microsoft.com/office/drawing/2014/main" id="{6D6E88B6-C421-0651-D802-8100FBBB9C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DD0CEB-77D4-BFB4-0660-C7A7DFF6BA74}"/>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407113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9FFC4-2C98-374F-A32B-57948895E78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D96EF0D-99DB-73FD-2ED7-EA9CD682C51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0FB290-35BF-6FAF-2AEC-6FC88E28F31C}"/>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5" name="Marcador de pie de página 4">
            <a:extLst>
              <a:ext uri="{FF2B5EF4-FFF2-40B4-BE49-F238E27FC236}">
                <a16:creationId xmlns:a16="http://schemas.microsoft.com/office/drawing/2014/main" id="{E0F1CB31-F9CB-206A-DC6C-9605C018A5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2A9AAF-42DD-7BD9-E717-8F1F9E214762}"/>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7949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845805-D866-24CB-B89E-E5682AB579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45F2298-8A6C-F808-F9BB-758AA1F426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72C603-4D68-150D-0202-45982EB193F1}"/>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5" name="Marcador de pie de página 4">
            <a:extLst>
              <a:ext uri="{FF2B5EF4-FFF2-40B4-BE49-F238E27FC236}">
                <a16:creationId xmlns:a16="http://schemas.microsoft.com/office/drawing/2014/main" id="{CB2862BD-10B6-27DA-DDAB-0559F1924C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7C5DE0-5B18-049E-B073-2F931C8050A2}"/>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41296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7912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41036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8261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9799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07919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6954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37230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6605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9E8C1-BFE9-98DE-2157-D6EF6476DA9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86E66B5-D7D9-8D0F-76D8-5ECCC8F31F0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3593D1-713C-4208-B26B-77D3BB42CE68}"/>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5" name="Marcador de pie de página 4">
            <a:extLst>
              <a:ext uri="{FF2B5EF4-FFF2-40B4-BE49-F238E27FC236}">
                <a16:creationId xmlns:a16="http://schemas.microsoft.com/office/drawing/2014/main" id="{FDAB9485-0ADF-A759-43D0-17E8205E92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88D1AE-2FA0-0B9D-DDE0-73563E52692D}"/>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19618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55993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3068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07/11/2024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063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B4092-5B52-B72E-CFA5-F13C3B8D1D0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024323C-7544-C80B-49B0-2943103948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0F5414-33B1-23AC-D641-1A4BC551A8C7}"/>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5" name="Marcador de pie de página 4">
            <a:extLst>
              <a:ext uri="{FF2B5EF4-FFF2-40B4-BE49-F238E27FC236}">
                <a16:creationId xmlns:a16="http://schemas.microsoft.com/office/drawing/2014/main" id="{136F97EF-4130-D0BD-3238-70A642352E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AC473-E7A2-1643-978C-28820B3338B3}"/>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261849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6DD46-15D1-6D58-8CE7-0AD10065A84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C155E34-0E98-5FEA-ABFD-3C0AE98A38E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B33F2CF-9568-1201-4092-1199BB9256B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FF0BDFD-FDAD-4924-E015-2A4C04390311}"/>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6" name="Marcador de pie de página 5">
            <a:extLst>
              <a:ext uri="{FF2B5EF4-FFF2-40B4-BE49-F238E27FC236}">
                <a16:creationId xmlns:a16="http://schemas.microsoft.com/office/drawing/2014/main" id="{350CECFF-8C4A-66B0-93A1-7B36675078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19D8EB-9E37-3B8F-AAFC-5A81A9BCE8FF}"/>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38990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DCFC2-6B01-FB61-07DD-61FCADFA189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1AB31B-9D7A-4196-8BEE-1F22FCD13A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DA08349-DEF7-FC5F-6D8C-25116374F9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0C326F1-46F6-4C60-5439-66880622C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B688314-26EB-9F52-6131-D0154F7A64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8F032BC-2EB1-59F7-7B91-969726750BE1}"/>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8" name="Marcador de pie de página 7">
            <a:extLst>
              <a:ext uri="{FF2B5EF4-FFF2-40B4-BE49-F238E27FC236}">
                <a16:creationId xmlns:a16="http://schemas.microsoft.com/office/drawing/2014/main" id="{AD9FE198-719A-EE26-84A8-3684B92279E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FDE2459-2549-C5E2-3DB3-9BCE4AA1B06F}"/>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313060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C635B-EA16-E2C3-8569-F2E1FE967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05FC713-7322-B09B-0F62-8958F8D5A24B}"/>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4" name="Marcador de pie de página 3">
            <a:extLst>
              <a:ext uri="{FF2B5EF4-FFF2-40B4-BE49-F238E27FC236}">
                <a16:creationId xmlns:a16="http://schemas.microsoft.com/office/drawing/2014/main" id="{2661316E-1311-EE10-A9B6-7D47CDEC19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56177E-93C2-FC8E-AD13-0D0F55867A7A}"/>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134843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176B4AC-C011-A01F-552F-C198F2A9CB7C}"/>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3" name="Marcador de pie de página 2">
            <a:extLst>
              <a:ext uri="{FF2B5EF4-FFF2-40B4-BE49-F238E27FC236}">
                <a16:creationId xmlns:a16="http://schemas.microsoft.com/office/drawing/2014/main" id="{9C00330B-5F41-652B-824B-46F702D09F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6FBCFA4-22E5-BFE4-4185-DF6298B3AF98}"/>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5658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FA5CCA-9E9E-9980-E895-D5DB5C4637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C3075B-467B-3E0B-846F-7C0F82F51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C80E0E-0444-B2D5-482C-A23542821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6B8A20-BD28-8C4A-DD23-74181635C2EE}"/>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6" name="Marcador de pie de página 5">
            <a:extLst>
              <a:ext uri="{FF2B5EF4-FFF2-40B4-BE49-F238E27FC236}">
                <a16:creationId xmlns:a16="http://schemas.microsoft.com/office/drawing/2014/main" id="{7E60C337-5812-D9DD-980E-FC12C97DD4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5567EE-503B-6995-68FE-D05DF0FBFBCF}"/>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25950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32220-8F23-75A1-7936-F199F488D8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FC12E10-224A-276C-8157-3D17601D7B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1A8D94-853B-0388-EB09-5B0805EE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DF3CB0-0538-C52D-FA0F-FB1203D906E9}"/>
              </a:ext>
            </a:extLst>
          </p:cNvPr>
          <p:cNvSpPr>
            <a:spLocks noGrp="1"/>
          </p:cNvSpPr>
          <p:nvPr>
            <p:ph type="dt" sz="half" idx="10"/>
          </p:nvPr>
        </p:nvSpPr>
        <p:spPr/>
        <p:txBody>
          <a:bodyPr/>
          <a:lstStyle/>
          <a:p>
            <a:fld id="{D7498529-4794-4DC3-8B3C-8E218FE38640}" type="datetimeFigureOut">
              <a:rPr lang="es-ES" smtClean="0"/>
              <a:t>07/11/2024</a:t>
            </a:fld>
            <a:endParaRPr lang="es-ES"/>
          </a:p>
        </p:txBody>
      </p:sp>
      <p:sp>
        <p:nvSpPr>
          <p:cNvPr id="6" name="Marcador de pie de página 5">
            <a:extLst>
              <a:ext uri="{FF2B5EF4-FFF2-40B4-BE49-F238E27FC236}">
                <a16:creationId xmlns:a16="http://schemas.microsoft.com/office/drawing/2014/main" id="{2578E302-0BE3-47A8-8148-4EAD810EA9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593C00F-6B96-36E7-BA3A-4F72A4EEA408}"/>
              </a:ext>
            </a:extLst>
          </p:cNvPr>
          <p:cNvSpPr>
            <a:spLocks noGrp="1"/>
          </p:cNvSpPr>
          <p:nvPr>
            <p:ph type="sldNum" sz="quarter" idx="12"/>
          </p:nvPr>
        </p:nvSpPr>
        <p:spPr/>
        <p:txBody>
          <a:bodyPr/>
          <a:lstStyle/>
          <a:p>
            <a:fld id="{BCE09047-DEA2-48FE-B5F0-A4486761DDA9}" type="slidenum">
              <a:rPr lang="es-ES" smtClean="0"/>
              <a:t>‹Nº›</a:t>
            </a:fld>
            <a:endParaRPr lang="es-ES"/>
          </a:p>
        </p:txBody>
      </p:sp>
    </p:spTree>
    <p:extLst>
      <p:ext uri="{BB962C8B-B14F-4D97-AF65-F5344CB8AC3E}">
        <p14:creationId xmlns:p14="http://schemas.microsoft.com/office/powerpoint/2010/main" val="27796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F5898-BC7C-A7FF-D530-34D8316B5D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2A144C-313F-ED8D-7BD6-9302356DFA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45CCE-F1B6-A863-5AE6-E98ACE81C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498529-4794-4DC3-8B3C-8E218FE38640}" type="datetimeFigureOut">
              <a:rPr lang="es-ES" smtClean="0"/>
              <a:t>07/11/2024</a:t>
            </a:fld>
            <a:endParaRPr lang="es-ES"/>
          </a:p>
        </p:txBody>
      </p:sp>
      <p:sp>
        <p:nvSpPr>
          <p:cNvPr id="5" name="Marcador de pie de página 4">
            <a:extLst>
              <a:ext uri="{FF2B5EF4-FFF2-40B4-BE49-F238E27FC236}">
                <a16:creationId xmlns:a16="http://schemas.microsoft.com/office/drawing/2014/main" id="{9885DD60-A220-0A74-9F71-B6ED434F5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9A5D9C8-DB33-A16C-16A9-B135E9B90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E09047-DEA2-48FE-B5F0-A4486761DDA9}" type="slidenum">
              <a:rPr lang="es-ES" smtClean="0"/>
              <a:t>‹Nº›</a:t>
            </a:fld>
            <a:endParaRPr lang="es-ES"/>
          </a:p>
        </p:txBody>
      </p:sp>
    </p:spTree>
    <p:extLst>
      <p:ext uri="{BB962C8B-B14F-4D97-AF65-F5344CB8AC3E}">
        <p14:creationId xmlns:p14="http://schemas.microsoft.com/office/powerpoint/2010/main" val="216406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07/11/2024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867703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59D3D-8DC2-82C7-A75C-5DEB6EA15F4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6619874"/>
            <a:ext cx="12192000" cy="238125"/>
          </a:xfrm>
          <a:prstGeom prst="rect">
            <a:avLst/>
          </a:prstGeom>
          <a:solidFill>
            <a:srgbClr val="61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1"/>
            <a:ext cx="12192000" cy="847725"/>
          </a:xfrm>
          <a:prstGeom prst="rect">
            <a:avLst/>
          </a:prstGeom>
          <a:solidFill>
            <a:srgbClr val="61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998C2A6-2734-3E53-4BDC-408EA604DD28}"/>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942977"/>
            <a:ext cx="3467080" cy="5581644"/>
          </a:xfrm>
          <a:prstGeom prst="rect">
            <a:avLst/>
          </a:prstGeom>
        </p:spPr>
      </p:pic>
      <p:pic>
        <p:nvPicPr>
          <p:cNvPr id="3" name="Imagen 2">
            <a:extLst>
              <a:ext uri="{FF2B5EF4-FFF2-40B4-BE49-F238E27FC236}">
                <a16:creationId xmlns:a16="http://schemas.microsoft.com/office/drawing/2014/main" id="{C77D6A6C-A6EE-DDA3-66FA-F5917B76F66F}"/>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p:blipFill>
        <p:spPr>
          <a:xfrm>
            <a:off x="3619500" y="942979"/>
            <a:ext cx="5401228" cy="5581644"/>
          </a:xfrm>
          <a:prstGeom prst="rect">
            <a:avLst/>
          </a:prstGeom>
        </p:spPr>
      </p:pic>
      <p:pic>
        <p:nvPicPr>
          <p:cNvPr id="2" name="Imagen 1" descr="Grupo de personas de pie&#10;&#10;Descripción generada automáticamente">
            <a:extLst>
              <a:ext uri="{FF2B5EF4-FFF2-40B4-BE49-F238E27FC236}">
                <a16:creationId xmlns:a16="http://schemas.microsoft.com/office/drawing/2014/main" id="{ECB7413E-D5C6-9881-D878-F4C57D3CD122}"/>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b="-1"/>
          <a:stretch/>
        </p:blipFill>
        <p:spPr>
          <a:xfrm>
            <a:off x="9174480" y="942978"/>
            <a:ext cx="3017520" cy="5581644"/>
          </a:xfrm>
          <a:prstGeom prst="rect">
            <a:avLst/>
          </a:prstGeom>
        </p:spPr>
      </p:pic>
      <p:sp>
        <p:nvSpPr>
          <p:cNvPr id="4" name="CuadroTexto 3">
            <a:extLst>
              <a:ext uri="{FF2B5EF4-FFF2-40B4-BE49-F238E27FC236}">
                <a16:creationId xmlns:a16="http://schemas.microsoft.com/office/drawing/2014/main" id="{E3F2D53D-411F-152D-D0E4-C254EFEF89D8}"/>
              </a:ext>
            </a:extLst>
          </p:cNvPr>
          <p:cNvSpPr txBox="1">
            <a:spLocks/>
          </p:cNvSpPr>
          <p:nvPr/>
        </p:nvSpPr>
        <p:spPr>
          <a:xfrm>
            <a:off x="0" y="6553195"/>
            <a:ext cx="12191999" cy="338554"/>
          </a:xfrm>
          <a:prstGeom prst="rect">
            <a:avLst/>
          </a:prstGeom>
          <a:noFill/>
        </p:spPr>
        <p:txBody>
          <a:bodyPr wrap="square" rtlCol="0">
            <a:spAutoFit/>
          </a:bodyPr>
          <a:lstStyle/>
          <a:p>
            <a:pPr algn="ctr"/>
            <a:r>
              <a:rPr lang="en" sz="1600" b="1" dirty="0">
                <a:solidFill>
                  <a:srgbClr val="CDCFD5"/>
                </a:solidFill>
                <a:effectLst>
                  <a:outerShdw blurRad="38100" dist="38100" dir="2700000" algn="tl">
                    <a:srgbClr val="000000">
                      <a:alpha val="43137"/>
                    </a:srgbClr>
                  </a:outerShdw>
                </a:effectLst>
              </a:rPr>
              <a:t>Lesson 7 for November 16, 2024</a:t>
            </a:r>
          </a:p>
        </p:txBody>
      </p:sp>
      <p:sp>
        <p:nvSpPr>
          <p:cNvPr id="6" name="CuadroTexto 5">
            <a:extLst>
              <a:ext uri="{FF2B5EF4-FFF2-40B4-BE49-F238E27FC236}">
                <a16:creationId xmlns:a16="http://schemas.microsoft.com/office/drawing/2014/main" id="{773885D9-1EF1-32CE-7280-BBC81DB7E6AA}"/>
              </a:ext>
            </a:extLst>
          </p:cNvPr>
          <p:cNvSpPr txBox="1"/>
          <p:nvPr/>
        </p:nvSpPr>
        <p:spPr>
          <a:xfrm>
            <a:off x="0" y="10595"/>
            <a:ext cx="12191998" cy="830997"/>
          </a:xfrm>
          <a:prstGeom prst="rect">
            <a:avLst/>
          </a:prstGeom>
          <a:noFill/>
        </p:spPr>
        <p:txBody>
          <a:bodyPr wrap="square" rtlCol="0">
            <a:spAutoFit/>
          </a:bodyPr>
          <a:lstStyle/>
          <a:p>
            <a:pPr algn="ctr"/>
            <a:r>
              <a:rPr lang="en" sz="4800" b="1" spc="50" dirty="0">
                <a:ln w="0"/>
                <a:solidFill>
                  <a:schemeClr val="bg1"/>
                </a:solidFill>
                <a:effectLst>
                  <a:innerShdw blurRad="63500" dist="50800" dir="13500000">
                    <a:srgbClr val="000000">
                      <a:alpha val="50000"/>
                    </a:srgbClr>
                  </a:innerShdw>
                </a:effectLst>
              </a:rPr>
              <a:t>BLESSED ARE THOSE WHO BELIEVE</a:t>
            </a:r>
          </a:p>
        </p:txBody>
      </p:sp>
    </p:spTree>
    <p:extLst>
      <p:ext uri="{BB962C8B-B14F-4D97-AF65-F5344CB8AC3E}">
        <p14:creationId xmlns:p14="http://schemas.microsoft.com/office/powerpoint/2010/main" val="330645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D317AE-5403-5B11-C229-A5AFAE7C68FD}"/>
              </a:ext>
            </a:extLst>
          </p:cNvPr>
          <p:cNvSpPr txBox="1"/>
          <p:nvPr/>
        </p:nvSpPr>
        <p:spPr>
          <a:xfrm>
            <a:off x="3726426" y="1551848"/>
            <a:ext cx="8318090"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You may say that you believe in Jesus, when you have an appreciation of the cost of salvation. You may make this claim, when you feel that Jesus died for you on the cruel cross of Calvary; when you have an intelligent, understanding faith that his death makes it possible for you to cease from sin, and to perfect a righteous character through the grace of God, bestowed upon you as the purchase of Christ's blood</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69CEB86-9385-9C8C-F711-B44F98F6637B}"/>
              </a:ext>
            </a:extLst>
          </p:cNvPr>
          <p:cNvSpPr txBox="1"/>
          <p:nvPr/>
        </p:nvSpPr>
        <p:spPr>
          <a:xfrm>
            <a:off x="7742794" y="5799188"/>
            <a:ext cx="4209614" cy="307777"/>
          </a:xfrm>
          <a:prstGeom prst="rect">
            <a:avLst/>
          </a:prstGeom>
          <a:noFill/>
        </p:spPr>
        <p:txBody>
          <a:bodyPr wrap="none" rtlCol="0">
            <a:spAutoFit/>
          </a:bodyPr>
          <a:lstStyle/>
          <a:p>
            <a:pPr algn="r"/>
            <a:r>
              <a:rPr lang="en" sz="1400" b="1" dirty="0"/>
              <a:t>EGW ( The Review and Herald, </a:t>
            </a:r>
            <a:r>
              <a:rPr lang="en" sz="1400" b="1" dirty="0" err="1"/>
              <a:t>July </a:t>
            </a:r>
            <a:r>
              <a:rPr lang="en" sz="1400" b="1" dirty="0"/>
              <a:t>24 , 1888)</a:t>
            </a:r>
            <a:endParaRPr lang="es-ES" sz="1400" b="1" dirty="0"/>
          </a:p>
        </p:txBody>
      </p:sp>
    </p:spTree>
    <p:extLst>
      <p:ext uri="{BB962C8B-B14F-4D97-AF65-F5344CB8AC3E}">
        <p14:creationId xmlns:p14="http://schemas.microsoft.com/office/powerpoint/2010/main" val="119461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 y="0"/>
            <a:ext cx="6095990" cy="6858001"/>
          </a:xfrm>
          <a:prstGeom prst="rect">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Rectangle 45">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75236BAE-AC2F-814E-A2A1-8C47D1F7C33A}"/>
              </a:ext>
            </a:extLst>
          </p:cNvPr>
          <p:cNvSpPr txBox="1"/>
          <p:nvPr/>
        </p:nvSpPr>
        <p:spPr>
          <a:xfrm>
            <a:off x="9144000" y="402238"/>
            <a:ext cx="3047990" cy="5509200"/>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F9ED5"/>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a:noFill/>
                </a:ln>
                <a:solidFill>
                  <a:srgbClr val="0F9ED5"/>
                </a:solidFill>
                <a:effectLst/>
                <a:uLnTx/>
                <a:uFillTx/>
                <a:latin typeface="Comic Sans MS" panose="030F0702030302020204" pitchFamily="66" charset="0"/>
                <a:ea typeface="+mn-ea"/>
                <a:cs typeface="+mn-cs"/>
              </a:rPr>
              <a:t>Jesus said to him, ‘Thomas, because you have seen Me, you have believed. Blessed are those who have not seen and yet have believed</a:t>
            </a:r>
            <a:r>
              <a:rPr kumimoji="0" lang="es-ES" sz="3200" b="1" i="0" u="none" strike="noStrike" kern="1200" cap="none" spc="0" normalizeH="0" baseline="0" noProof="0" dirty="0">
                <a:ln>
                  <a:noFill/>
                </a:ln>
                <a:solidFill>
                  <a:srgbClr val="0F9ED5"/>
                </a:solidFill>
                <a:effectLst/>
                <a:uLnTx/>
                <a:uFillTx/>
                <a:latin typeface="Comic Sans MS" panose="030F0702030302020204" pitchFamily="66" charset="0"/>
                <a:ea typeface="+mn-ea"/>
                <a:cs typeface="+mn-cs"/>
              </a:rPr>
              <a:t>’ ”</a:t>
            </a:r>
          </a:p>
        </p:txBody>
      </p:sp>
      <p:sp>
        <p:nvSpPr>
          <p:cNvPr id="3" name="CuadroTexto 2">
            <a:extLst>
              <a:ext uri="{FF2B5EF4-FFF2-40B4-BE49-F238E27FC236}">
                <a16:creationId xmlns:a16="http://schemas.microsoft.com/office/drawing/2014/main" id="{E814CB6C-D006-DB8B-924C-1B636A0F48B0}"/>
              </a:ext>
            </a:extLst>
          </p:cNvPr>
          <p:cNvSpPr txBox="1"/>
          <p:nvPr/>
        </p:nvSpPr>
        <p:spPr>
          <a:xfrm>
            <a:off x="9144000" y="6019070"/>
            <a:ext cx="3047990" cy="46166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F9ED5"/>
                </a:solidFill>
                <a:effectLst/>
                <a:uLnTx/>
                <a:uFillTx/>
                <a:latin typeface="Comic Sans MS" panose="030F0702030302020204" pitchFamily="66" charset="0"/>
                <a:ea typeface="+mn-ea"/>
                <a:cs typeface="+mn-cs"/>
              </a:rPr>
              <a:t>John 20:29, </a:t>
            </a:r>
            <a:r>
              <a:rPr kumimoji="0" lang="es-ES" sz="1800" b="1" i="0" u="none" strike="noStrike" kern="1200" cap="none" spc="0" normalizeH="0" baseline="0" noProof="0" dirty="0" err="1">
                <a:ln>
                  <a:noFill/>
                </a:ln>
                <a:solidFill>
                  <a:srgbClr val="0F9ED5"/>
                </a:solidFill>
                <a:effectLst/>
                <a:uLnTx/>
                <a:uFillTx/>
                <a:latin typeface="Comic Sans MS" panose="030F0702030302020204" pitchFamily="66" charset="0"/>
                <a:ea typeface="+mn-ea"/>
                <a:cs typeface="+mn-cs"/>
              </a:rPr>
              <a:t>NKJV</a:t>
            </a:r>
            <a:endParaRPr kumimoji="0" lang="es-ES" sz="2400" b="1" i="0" u="none" strike="noStrike" kern="1200" cap="none" spc="0" normalizeH="0" baseline="0" noProof="0" dirty="0">
              <a:ln>
                <a:noFill/>
              </a:ln>
              <a:solidFill>
                <a:srgbClr val="0F9ED5"/>
              </a:solidFill>
              <a:effectLst/>
              <a:uLnTx/>
              <a:uFillTx/>
              <a:latin typeface="Comic Sans MS" panose="030F0702030302020204" pitchFamily="66" charset="0"/>
              <a:ea typeface="+mn-ea"/>
              <a:cs typeface="+mn-cs"/>
            </a:endParaRPr>
          </a:p>
        </p:txBody>
      </p:sp>
      <p:pic>
        <p:nvPicPr>
          <p:cNvPr id="15" name="Imagen 14" descr="Grupo de personas de pie&#10;&#10;Descripción generada automáticamente">
            <a:extLst>
              <a:ext uri="{FF2B5EF4-FFF2-40B4-BE49-F238E27FC236}">
                <a16:creationId xmlns:a16="http://schemas.microsoft.com/office/drawing/2014/main" id="{C622C242-98AD-820A-F82C-887056924722}"/>
              </a:ext>
            </a:extLst>
          </p:cNvPr>
          <p:cNvPicPr>
            <a:picLocks noChangeAspect="1"/>
          </p:cNvPicPr>
          <p:nvPr/>
        </p:nvPicPr>
        <p:blipFill rotWithShape="1">
          <a:blip r:embed="rId2">
            <a:extLst>
              <a:ext uri="{28A0092B-C50C-407E-A947-70E740481C1C}">
                <a14:useLocalDpi xmlns:a14="http://schemas.microsoft.com/office/drawing/2010/main" val="0"/>
              </a:ext>
            </a:extLst>
          </a:blip>
          <a:srcRect r="19685"/>
          <a:stretch/>
        </p:blipFill>
        <p:spPr>
          <a:xfrm>
            <a:off x="272283" y="350837"/>
            <a:ext cx="8790159" cy="615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222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3A71F6B-E60E-A138-5071-16E2F2152C76}"/>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585F607-D415-4116-FA50-8C694201D8A8}"/>
              </a:ext>
            </a:extLst>
          </p:cNvPr>
          <p:cNvGraphicFramePr/>
          <p:nvPr>
            <p:extLst>
              <p:ext uri="{D42A27DB-BD31-4B8C-83A1-F6EECF244321}">
                <p14:modId xmlns:p14="http://schemas.microsoft.com/office/powerpoint/2010/main" val="4159236151"/>
              </p:ext>
            </p:extLst>
          </p:nvPr>
        </p:nvGraphicFramePr>
        <p:xfrm>
          <a:off x="3609974" y="161925"/>
          <a:ext cx="8515351" cy="664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76F91D33-4419-2A9B-2CAF-502E74A14B5C}"/>
              </a:ext>
            </a:extLst>
          </p:cNvPr>
          <p:cNvSpPr txBox="1"/>
          <p:nvPr/>
        </p:nvSpPr>
        <p:spPr>
          <a:xfrm>
            <a:off x="190499" y="47625"/>
            <a:ext cx="4105275" cy="1107996"/>
          </a:xfrm>
          <a:prstGeom prst="rect">
            <a:avLst/>
          </a:prstGeom>
          <a:noFill/>
        </p:spPr>
        <p:txBody>
          <a:bodyPr wrap="square" rtlCol="0">
            <a:spAutoFit/>
          </a:bodyPr>
          <a:lstStyle/>
          <a:p>
            <a:pPr>
              <a:spcBef>
                <a:spcPts val="600"/>
              </a:spcBef>
            </a:pPr>
            <a:r>
              <a:rPr lang="en" sz="2200" b="1" dirty="0"/>
              <a:t>John mentions many testimonies of people who believed in Jesus.</a:t>
            </a:r>
          </a:p>
        </p:txBody>
      </p:sp>
      <p:pic>
        <p:nvPicPr>
          <p:cNvPr id="6" name="Imagen 5" descr="Un grupo de personas frente a una tienda&#10;&#10;Descripción generada automáticamente">
            <a:extLst>
              <a:ext uri="{FF2B5EF4-FFF2-40B4-BE49-F238E27FC236}">
                <a16:creationId xmlns:a16="http://schemas.microsoft.com/office/drawing/2014/main" id="{51981569-B57C-5BAE-C4EC-0149C415F026}"/>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200026" y="4700721"/>
            <a:ext cx="3889885" cy="2025394"/>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DE0F26D6-E5A1-CD9E-7928-D82982DD8A3C}"/>
              </a:ext>
            </a:extLst>
          </p:cNvPr>
          <p:cNvSpPr txBox="1"/>
          <p:nvPr/>
        </p:nvSpPr>
        <p:spPr>
          <a:xfrm>
            <a:off x="200026" y="3171558"/>
            <a:ext cx="4095748" cy="1446550"/>
          </a:xfrm>
          <a:prstGeom prst="rect">
            <a:avLst/>
          </a:prstGeom>
          <a:noFill/>
        </p:spPr>
        <p:txBody>
          <a:bodyPr wrap="square">
            <a:spAutoFit/>
          </a:bodyPr>
          <a:lstStyle/>
          <a:p>
            <a:pPr>
              <a:spcBef>
                <a:spcPts val="600"/>
              </a:spcBef>
            </a:pPr>
            <a:r>
              <a:rPr lang="en" sz="2200" b="1" dirty="0"/>
              <a:t>There are also those who believed without seeing, like Abraham, and like the believers of the 21st century.</a:t>
            </a:r>
          </a:p>
        </p:txBody>
      </p:sp>
      <p:sp>
        <p:nvSpPr>
          <p:cNvPr id="8" name="CuadroTexto 7">
            <a:extLst>
              <a:ext uri="{FF2B5EF4-FFF2-40B4-BE49-F238E27FC236}">
                <a16:creationId xmlns:a16="http://schemas.microsoft.com/office/drawing/2014/main" id="{ED97314F-7BF4-7AD4-F77F-C8287975659E}"/>
              </a:ext>
            </a:extLst>
          </p:cNvPr>
          <p:cNvSpPr txBox="1"/>
          <p:nvPr/>
        </p:nvSpPr>
        <p:spPr>
          <a:xfrm>
            <a:off x="200026" y="1271038"/>
            <a:ext cx="4105275" cy="1785104"/>
          </a:xfrm>
          <a:prstGeom prst="rect">
            <a:avLst/>
          </a:prstGeom>
          <a:noFill/>
        </p:spPr>
        <p:txBody>
          <a:bodyPr wrap="square">
            <a:spAutoFit/>
          </a:bodyPr>
          <a:lstStyle/>
          <a:p>
            <a:r>
              <a:rPr lang="en" sz="2200" b="1" dirty="0"/>
              <a:t>Some believed without hesitation, others with doubts. There were those who believed but hesitated, and acted against their own convictions.</a:t>
            </a:r>
          </a:p>
        </p:txBody>
      </p:sp>
    </p:spTree>
    <p:extLst>
      <p:ext uri="{BB962C8B-B14F-4D97-AF65-F5344CB8AC3E}">
        <p14:creationId xmlns:p14="http://schemas.microsoft.com/office/powerpoint/2010/main" val="404719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
                                            <p:graphicEl>
                                              <a:dgm id="{809F35EF-B18B-4487-8C65-25CCDFBD087B}"/>
                                            </p:graphicEl>
                                          </p:spTgt>
                                        </p:tgtEl>
                                        <p:attrNameLst>
                                          <p:attrName>style.visibility</p:attrName>
                                        </p:attrNameLst>
                                      </p:cBhvr>
                                      <p:to>
                                        <p:strVal val="visible"/>
                                      </p:to>
                                    </p:set>
                                    <p:anim calcmode="lin" valueType="num">
                                      <p:cBhvr additive="base">
                                        <p:cTn id="31" dur="500" fill="hold"/>
                                        <p:tgtEl>
                                          <p:spTgt spid="4">
                                            <p:graphicEl>
                                              <a:dgm id="{809F35EF-B18B-4487-8C65-25CCDFBD087B}"/>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809F35EF-B18B-4487-8C65-25CCDFBD087B}"/>
                                            </p:graphicEl>
                                          </p:spTgt>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4">
                                            <p:graphicEl>
                                              <a:dgm id="{E32CE43F-4680-4C17-94B9-E8E0AA451D53}"/>
                                            </p:graphicEl>
                                          </p:spTgt>
                                        </p:tgtEl>
                                        <p:attrNameLst>
                                          <p:attrName>style.visibility</p:attrName>
                                        </p:attrNameLst>
                                      </p:cBhvr>
                                      <p:to>
                                        <p:strVal val="visible"/>
                                      </p:to>
                                    </p:set>
                                    <p:anim calcmode="lin" valueType="num">
                                      <p:cBhvr additive="base">
                                        <p:cTn id="35" dur="500" fill="hold"/>
                                        <p:tgtEl>
                                          <p:spTgt spid="4">
                                            <p:graphicEl>
                                              <a:dgm id="{E32CE43F-4680-4C17-94B9-E8E0AA451D53}"/>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graphicEl>
                                              <a:dgm id="{E32CE43F-4680-4C17-94B9-E8E0AA451D53}"/>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4">
                                            <p:graphicEl>
                                              <a:dgm id="{42360DDE-852D-4C45-821F-D8812C5F9654}"/>
                                            </p:graphicEl>
                                          </p:spTgt>
                                        </p:tgtEl>
                                        <p:attrNameLst>
                                          <p:attrName>style.visibility</p:attrName>
                                        </p:attrNameLst>
                                      </p:cBhvr>
                                      <p:to>
                                        <p:strVal val="visible"/>
                                      </p:to>
                                    </p:set>
                                    <p:anim calcmode="lin" valueType="num">
                                      <p:cBhvr additive="base">
                                        <p:cTn id="41" dur="500" fill="hold"/>
                                        <p:tgtEl>
                                          <p:spTgt spid="4">
                                            <p:graphicEl>
                                              <a:dgm id="{42360DDE-852D-4C45-821F-D8812C5F9654}"/>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graphicEl>
                                              <a:dgm id="{42360DDE-852D-4C45-821F-D8812C5F9654}"/>
                                            </p:graphicEl>
                                          </p:spTgt>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4">
                                            <p:graphicEl>
                                              <a:dgm id="{BC3E1611-A7B3-485C-A63C-740590973042}"/>
                                            </p:graphicEl>
                                          </p:spTgt>
                                        </p:tgtEl>
                                        <p:attrNameLst>
                                          <p:attrName>style.visibility</p:attrName>
                                        </p:attrNameLst>
                                      </p:cBhvr>
                                      <p:to>
                                        <p:strVal val="visible"/>
                                      </p:to>
                                    </p:set>
                                    <p:anim calcmode="lin" valueType="num">
                                      <p:cBhvr additive="base">
                                        <p:cTn id="45" dur="500" fill="hold"/>
                                        <p:tgtEl>
                                          <p:spTgt spid="4">
                                            <p:graphicEl>
                                              <a:dgm id="{BC3E1611-A7B3-485C-A63C-740590973042}"/>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4">
                                            <p:graphicEl>
                                              <a:dgm id="{BC3E1611-A7B3-485C-A63C-740590973042}"/>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4">
                                            <p:graphicEl>
                                              <a:dgm id="{36CD76A7-2D7C-4BC1-BC8D-E7F81FBA410F}"/>
                                            </p:graphicEl>
                                          </p:spTgt>
                                        </p:tgtEl>
                                        <p:attrNameLst>
                                          <p:attrName>style.visibility</p:attrName>
                                        </p:attrNameLst>
                                      </p:cBhvr>
                                      <p:to>
                                        <p:strVal val="visible"/>
                                      </p:to>
                                    </p:set>
                                    <p:anim calcmode="lin" valueType="num">
                                      <p:cBhvr additive="base">
                                        <p:cTn id="51" dur="500" fill="hold"/>
                                        <p:tgtEl>
                                          <p:spTgt spid="4">
                                            <p:graphicEl>
                                              <a:dgm id="{36CD76A7-2D7C-4BC1-BC8D-E7F81FBA410F}"/>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graphicEl>
                                              <a:dgm id="{36CD76A7-2D7C-4BC1-BC8D-E7F81FBA410F}"/>
                                            </p:graphicEl>
                                          </p:spTgt>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4">
                                            <p:graphicEl>
                                              <a:dgm id="{6AD0C636-BD3D-4D70-9D23-1E37EDDE8DB6}"/>
                                            </p:graphicEl>
                                          </p:spTgt>
                                        </p:tgtEl>
                                        <p:attrNameLst>
                                          <p:attrName>style.visibility</p:attrName>
                                        </p:attrNameLst>
                                      </p:cBhvr>
                                      <p:to>
                                        <p:strVal val="visible"/>
                                      </p:to>
                                    </p:set>
                                    <p:anim calcmode="lin" valueType="num">
                                      <p:cBhvr additive="base">
                                        <p:cTn id="55" dur="500" fill="hold"/>
                                        <p:tgtEl>
                                          <p:spTgt spid="4">
                                            <p:graphicEl>
                                              <a:dgm id="{6AD0C636-BD3D-4D70-9D23-1E37EDDE8DB6}"/>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graphicEl>
                                              <a:dgm id="{6AD0C636-BD3D-4D70-9D23-1E37EDDE8DB6}"/>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4">
                                            <p:graphicEl>
                                              <a:dgm id="{452B9A09-B373-47C3-81B2-BD4D6239C96A}"/>
                                            </p:graphicEl>
                                          </p:spTgt>
                                        </p:tgtEl>
                                        <p:attrNameLst>
                                          <p:attrName>style.visibility</p:attrName>
                                        </p:attrNameLst>
                                      </p:cBhvr>
                                      <p:to>
                                        <p:strVal val="visible"/>
                                      </p:to>
                                    </p:set>
                                    <p:anim calcmode="lin" valueType="num">
                                      <p:cBhvr additive="base">
                                        <p:cTn id="61" dur="500" fill="hold"/>
                                        <p:tgtEl>
                                          <p:spTgt spid="4">
                                            <p:graphicEl>
                                              <a:dgm id="{452B9A09-B373-47C3-81B2-BD4D6239C96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graphicEl>
                                              <a:dgm id="{452B9A09-B373-47C3-81B2-BD4D6239C96A}"/>
                                            </p:graphicEl>
                                          </p:spTgt>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
                                            <p:graphicEl>
                                              <a:dgm id="{A2C45884-3CA1-42C3-8D56-A74CEA13883F}"/>
                                            </p:graphicEl>
                                          </p:spTgt>
                                        </p:tgtEl>
                                        <p:attrNameLst>
                                          <p:attrName>style.visibility</p:attrName>
                                        </p:attrNameLst>
                                      </p:cBhvr>
                                      <p:to>
                                        <p:strVal val="visible"/>
                                      </p:to>
                                    </p:set>
                                    <p:anim calcmode="lin" valueType="num">
                                      <p:cBhvr additive="base">
                                        <p:cTn id="65" dur="500" fill="hold"/>
                                        <p:tgtEl>
                                          <p:spTgt spid="4">
                                            <p:graphicEl>
                                              <a:dgm id="{A2C45884-3CA1-42C3-8D56-A74CEA13883F}"/>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4">
                                            <p:graphicEl>
                                              <a:dgm id="{A2C45884-3CA1-42C3-8D56-A74CEA13883F}"/>
                                            </p:graphic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grpId="0" nodeType="clickEffect">
                                  <p:stCondLst>
                                    <p:cond delay="0"/>
                                  </p:stCondLst>
                                  <p:childTnLst>
                                    <p:set>
                                      <p:cBhvr>
                                        <p:cTn id="70" dur="1" fill="hold">
                                          <p:stCondLst>
                                            <p:cond delay="0"/>
                                          </p:stCondLst>
                                        </p:cTn>
                                        <p:tgtEl>
                                          <p:spTgt spid="4">
                                            <p:graphicEl>
                                              <a:dgm id="{5D585E34-92C7-47BA-897B-426FF6C5BA5D}"/>
                                            </p:graphicEl>
                                          </p:spTgt>
                                        </p:tgtEl>
                                        <p:attrNameLst>
                                          <p:attrName>style.visibility</p:attrName>
                                        </p:attrNameLst>
                                      </p:cBhvr>
                                      <p:to>
                                        <p:strVal val="visible"/>
                                      </p:to>
                                    </p:set>
                                    <p:anim calcmode="lin" valueType="num">
                                      <p:cBhvr additive="base">
                                        <p:cTn id="71" dur="500" fill="hold"/>
                                        <p:tgtEl>
                                          <p:spTgt spid="4">
                                            <p:graphicEl>
                                              <a:dgm id="{5D585E34-92C7-47BA-897B-426FF6C5BA5D}"/>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
                                            <p:graphicEl>
                                              <a:dgm id="{5D585E34-92C7-47BA-897B-426FF6C5BA5D}"/>
                                            </p:graphicEl>
                                          </p:spTgt>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4">
                                            <p:graphicEl>
                                              <a:dgm id="{E94D0911-A337-44DD-9A4A-CB99B2896FC6}"/>
                                            </p:graphicEl>
                                          </p:spTgt>
                                        </p:tgtEl>
                                        <p:attrNameLst>
                                          <p:attrName>style.visibility</p:attrName>
                                        </p:attrNameLst>
                                      </p:cBhvr>
                                      <p:to>
                                        <p:strVal val="visible"/>
                                      </p:to>
                                    </p:set>
                                    <p:anim calcmode="lin" valueType="num">
                                      <p:cBhvr additive="base">
                                        <p:cTn id="75" dur="500" fill="hold"/>
                                        <p:tgtEl>
                                          <p:spTgt spid="4">
                                            <p:graphicEl>
                                              <a:dgm id="{E94D0911-A337-44DD-9A4A-CB99B2896FC6}"/>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4">
                                            <p:graphicEl>
                                              <a:dgm id="{E94D0911-A337-44DD-9A4A-CB99B2896FC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E3DE7-643A-A0A8-38AE-CCEF1A61F09C}"/>
              </a:ext>
            </a:extLst>
          </p:cNvPr>
          <p:cNvSpPr txBox="1"/>
          <p:nvPr/>
        </p:nvSpPr>
        <p:spPr>
          <a:xfrm>
            <a:off x="0" y="0"/>
            <a:ext cx="12191999" cy="769441"/>
          </a:xfrm>
          <a:prstGeom prst="rect">
            <a:avLst/>
          </a:prstGeom>
          <a:noFill/>
        </p:spPr>
        <p:txBody>
          <a:bodyPr wrap="square">
            <a:spAutoFit/>
            <a:scene3d>
              <a:camera prst="orthographicFront"/>
              <a:lightRig rig="sunrise" dir="t"/>
            </a:scene3d>
            <a:sp3d extrusionH="57150">
              <a:bevelT w="38100" h="38100" prst="slope"/>
            </a:sp3d>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ABRAHAM: BELIEVE BY FAITH</a:t>
            </a:r>
          </a:p>
        </p:txBody>
      </p:sp>
      <p:sp>
        <p:nvSpPr>
          <p:cNvPr id="5" name="CuadroTexto 4">
            <a:extLst>
              <a:ext uri="{FF2B5EF4-FFF2-40B4-BE49-F238E27FC236}">
                <a16:creationId xmlns:a16="http://schemas.microsoft.com/office/drawing/2014/main" id="{6E6F7764-232B-B56A-9E53-3A44A7D970F4}"/>
              </a:ext>
            </a:extLst>
          </p:cNvPr>
          <p:cNvSpPr txBox="1"/>
          <p:nvPr/>
        </p:nvSpPr>
        <p:spPr>
          <a:xfrm>
            <a:off x="228601" y="653147"/>
            <a:ext cx="11444286" cy="369332"/>
          </a:xfrm>
          <a:prstGeom prst="rect">
            <a:avLst/>
          </a:prstGeom>
          <a:noFill/>
        </p:spPr>
        <p:txBody>
          <a:bodyPr wrap="square">
            <a:spAutoFit/>
          </a:bodyPr>
          <a:lstStyle/>
          <a:p>
            <a:pPr algn="ct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Your father Abraham rejoiced at the thought of seeing my day; he saw it and was glad.”</a:t>
            </a:r>
            <a:r>
              <a:rPr lang="en" sz="1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(John 8:56)</a:t>
            </a:r>
          </a:p>
        </p:txBody>
      </p:sp>
      <p:sp>
        <p:nvSpPr>
          <p:cNvPr id="6" name="CuadroTexto 5">
            <a:extLst>
              <a:ext uri="{FF2B5EF4-FFF2-40B4-BE49-F238E27FC236}">
                <a16:creationId xmlns:a16="http://schemas.microsoft.com/office/drawing/2014/main" id="{18D23D99-6982-AAF1-E171-4D21209340C2}"/>
              </a:ext>
            </a:extLst>
          </p:cNvPr>
          <p:cNvSpPr txBox="1"/>
          <p:nvPr/>
        </p:nvSpPr>
        <p:spPr>
          <a:xfrm>
            <a:off x="3033465" y="1199516"/>
            <a:ext cx="7540185" cy="400110"/>
          </a:xfrm>
          <a:prstGeom prst="rect">
            <a:avLst/>
          </a:prstGeom>
          <a:noFill/>
        </p:spPr>
        <p:txBody>
          <a:bodyPr wrap="square" rtlCol="0">
            <a:spAutoFit/>
          </a:bodyPr>
          <a:lstStyle/>
          <a:p>
            <a:pPr>
              <a:spcBef>
                <a:spcPts val="600"/>
              </a:spcBef>
            </a:pPr>
            <a:r>
              <a:rPr lang="en" sz="2000" b="1" dirty="0"/>
              <a:t>What did Jesus mean by the expression “</a:t>
            </a:r>
            <a:r>
              <a:rPr lang="en-US" sz="2000" b="1" dirty="0"/>
              <a:t>seeing my day</a:t>
            </a:r>
            <a:r>
              <a:rPr lang="en" sz="2000" b="1" dirty="0"/>
              <a:t>”?</a:t>
            </a:r>
          </a:p>
        </p:txBody>
      </p:sp>
      <p:pic>
        <p:nvPicPr>
          <p:cNvPr id="4" name="Imagen 3" descr="Imagen que contiene exterior, montaña, agua, hombre&#10;&#10;Descripción generada automáticamente">
            <a:extLst>
              <a:ext uri="{FF2B5EF4-FFF2-40B4-BE49-F238E27FC236}">
                <a16:creationId xmlns:a16="http://schemas.microsoft.com/office/drawing/2014/main" id="{7440C3B0-5018-52A6-6C04-48D9328DD13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0395" y="3450383"/>
            <a:ext cx="4038600" cy="3150591"/>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exterior, pasto, agua, pájaro&#10;&#10;Descripción generada automáticamente">
            <a:extLst>
              <a:ext uri="{FF2B5EF4-FFF2-40B4-BE49-F238E27FC236}">
                <a16:creationId xmlns:a16="http://schemas.microsoft.com/office/drawing/2014/main" id="{FACB4D23-4348-B0B6-28B9-D1F6A202591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91002" y="3178906"/>
            <a:ext cx="2570603" cy="3427471"/>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haciendo gestos con la cara pintada de blanco&#10;&#10;Descripción generada automáticamente con confianza baja">
            <a:extLst>
              <a:ext uri="{FF2B5EF4-FFF2-40B4-BE49-F238E27FC236}">
                <a16:creationId xmlns:a16="http://schemas.microsoft.com/office/drawing/2014/main" id="{BF1A8FC3-A7A5-0B8F-8BBC-2FD5ACA38C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0395" y="1199515"/>
            <a:ext cx="2755193" cy="2071497"/>
          </a:xfrm>
          <a:prstGeom prst="rect">
            <a:avLst/>
          </a:prstGeom>
          <a:ln w="88900" cap="sq" cmpd="thickThin">
            <a:solidFill>
              <a:srgbClr val="7B4F5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A41B5DA-C2C7-70E5-5DCD-0D4F18D01C7C}"/>
              </a:ext>
            </a:extLst>
          </p:cNvPr>
          <p:cNvSpPr txBox="1"/>
          <p:nvPr/>
        </p:nvSpPr>
        <p:spPr>
          <a:xfrm>
            <a:off x="4274257" y="3353932"/>
            <a:ext cx="5014913" cy="1323439"/>
          </a:xfrm>
          <a:prstGeom prst="rect">
            <a:avLst/>
          </a:prstGeom>
          <a:noFill/>
        </p:spPr>
        <p:txBody>
          <a:bodyPr wrap="square">
            <a:spAutoFit/>
          </a:bodyPr>
          <a:lstStyle/>
          <a:p>
            <a:pPr>
              <a:spcBef>
                <a:spcPts val="600"/>
              </a:spcBef>
            </a:pPr>
            <a:r>
              <a:rPr lang="en" sz="2000" b="1" dirty="0"/>
              <a:t>Unbeknownst to him, Isaac represented Jesus, ascending the mountain carrying the wood on which he was to be sacrificed (Gen. 22:6.)</a:t>
            </a:r>
          </a:p>
        </p:txBody>
      </p:sp>
      <p:pic>
        <p:nvPicPr>
          <p:cNvPr id="14" name="Imagen 13" descr="Un par de personas de pie sobre pasto&#10;&#10;Descripción generada automáticamente con confianza baja">
            <a:extLst>
              <a:ext uri="{FF2B5EF4-FFF2-40B4-BE49-F238E27FC236}">
                <a16:creationId xmlns:a16="http://schemas.microsoft.com/office/drawing/2014/main" id="{95CA23D3-F897-71D9-0590-B6E9815882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668000" y="1158881"/>
            <a:ext cx="1389347" cy="1842488"/>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E8A02B3-A1C2-5FE7-0528-64AEFF82C9A9}"/>
              </a:ext>
            </a:extLst>
          </p:cNvPr>
          <p:cNvSpPr txBox="1"/>
          <p:nvPr/>
        </p:nvSpPr>
        <p:spPr>
          <a:xfrm>
            <a:off x="3033465" y="2292123"/>
            <a:ext cx="7540184" cy="1015663"/>
          </a:xfrm>
          <a:prstGeom prst="rect">
            <a:avLst/>
          </a:prstGeom>
          <a:noFill/>
        </p:spPr>
        <p:txBody>
          <a:bodyPr wrap="square">
            <a:spAutoFit/>
          </a:bodyPr>
          <a:lstStyle/>
          <a:p>
            <a:pPr>
              <a:spcBef>
                <a:spcPts val="600"/>
              </a:spcBef>
            </a:pPr>
            <a:r>
              <a:rPr lang="en" sz="2000" b="1" dirty="0"/>
              <a:t>He was aware that this promise did not refer only to his abundant offspring. It referred to the seed promised to Eve, that is, to the Savior of the world (Gen. 3:15.)</a:t>
            </a:r>
          </a:p>
        </p:txBody>
      </p:sp>
      <p:sp>
        <p:nvSpPr>
          <p:cNvPr id="11" name="CuadroTexto 10">
            <a:extLst>
              <a:ext uri="{FF2B5EF4-FFF2-40B4-BE49-F238E27FC236}">
                <a16:creationId xmlns:a16="http://schemas.microsoft.com/office/drawing/2014/main" id="{3EE0C3E9-FFFA-6C0B-ED79-0EA1102C2649}"/>
              </a:ext>
            </a:extLst>
          </p:cNvPr>
          <p:cNvSpPr txBox="1"/>
          <p:nvPr/>
        </p:nvSpPr>
        <p:spPr>
          <a:xfrm>
            <a:off x="3033465" y="1604535"/>
            <a:ext cx="7540184" cy="707886"/>
          </a:xfrm>
          <a:prstGeom prst="rect">
            <a:avLst/>
          </a:prstGeom>
          <a:noFill/>
        </p:spPr>
        <p:txBody>
          <a:bodyPr wrap="square">
            <a:spAutoFit/>
          </a:bodyPr>
          <a:lstStyle/>
          <a:p>
            <a:pPr>
              <a:spcBef>
                <a:spcPts val="600"/>
              </a:spcBef>
            </a:pPr>
            <a:r>
              <a:rPr lang="en" sz="2000" b="1" dirty="0"/>
              <a:t>Abraham was given a wonderful promise: “</a:t>
            </a:r>
            <a:r>
              <a:rPr lang="en-US" sz="2000" b="1" dirty="0"/>
              <a:t>and through your offspring all nations on earth will be blessed</a:t>
            </a:r>
            <a:r>
              <a:rPr lang="en" sz="2000" b="1" dirty="0"/>
              <a:t>” (Gen. 22:18.)</a:t>
            </a:r>
          </a:p>
        </p:txBody>
      </p:sp>
      <p:sp>
        <p:nvSpPr>
          <p:cNvPr id="15" name="CuadroTexto 14">
            <a:extLst>
              <a:ext uri="{FF2B5EF4-FFF2-40B4-BE49-F238E27FC236}">
                <a16:creationId xmlns:a16="http://schemas.microsoft.com/office/drawing/2014/main" id="{D6174C4B-3AD5-3F95-EE71-CFCF52FD6ACE}"/>
              </a:ext>
            </a:extLst>
          </p:cNvPr>
          <p:cNvSpPr txBox="1"/>
          <p:nvPr/>
        </p:nvSpPr>
        <p:spPr>
          <a:xfrm>
            <a:off x="4274257" y="4677371"/>
            <a:ext cx="5145968" cy="1938992"/>
          </a:xfrm>
          <a:prstGeom prst="rect">
            <a:avLst/>
          </a:prstGeom>
          <a:noFill/>
        </p:spPr>
        <p:txBody>
          <a:bodyPr wrap="square">
            <a:spAutoFit/>
          </a:bodyPr>
          <a:lstStyle/>
          <a:p>
            <a:pPr>
              <a:spcBef>
                <a:spcPts val="600"/>
              </a:spcBef>
            </a:pPr>
            <a:r>
              <a:rPr lang="en" sz="2000" b="1" dirty="0"/>
              <a:t>Only when he was stopped from sacrificing his son, and the latter was replaced by a ram, did Abraham understand the mission of the Savior (Gen. 22:11-14.) By faith, he saw the day of Jesus Christ (His redemptive death), believed, and rejoiced.</a:t>
            </a:r>
          </a:p>
        </p:txBody>
      </p:sp>
    </p:spTree>
    <p:extLst>
      <p:ext uri="{BB962C8B-B14F-4D97-AF65-F5344CB8AC3E}">
        <p14:creationId xmlns:p14="http://schemas.microsoft.com/office/powerpoint/2010/main" val="374441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0-#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1+#ppt_w/2"/>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202AA10-0E70-1987-5272-E7C644F3FB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E49044C-C1FC-FF00-CB6A-7C69454195DA}"/>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1"/>
                  </a:solidFill>
                  <a:prstDash val="solid"/>
                </a:ln>
                <a:solidFill>
                  <a:srgbClr val="FFD1FF"/>
                </a:solidFill>
                <a:effectLst>
                  <a:outerShdw dist="38100" dir="2700000" algn="tl" rotWithShape="0">
                    <a:schemeClr val="accent1"/>
                  </a:outerShdw>
                </a:effectLst>
              </a:rPr>
              <a:t>MARY: BELIEVE AND GIVE THANKS</a:t>
            </a:r>
          </a:p>
        </p:txBody>
      </p:sp>
      <p:sp>
        <p:nvSpPr>
          <p:cNvPr id="5" name="CuadroTexto 4">
            <a:extLst>
              <a:ext uri="{FF2B5EF4-FFF2-40B4-BE49-F238E27FC236}">
                <a16:creationId xmlns:a16="http://schemas.microsoft.com/office/drawing/2014/main" id="{6AE70F35-F6D9-5014-1E03-0CB9F33B123F}"/>
              </a:ext>
            </a:extLst>
          </p:cNvPr>
          <p:cNvSpPr txBox="1"/>
          <p:nvPr/>
        </p:nvSpPr>
        <p:spPr>
          <a:xfrm>
            <a:off x="171450" y="623798"/>
            <a:ext cx="118491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Then Mary took about a pint of pure nard, an expensive perfume; she poured it on Jesus’ feet and wiped his feet with her hair. And the house was filled with the fragrance of the perfume</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(John 12:3)</a:t>
            </a:r>
          </a:p>
        </p:txBody>
      </p:sp>
      <p:sp>
        <p:nvSpPr>
          <p:cNvPr id="6" name="CuadroTexto 5">
            <a:extLst>
              <a:ext uri="{FF2B5EF4-FFF2-40B4-BE49-F238E27FC236}">
                <a16:creationId xmlns:a16="http://schemas.microsoft.com/office/drawing/2014/main" id="{6A453F5A-D1B6-B5B5-8879-AB5701AB71D5}"/>
              </a:ext>
            </a:extLst>
          </p:cNvPr>
          <p:cNvSpPr txBox="1"/>
          <p:nvPr/>
        </p:nvSpPr>
        <p:spPr>
          <a:xfrm>
            <a:off x="0" y="1480774"/>
            <a:ext cx="3181350" cy="1631216"/>
          </a:xfrm>
          <a:prstGeom prst="rect">
            <a:avLst/>
          </a:prstGeom>
          <a:noFill/>
        </p:spPr>
        <p:txBody>
          <a:bodyPr wrap="square" rtlCol="0">
            <a:spAutoFit/>
          </a:bodyPr>
          <a:lstStyle/>
          <a:p>
            <a:pPr>
              <a:spcBef>
                <a:spcPts val="600"/>
              </a:spcBef>
            </a:pPr>
            <a:r>
              <a:rPr lang="en" sz="2000" b="1" dirty="0"/>
              <a:t>There were several reasons that led Mary to offer Jesus an expensive perfume, and anoint him with it (Jn. 12:1-3.)</a:t>
            </a:r>
          </a:p>
        </p:txBody>
      </p:sp>
      <p:sp>
        <p:nvSpPr>
          <p:cNvPr id="13" name="Forma libre: forma 12">
            <a:extLst>
              <a:ext uri="{FF2B5EF4-FFF2-40B4-BE49-F238E27FC236}">
                <a16:creationId xmlns:a16="http://schemas.microsoft.com/office/drawing/2014/main" id="{0DA28D65-DFE4-B422-6E5A-63272768B08A}"/>
              </a:ext>
            </a:extLst>
          </p:cNvPr>
          <p:cNvSpPr/>
          <p:nvPr/>
        </p:nvSpPr>
        <p:spPr>
          <a:xfrm>
            <a:off x="3173710" y="1507949"/>
            <a:ext cx="1649334" cy="1596560"/>
          </a:xfrm>
          <a:custGeom>
            <a:avLst/>
            <a:gdLst>
              <a:gd name="connsiteX0" fmla="*/ 0 w 1649334"/>
              <a:gd name="connsiteY0" fmla="*/ 0 h 1596560"/>
              <a:gd name="connsiteX1" fmla="*/ 1649334 w 1649334"/>
              <a:gd name="connsiteY1" fmla="*/ 0 h 1596560"/>
              <a:gd name="connsiteX2" fmla="*/ 1649334 w 1649334"/>
              <a:gd name="connsiteY2" fmla="*/ 1596560 h 1596560"/>
              <a:gd name="connsiteX3" fmla="*/ 0 w 1649334"/>
              <a:gd name="connsiteY3" fmla="*/ 1596560 h 1596560"/>
              <a:gd name="connsiteX4" fmla="*/ 0 w 1649334"/>
              <a:gd name="connsiteY4" fmla="*/ 0 h 159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34" h="1596560">
                <a:moveTo>
                  <a:pt x="0" y="0"/>
                </a:moveTo>
                <a:lnTo>
                  <a:pt x="1649334" y="0"/>
                </a:lnTo>
                <a:lnTo>
                  <a:pt x="1649334" y="1596560"/>
                </a:lnTo>
                <a:lnTo>
                  <a:pt x="0" y="1596560"/>
                </a:lnTo>
                <a:lnTo>
                  <a:pt x="0" y="0"/>
                </a:lnTo>
                <a:close/>
              </a:path>
            </a:pathLst>
          </a:custGeom>
          <a:solidFill>
            <a:srgbClr val="0037A4"/>
          </a:solidFill>
          <a:ln w="19050">
            <a:solidFill>
              <a:schemeClr val="tx1"/>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had forgiven </a:t>
            </a:r>
            <a:r>
              <a:rPr lang="en" sz="2000" b="1" dirty="0">
                <a:effectLst>
                  <a:outerShdw blurRad="38100" dist="38100" dir="2700000" algn="tl">
                    <a:srgbClr val="000000">
                      <a:alpha val="43137"/>
                    </a:srgbClr>
                  </a:outerShdw>
                </a:effectLst>
              </a:rPr>
              <a:t>her</a:t>
            </a:r>
            <a:r>
              <a:rPr lang="en" sz="2000" b="1" kern="1200" dirty="0">
                <a:effectLst>
                  <a:outerShdw blurRad="38100" dist="38100" dir="2700000" algn="tl">
                    <a:srgbClr val="000000">
                      <a:alpha val="43137"/>
                    </a:srgbClr>
                  </a:outerShdw>
                </a:effectLst>
              </a:rPr>
              <a:t> sins               (Lk. 7:44-48)</a:t>
            </a:r>
            <a:endParaRPr lang="es-ES" sz="2000" kern="1200" dirty="0">
              <a:effectLst>
                <a:outerShdw blurRad="38100" dist="38100" dir="2700000" algn="tl">
                  <a:srgbClr val="000000">
                    <a:alpha val="43137"/>
                  </a:srgbClr>
                </a:outerShdw>
              </a:effectLst>
            </a:endParaRPr>
          </a:p>
        </p:txBody>
      </p:sp>
      <p:sp>
        <p:nvSpPr>
          <p:cNvPr id="14" name="Forma libre: forma 13">
            <a:extLst>
              <a:ext uri="{FF2B5EF4-FFF2-40B4-BE49-F238E27FC236}">
                <a16:creationId xmlns:a16="http://schemas.microsoft.com/office/drawing/2014/main" id="{6F2FA21C-A5F7-7B9F-F019-D651CBC8851B}"/>
              </a:ext>
            </a:extLst>
          </p:cNvPr>
          <p:cNvSpPr/>
          <p:nvPr/>
        </p:nvSpPr>
        <p:spPr>
          <a:xfrm>
            <a:off x="4879737" y="1507949"/>
            <a:ext cx="1232612" cy="1596560"/>
          </a:xfrm>
          <a:custGeom>
            <a:avLst/>
            <a:gdLst>
              <a:gd name="connsiteX0" fmla="*/ 0 w 1109245"/>
              <a:gd name="connsiteY0" fmla="*/ 0 h 1596560"/>
              <a:gd name="connsiteX1" fmla="*/ 1109245 w 1109245"/>
              <a:gd name="connsiteY1" fmla="*/ 0 h 1596560"/>
              <a:gd name="connsiteX2" fmla="*/ 1109245 w 1109245"/>
              <a:gd name="connsiteY2" fmla="*/ 1596560 h 1596560"/>
              <a:gd name="connsiteX3" fmla="*/ 0 w 1109245"/>
              <a:gd name="connsiteY3" fmla="*/ 1596560 h 1596560"/>
              <a:gd name="connsiteX4" fmla="*/ 0 w 1109245"/>
              <a:gd name="connsiteY4" fmla="*/ 0 h 159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245" h="1596560">
                <a:moveTo>
                  <a:pt x="0" y="0"/>
                </a:moveTo>
                <a:lnTo>
                  <a:pt x="1109245" y="0"/>
                </a:lnTo>
                <a:lnTo>
                  <a:pt x="1109245" y="1596560"/>
                </a:lnTo>
                <a:lnTo>
                  <a:pt x="0" y="1596560"/>
                </a:lnTo>
                <a:lnTo>
                  <a:pt x="0" y="0"/>
                </a:lnTo>
                <a:close/>
              </a:path>
            </a:pathLst>
          </a:custGeom>
          <a:blipFill dpi="0" rotWithShape="0">
            <a:blip r:embed="rId3" cstate="hqprint">
              <a:extLst>
                <a:ext uri="{28A0092B-C50C-407E-A947-70E740481C1C}">
                  <a14:useLocalDpi xmlns:a14="http://schemas.microsoft.com/office/drawing/2010/main"/>
                </a:ext>
              </a:extLst>
            </a:blip>
            <a:srcRect/>
            <a:stretch>
              <a:fillRect/>
            </a:stretch>
          </a:blipFill>
          <a:ln w="19050">
            <a:solidFill>
              <a:srgbClr val="0037A4"/>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5">
              <a:hueOff val="-899999"/>
              <a:satOff val="9999"/>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4DC3753-CA66-8E16-AE49-CC19D5EA0A5C}"/>
              </a:ext>
            </a:extLst>
          </p:cNvPr>
          <p:cNvSpPr/>
          <p:nvPr/>
        </p:nvSpPr>
        <p:spPr>
          <a:xfrm>
            <a:off x="6179024" y="1507949"/>
            <a:ext cx="1649334" cy="1596560"/>
          </a:xfrm>
          <a:custGeom>
            <a:avLst/>
            <a:gdLst>
              <a:gd name="connsiteX0" fmla="*/ 0 w 1649334"/>
              <a:gd name="connsiteY0" fmla="*/ 0 h 1596560"/>
              <a:gd name="connsiteX1" fmla="*/ 1649334 w 1649334"/>
              <a:gd name="connsiteY1" fmla="*/ 0 h 1596560"/>
              <a:gd name="connsiteX2" fmla="*/ 1649334 w 1649334"/>
              <a:gd name="connsiteY2" fmla="*/ 1596560 h 1596560"/>
              <a:gd name="connsiteX3" fmla="*/ 0 w 1649334"/>
              <a:gd name="connsiteY3" fmla="*/ 1596560 h 1596560"/>
              <a:gd name="connsiteX4" fmla="*/ 0 w 1649334"/>
              <a:gd name="connsiteY4" fmla="*/ 0 h 159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34" h="1596560">
                <a:moveTo>
                  <a:pt x="0" y="0"/>
                </a:moveTo>
                <a:lnTo>
                  <a:pt x="1649334" y="0"/>
                </a:lnTo>
                <a:lnTo>
                  <a:pt x="1649334" y="1596560"/>
                </a:lnTo>
                <a:lnTo>
                  <a:pt x="0" y="1596560"/>
                </a:lnTo>
                <a:lnTo>
                  <a:pt x="0" y="0"/>
                </a:lnTo>
                <a:close/>
              </a:path>
            </a:pathLst>
          </a:custGeom>
          <a:solidFill>
            <a:schemeClr val="accent5">
              <a:lumMod val="75000"/>
            </a:schemeClr>
          </a:solidFill>
          <a:ln w="19050">
            <a:solidFill>
              <a:schemeClr val="tx1"/>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5">
              <a:hueOff val="-1799997"/>
              <a:satOff val="19999"/>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had raised her brother from dead            (Jn. 11:1-2)</a:t>
            </a:r>
            <a:endParaRPr lang="es-ES" sz="2000" kern="1200" dirty="0">
              <a:effectLst>
                <a:outerShdw blurRad="38100" dist="38100" dir="2700000" algn="tl">
                  <a:srgbClr val="000000">
                    <a:alpha val="43137"/>
                  </a:srgbClr>
                </a:outerShdw>
              </a:effectLst>
            </a:endParaRPr>
          </a:p>
        </p:txBody>
      </p:sp>
      <p:sp>
        <p:nvSpPr>
          <p:cNvPr id="16" name="Forma libre: forma 15">
            <a:extLst>
              <a:ext uri="{FF2B5EF4-FFF2-40B4-BE49-F238E27FC236}">
                <a16:creationId xmlns:a16="http://schemas.microsoft.com/office/drawing/2014/main" id="{16EB58B2-0396-E2DA-9073-19F5B5374CEB}"/>
              </a:ext>
            </a:extLst>
          </p:cNvPr>
          <p:cNvSpPr/>
          <p:nvPr/>
        </p:nvSpPr>
        <p:spPr>
          <a:xfrm>
            <a:off x="7885052" y="1507949"/>
            <a:ext cx="1232612" cy="1596560"/>
          </a:xfrm>
          <a:custGeom>
            <a:avLst/>
            <a:gdLst>
              <a:gd name="connsiteX0" fmla="*/ 0 w 1109245"/>
              <a:gd name="connsiteY0" fmla="*/ 0 h 1596560"/>
              <a:gd name="connsiteX1" fmla="*/ 1109245 w 1109245"/>
              <a:gd name="connsiteY1" fmla="*/ 0 h 1596560"/>
              <a:gd name="connsiteX2" fmla="*/ 1109245 w 1109245"/>
              <a:gd name="connsiteY2" fmla="*/ 1596560 h 1596560"/>
              <a:gd name="connsiteX3" fmla="*/ 0 w 1109245"/>
              <a:gd name="connsiteY3" fmla="*/ 1596560 h 1596560"/>
              <a:gd name="connsiteX4" fmla="*/ 0 w 1109245"/>
              <a:gd name="connsiteY4" fmla="*/ 0 h 159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245" h="1596560">
                <a:moveTo>
                  <a:pt x="0" y="0"/>
                </a:moveTo>
                <a:lnTo>
                  <a:pt x="1109245" y="0"/>
                </a:lnTo>
                <a:lnTo>
                  <a:pt x="1109245" y="1596560"/>
                </a:lnTo>
                <a:lnTo>
                  <a:pt x="0" y="1596560"/>
                </a:lnTo>
                <a:lnTo>
                  <a:pt x="0" y="0"/>
                </a:lnTo>
                <a:close/>
              </a:path>
            </a:pathLst>
          </a:custGeom>
          <a:blipFill dpi="0" rotWithShape="0">
            <a:blip r:embed="rId4" cstate="hqprint">
              <a:extLst>
                <a:ext uri="{28A0092B-C50C-407E-A947-70E740481C1C}">
                  <a14:useLocalDpi xmlns:a14="http://schemas.microsoft.com/office/drawing/2010/main"/>
                </a:ext>
              </a:extLst>
            </a:blip>
            <a:srcRect/>
            <a:stretch>
              <a:fillRect/>
            </a:stretch>
          </a:blipFill>
          <a:ln w="19050">
            <a:solidFill>
              <a:schemeClr val="accent5">
                <a:lumMod val="75000"/>
              </a:schemeClr>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5">
              <a:hueOff val="-2699996"/>
              <a:satOff val="29998"/>
              <a:lumOff val="1"/>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p:txBody>
      </p:sp>
      <p:sp>
        <p:nvSpPr>
          <p:cNvPr id="17" name="Forma libre: forma 16">
            <a:extLst>
              <a:ext uri="{FF2B5EF4-FFF2-40B4-BE49-F238E27FC236}">
                <a16:creationId xmlns:a16="http://schemas.microsoft.com/office/drawing/2014/main" id="{1D5A78BE-2D72-1B53-B32D-1014036F6FF9}"/>
              </a:ext>
            </a:extLst>
          </p:cNvPr>
          <p:cNvSpPr/>
          <p:nvPr/>
        </p:nvSpPr>
        <p:spPr>
          <a:xfrm>
            <a:off x="9184339" y="1507949"/>
            <a:ext cx="1649334" cy="1596560"/>
          </a:xfrm>
          <a:custGeom>
            <a:avLst/>
            <a:gdLst>
              <a:gd name="connsiteX0" fmla="*/ 0 w 1649334"/>
              <a:gd name="connsiteY0" fmla="*/ 0 h 1596560"/>
              <a:gd name="connsiteX1" fmla="*/ 1649334 w 1649334"/>
              <a:gd name="connsiteY1" fmla="*/ 0 h 1596560"/>
              <a:gd name="connsiteX2" fmla="*/ 1649334 w 1649334"/>
              <a:gd name="connsiteY2" fmla="*/ 1596560 h 1596560"/>
              <a:gd name="connsiteX3" fmla="*/ 0 w 1649334"/>
              <a:gd name="connsiteY3" fmla="*/ 1596560 h 1596560"/>
              <a:gd name="connsiteX4" fmla="*/ 0 w 1649334"/>
              <a:gd name="connsiteY4" fmla="*/ 0 h 159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34" h="1596560">
                <a:moveTo>
                  <a:pt x="0" y="0"/>
                </a:moveTo>
                <a:lnTo>
                  <a:pt x="1649334" y="0"/>
                </a:lnTo>
                <a:lnTo>
                  <a:pt x="1649334" y="1596560"/>
                </a:lnTo>
                <a:lnTo>
                  <a:pt x="0" y="1596560"/>
                </a:lnTo>
                <a:lnTo>
                  <a:pt x="0" y="0"/>
                </a:lnTo>
                <a:close/>
              </a:path>
            </a:pathLst>
          </a:custGeom>
          <a:solidFill>
            <a:srgbClr val="C00000"/>
          </a:solidFill>
          <a:ln w="19050">
            <a:solidFill>
              <a:schemeClr val="tx1"/>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5">
              <a:hueOff val="-3599994"/>
              <a:satOff val="39998"/>
              <a:lumOff val="1"/>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had spoken of his own death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(Jn. 12:7)</a:t>
            </a:r>
            <a:endParaRPr lang="es-ES" sz="2000" kern="1200" dirty="0">
              <a:effectLst>
                <a:outerShdw blurRad="38100" dist="38100" dir="2700000" algn="tl">
                  <a:srgbClr val="000000">
                    <a:alpha val="43137"/>
                  </a:srgbClr>
                </a:outerShdw>
              </a:effectLst>
            </a:endParaRPr>
          </a:p>
        </p:txBody>
      </p:sp>
      <p:sp>
        <p:nvSpPr>
          <p:cNvPr id="18" name="Forma libre: forma 17">
            <a:extLst>
              <a:ext uri="{FF2B5EF4-FFF2-40B4-BE49-F238E27FC236}">
                <a16:creationId xmlns:a16="http://schemas.microsoft.com/office/drawing/2014/main" id="{2EA61B77-001A-0E26-3D27-58A0BA51E479}"/>
              </a:ext>
            </a:extLst>
          </p:cNvPr>
          <p:cNvSpPr/>
          <p:nvPr/>
        </p:nvSpPr>
        <p:spPr>
          <a:xfrm>
            <a:off x="10890366" y="1507949"/>
            <a:ext cx="1232612" cy="1596560"/>
          </a:xfrm>
          <a:custGeom>
            <a:avLst/>
            <a:gdLst>
              <a:gd name="connsiteX0" fmla="*/ 0 w 1109245"/>
              <a:gd name="connsiteY0" fmla="*/ 0 h 1596560"/>
              <a:gd name="connsiteX1" fmla="*/ 1109245 w 1109245"/>
              <a:gd name="connsiteY1" fmla="*/ 0 h 1596560"/>
              <a:gd name="connsiteX2" fmla="*/ 1109245 w 1109245"/>
              <a:gd name="connsiteY2" fmla="*/ 1596560 h 1596560"/>
              <a:gd name="connsiteX3" fmla="*/ 0 w 1109245"/>
              <a:gd name="connsiteY3" fmla="*/ 1596560 h 1596560"/>
              <a:gd name="connsiteX4" fmla="*/ 0 w 1109245"/>
              <a:gd name="connsiteY4" fmla="*/ 0 h 159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245" h="1596560">
                <a:moveTo>
                  <a:pt x="0" y="0"/>
                </a:moveTo>
                <a:lnTo>
                  <a:pt x="1109245" y="0"/>
                </a:lnTo>
                <a:lnTo>
                  <a:pt x="1109245" y="1596560"/>
                </a:lnTo>
                <a:lnTo>
                  <a:pt x="0" y="1596560"/>
                </a:lnTo>
                <a:lnTo>
                  <a:pt x="0" y="0"/>
                </a:lnTo>
                <a:close/>
              </a:path>
            </a:pathLst>
          </a:custGeom>
          <a:blipFill dpi="0" rotWithShape="0">
            <a:blip r:embed="rId5" cstate="hqprint">
              <a:extLst>
                <a:ext uri="{28A0092B-C50C-407E-A947-70E740481C1C}">
                  <a14:useLocalDpi xmlns:a14="http://schemas.microsoft.com/office/drawing/2010/main"/>
                </a:ext>
              </a:extLst>
            </a:blip>
            <a:srcRect/>
            <a:stretch>
              <a:fillRect r="1355"/>
            </a:stretch>
          </a:blipFill>
          <a:ln w="19050">
            <a:solidFill>
              <a:srgbClr val="C00000"/>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5">
              <a:hueOff val="-4499993"/>
              <a:satOff val="49997"/>
              <a:lumOff val="1"/>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F7A4C3D9-3EC0-2D98-157E-F92DDC3087C3}"/>
              </a:ext>
            </a:extLst>
          </p:cNvPr>
          <p:cNvSpPr txBox="1"/>
          <p:nvPr/>
        </p:nvSpPr>
        <p:spPr>
          <a:xfrm>
            <a:off x="5695951" y="3528772"/>
            <a:ext cx="6496049" cy="1015663"/>
          </a:xfrm>
          <a:prstGeom prst="rect">
            <a:avLst/>
          </a:prstGeom>
          <a:noFill/>
        </p:spPr>
        <p:txBody>
          <a:bodyPr wrap="square" rtlCol="0">
            <a:spAutoFit/>
          </a:bodyPr>
          <a:lstStyle/>
          <a:p>
            <a:pPr>
              <a:spcBef>
                <a:spcPts val="600"/>
              </a:spcBef>
            </a:pPr>
            <a:r>
              <a:rPr lang="en" sz="2000" b="1" dirty="0"/>
              <a:t>Simon, the host, thought only of her sins (Lk. 7:39.) Judas thought only of the benefit he could have gained from such a costly gift (Jn. 12:4-6.)</a:t>
            </a:r>
          </a:p>
        </p:txBody>
      </p:sp>
      <p:pic>
        <p:nvPicPr>
          <p:cNvPr id="4" name="Imagen 3" descr="Grupo de personas alrededor de una mesa&#10;&#10;Descripción generada automáticamente con confianza media">
            <a:extLst>
              <a:ext uri="{FF2B5EF4-FFF2-40B4-BE49-F238E27FC236}">
                <a16:creationId xmlns:a16="http://schemas.microsoft.com/office/drawing/2014/main" id="{BE492451-A70B-72F0-A757-2E42C624DA0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5251" y="3651708"/>
            <a:ext cx="5467348" cy="3078117"/>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1F048CE3-6CF1-DDA8-0C34-75C08B0280D2}"/>
              </a:ext>
            </a:extLst>
          </p:cNvPr>
          <p:cNvSpPr txBox="1"/>
          <p:nvPr/>
        </p:nvSpPr>
        <p:spPr>
          <a:xfrm>
            <a:off x="19053" y="3138726"/>
            <a:ext cx="8648698" cy="400110"/>
          </a:xfrm>
          <a:prstGeom prst="rect">
            <a:avLst/>
          </a:prstGeom>
          <a:noFill/>
        </p:spPr>
        <p:txBody>
          <a:bodyPr wrap="square">
            <a:spAutoFit/>
          </a:bodyPr>
          <a:lstStyle/>
          <a:p>
            <a:pPr>
              <a:spcBef>
                <a:spcPts val="600"/>
              </a:spcBef>
            </a:pPr>
            <a:r>
              <a:rPr lang="en" sz="2000" b="1" dirty="0"/>
              <a:t>But those invited to the party did not understand Mary's motivation.</a:t>
            </a:r>
          </a:p>
        </p:txBody>
      </p:sp>
      <p:sp>
        <p:nvSpPr>
          <p:cNvPr id="2" name="Flecha: a la derecha 1">
            <a:extLst>
              <a:ext uri="{FF2B5EF4-FFF2-40B4-BE49-F238E27FC236}">
                <a16:creationId xmlns:a16="http://schemas.microsoft.com/office/drawing/2014/main" id="{4B417356-601A-D01F-6EA8-543FC2469DE8}"/>
              </a:ext>
            </a:extLst>
          </p:cNvPr>
          <p:cNvSpPr/>
          <p:nvPr/>
        </p:nvSpPr>
        <p:spPr>
          <a:xfrm>
            <a:off x="4772024" y="2225268"/>
            <a:ext cx="238125" cy="161925"/>
          </a:xfrm>
          <a:prstGeom prst="rightArrow">
            <a:avLst/>
          </a:prstGeom>
          <a:solidFill>
            <a:schemeClr val="tx2">
              <a:lumMod val="40000"/>
              <a:lumOff val="60000"/>
            </a:schemeClr>
          </a:solidFill>
          <a:ln>
            <a:solidFill>
              <a:srgbClr val="0037A4"/>
            </a:solidFill>
          </a:ln>
          <a:effectLst>
            <a:glow rad="76200">
              <a:srgbClr val="FFFF2D">
                <a:alpha val="78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 la derecha 6">
            <a:extLst>
              <a:ext uri="{FF2B5EF4-FFF2-40B4-BE49-F238E27FC236}">
                <a16:creationId xmlns:a16="http://schemas.microsoft.com/office/drawing/2014/main" id="{09D17B26-1C4F-790C-E1D6-17BD50C6B573}"/>
              </a:ext>
            </a:extLst>
          </p:cNvPr>
          <p:cNvSpPr/>
          <p:nvPr/>
        </p:nvSpPr>
        <p:spPr>
          <a:xfrm>
            <a:off x="7791447" y="2225268"/>
            <a:ext cx="238125" cy="161925"/>
          </a:xfrm>
          <a:prstGeom prst="rightArrow">
            <a:avLst/>
          </a:prstGeom>
          <a:solidFill>
            <a:schemeClr val="accent5">
              <a:lumMod val="40000"/>
              <a:lumOff val="60000"/>
            </a:schemeClr>
          </a:solidFill>
          <a:ln>
            <a:solidFill>
              <a:schemeClr val="accent5">
                <a:lumMod val="75000"/>
              </a:schemeClr>
            </a:solidFill>
          </a:ln>
          <a:effectLst>
            <a:glow rad="76200">
              <a:schemeClr val="accent4">
                <a:satMod val="175000"/>
                <a:alpha val="78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E8CFCC5E-3603-D78C-5226-644E73AE9416}"/>
              </a:ext>
            </a:extLst>
          </p:cNvPr>
          <p:cNvSpPr/>
          <p:nvPr/>
        </p:nvSpPr>
        <p:spPr>
          <a:xfrm>
            <a:off x="10810874" y="2225268"/>
            <a:ext cx="238125" cy="161925"/>
          </a:xfrm>
          <a:prstGeom prst="rightArrow">
            <a:avLst/>
          </a:prstGeom>
          <a:solidFill>
            <a:srgbClr val="FF8F8F"/>
          </a:solidFill>
          <a:ln>
            <a:solidFill>
              <a:srgbClr val="C00000"/>
            </a:solidFill>
          </a:ln>
          <a:effectLst>
            <a:glow rad="76200">
              <a:srgbClr val="FFFF2D">
                <a:alpha val="78000"/>
              </a:srgb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7CE9C05F-6779-B315-6FF4-F0F50E1B9BC7}"/>
              </a:ext>
            </a:extLst>
          </p:cNvPr>
          <p:cNvSpPr txBox="1"/>
          <p:nvPr/>
        </p:nvSpPr>
        <p:spPr>
          <a:xfrm>
            <a:off x="5695950" y="5686014"/>
            <a:ext cx="6496050" cy="1015663"/>
          </a:xfrm>
          <a:prstGeom prst="rect">
            <a:avLst/>
          </a:prstGeom>
          <a:noFill/>
        </p:spPr>
        <p:txBody>
          <a:bodyPr wrap="square">
            <a:spAutoFit/>
          </a:bodyPr>
          <a:lstStyle/>
          <a:p>
            <a:pPr>
              <a:spcBef>
                <a:spcPts val="600"/>
              </a:spcBef>
            </a:pPr>
            <a:r>
              <a:rPr lang="en" sz="2000" b="1" dirty="0"/>
              <a:t>He had only words of affection for Mary. He rewarded her faith by reminding her that her sins were forgiven, and he praised her action before Judas and the others.</a:t>
            </a:r>
          </a:p>
        </p:txBody>
      </p:sp>
      <p:sp>
        <p:nvSpPr>
          <p:cNvPr id="20" name="CuadroTexto 19">
            <a:extLst>
              <a:ext uri="{FF2B5EF4-FFF2-40B4-BE49-F238E27FC236}">
                <a16:creationId xmlns:a16="http://schemas.microsoft.com/office/drawing/2014/main" id="{CF7F3ACD-1DF0-7E20-5DF7-3C4A4DF0F75B}"/>
              </a:ext>
            </a:extLst>
          </p:cNvPr>
          <p:cNvSpPr txBox="1"/>
          <p:nvPr/>
        </p:nvSpPr>
        <p:spPr>
          <a:xfrm>
            <a:off x="5695950" y="4607393"/>
            <a:ext cx="6496050" cy="1015663"/>
          </a:xfrm>
          <a:prstGeom prst="rect">
            <a:avLst/>
          </a:prstGeom>
          <a:noFill/>
        </p:spPr>
        <p:txBody>
          <a:bodyPr wrap="square">
            <a:spAutoFit/>
          </a:bodyPr>
          <a:lstStyle/>
          <a:p>
            <a:pPr>
              <a:spcBef>
                <a:spcPts val="600"/>
              </a:spcBef>
            </a:pPr>
            <a:r>
              <a:rPr lang="en" sz="2000" b="1" dirty="0"/>
              <a:t>But Jesus knew the hearts of all. He made Simon see his lack of gratitude. He told Judas not to use the poor as an excuse.</a:t>
            </a:r>
          </a:p>
        </p:txBody>
      </p:sp>
    </p:spTree>
    <p:extLst>
      <p:ext uri="{BB962C8B-B14F-4D97-AF65-F5344CB8AC3E}">
        <p14:creationId xmlns:p14="http://schemas.microsoft.com/office/powerpoint/2010/main" val="141542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6"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17">
                                          <p:stCondLst>
                                            <p:cond delay="0"/>
                                          </p:stCondLst>
                                        </p:cTn>
                                        <p:tgtEl>
                                          <p:spTgt spid="4"/>
                                        </p:tgtEl>
                                      </p:cBhvr>
                                    </p:animEffect>
                                    <p:anim calcmode="lin" valueType="num">
                                      <p:cBhvr>
                                        <p:cTn id="24"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9" dur="10">
                                          <p:stCondLst>
                                            <p:cond delay="244"/>
                                          </p:stCondLst>
                                        </p:cTn>
                                        <p:tgtEl>
                                          <p:spTgt spid="4"/>
                                        </p:tgtEl>
                                      </p:cBhvr>
                                      <p:to x="100000" y="60000"/>
                                    </p:animScale>
                                    <p:animScale>
                                      <p:cBhvr>
                                        <p:cTn id="30" dur="62" decel="50000">
                                          <p:stCondLst>
                                            <p:cond delay="254"/>
                                          </p:stCondLst>
                                        </p:cTn>
                                        <p:tgtEl>
                                          <p:spTgt spid="4"/>
                                        </p:tgtEl>
                                      </p:cBhvr>
                                      <p:to x="100000" y="100000"/>
                                    </p:animScale>
                                    <p:animScale>
                                      <p:cBhvr>
                                        <p:cTn id="31" dur="10">
                                          <p:stCondLst>
                                            <p:cond delay="492"/>
                                          </p:stCondLst>
                                        </p:cTn>
                                        <p:tgtEl>
                                          <p:spTgt spid="4"/>
                                        </p:tgtEl>
                                      </p:cBhvr>
                                      <p:to x="100000" y="80000"/>
                                    </p:animScale>
                                    <p:animScale>
                                      <p:cBhvr>
                                        <p:cTn id="32" dur="62" decel="50000">
                                          <p:stCondLst>
                                            <p:cond delay="502"/>
                                          </p:stCondLst>
                                        </p:cTn>
                                        <p:tgtEl>
                                          <p:spTgt spid="4"/>
                                        </p:tgtEl>
                                      </p:cBhvr>
                                      <p:to x="100000" y="100000"/>
                                    </p:animScale>
                                    <p:animScale>
                                      <p:cBhvr>
                                        <p:cTn id="33" dur="10">
                                          <p:stCondLst>
                                            <p:cond delay="616"/>
                                          </p:stCondLst>
                                        </p:cTn>
                                        <p:tgtEl>
                                          <p:spTgt spid="4"/>
                                        </p:tgtEl>
                                      </p:cBhvr>
                                      <p:to x="100000" y="90000"/>
                                    </p:animScale>
                                    <p:animScale>
                                      <p:cBhvr>
                                        <p:cTn id="34" dur="62" decel="50000">
                                          <p:stCondLst>
                                            <p:cond delay="625"/>
                                          </p:stCondLst>
                                        </p:cTn>
                                        <p:tgtEl>
                                          <p:spTgt spid="4"/>
                                        </p:tgtEl>
                                      </p:cBhvr>
                                      <p:to x="100000" y="100000"/>
                                    </p:animScale>
                                    <p:animScale>
                                      <p:cBhvr>
                                        <p:cTn id="35" dur="10">
                                          <p:stCondLst>
                                            <p:cond delay="678"/>
                                          </p:stCondLst>
                                        </p:cTn>
                                        <p:tgtEl>
                                          <p:spTgt spid="4"/>
                                        </p:tgtEl>
                                      </p:cBhvr>
                                      <p:to x="100000" y="95000"/>
                                    </p:animScale>
                                    <p:animScale>
                                      <p:cBhvr>
                                        <p:cTn id="36" dur="62" decel="50000">
                                          <p:stCondLst>
                                            <p:cond delay="688"/>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par>
                          <p:cTn id="53" fill="hold">
                            <p:stCondLst>
                              <p:cond delay="1000"/>
                            </p:stCondLst>
                            <p:childTnLst>
                              <p:par>
                                <p:cTn id="54" presetID="14" presetClass="entr" presetSubtype="1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randombar(horizontal)">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1000"/>
                            </p:stCondLst>
                            <p:childTnLst>
                              <p:par>
                                <p:cTn id="84" presetID="14" presetClass="entr" presetSubtype="1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randombar(horizont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50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ipe(left)">
                                      <p:cBhvr>
                                        <p:cTn id="10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animBg="1"/>
      <p:bldP spid="14" grpId="0" animBg="1"/>
      <p:bldP spid="15" grpId="0" animBg="1"/>
      <p:bldP spid="16" grpId="0" animBg="1"/>
      <p:bldP spid="17" grpId="0" animBg="1"/>
      <p:bldP spid="18" grpId="0" animBg="1"/>
      <p:bldP spid="8" grpId="0"/>
      <p:bldP spid="10" grpId="0"/>
      <p:bldP spid="2" grpId="0" animBg="1"/>
      <p:bldP spid="7" grpId="0" animBg="1"/>
      <p:bldP spid="12" grpId="0" animBg="1"/>
      <p:bldP spid="1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DBF8420-5E5C-DB95-1132-7B52D9D45E84}"/>
              </a:ext>
            </a:extLst>
          </p:cNvPr>
          <p:cNvSpPr>
            <a:spLocks noGrp="1" noRot="1" noMove="1" noResize="1" noEditPoints="1" noAdjustHandles="1" noChangeArrowheads="1" noChangeShapeType="1"/>
          </p:cNvSpPr>
          <p:nvPr/>
        </p:nvSpPr>
        <p:spPr>
          <a:xfrm>
            <a:off x="0" y="0"/>
            <a:ext cx="12192000" cy="1290704"/>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36A33D0-4CA0-F249-922A-F5CC4DD6BEC2}"/>
              </a:ext>
            </a:extLst>
          </p:cNvPr>
          <p:cNvSpPr txBox="1"/>
          <p:nvPr/>
        </p:nvSpPr>
        <p:spPr>
          <a:xfrm>
            <a:off x="0" y="-1905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chemeClr val="accent3"/>
                </a:solidFill>
              </a:rPr>
              <a:t>PILATE: BELIEVE AND YIELD</a:t>
            </a:r>
          </a:p>
        </p:txBody>
      </p:sp>
      <p:sp>
        <p:nvSpPr>
          <p:cNvPr id="5" name="CuadroTexto 4">
            <a:extLst>
              <a:ext uri="{FF2B5EF4-FFF2-40B4-BE49-F238E27FC236}">
                <a16:creationId xmlns:a16="http://schemas.microsoft.com/office/drawing/2014/main" id="{6CDB6210-0331-C843-6AE4-D012CA386BE0}"/>
              </a:ext>
            </a:extLst>
          </p:cNvPr>
          <p:cNvSpPr txBox="1"/>
          <p:nvPr/>
        </p:nvSpPr>
        <p:spPr>
          <a:xfrm>
            <a:off x="909637" y="590847"/>
            <a:ext cx="10372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60096"/>
                </a:solidFill>
                <a:latin typeface="Comic Sans MS" panose="030F0702030302020204" pitchFamily="66" charset="0"/>
              </a:rPr>
              <a:t>“</a:t>
            </a:r>
            <a:r>
              <a:rPr lang="en-US" b="1" dirty="0">
                <a:solidFill>
                  <a:srgbClr val="960096"/>
                </a:solidFill>
                <a:latin typeface="Comic Sans MS" panose="030F0702030302020204" pitchFamily="66" charset="0"/>
              </a:rPr>
              <a:t>What is truth?” retorted Pilate. With this he went out again to the Jews gathered there and said, “I find no basis for a charge against him</a:t>
            </a:r>
            <a:r>
              <a:rPr lang="en" b="1" dirty="0">
                <a:solidFill>
                  <a:srgbClr val="960096"/>
                </a:solidFill>
                <a:latin typeface="Comic Sans MS" panose="030F0702030302020204" pitchFamily="66" charset="0"/>
              </a:rPr>
              <a:t>.’” </a:t>
            </a:r>
            <a:r>
              <a:rPr lang="en" sz="1400" b="1" dirty="0">
                <a:solidFill>
                  <a:srgbClr val="960096"/>
                </a:solidFill>
                <a:latin typeface="Comic Sans MS" panose="030F0702030302020204" pitchFamily="66" charset="0"/>
              </a:rPr>
              <a:t>(John 18:38)</a:t>
            </a:r>
          </a:p>
        </p:txBody>
      </p:sp>
      <p:sp>
        <p:nvSpPr>
          <p:cNvPr id="6" name="CuadroTexto 5">
            <a:extLst>
              <a:ext uri="{FF2B5EF4-FFF2-40B4-BE49-F238E27FC236}">
                <a16:creationId xmlns:a16="http://schemas.microsoft.com/office/drawing/2014/main" id="{838336D0-C493-9780-7300-C27F342B4C5B}"/>
              </a:ext>
            </a:extLst>
          </p:cNvPr>
          <p:cNvSpPr txBox="1"/>
          <p:nvPr/>
        </p:nvSpPr>
        <p:spPr>
          <a:xfrm>
            <a:off x="3619501" y="1311140"/>
            <a:ext cx="5353049" cy="1015663"/>
          </a:xfrm>
          <a:prstGeom prst="rect">
            <a:avLst/>
          </a:prstGeom>
          <a:noFill/>
        </p:spPr>
        <p:txBody>
          <a:bodyPr wrap="square" rtlCol="0">
            <a:spAutoFit/>
          </a:bodyPr>
          <a:lstStyle/>
          <a:p>
            <a:pPr>
              <a:spcBef>
                <a:spcPts val="600"/>
              </a:spcBef>
            </a:pPr>
            <a:r>
              <a:rPr lang="en" sz="2000" b="1" dirty="0"/>
              <a:t>After hearing Jesus speak about the truth, Pilate was convinced of his innocence</a:t>
            </a:r>
            <a:br>
              <a:rPr lang="en" sz="2000" b="1" dirty="0"/>
            </a:br>
            <a:r>
              <a:rPr lang="en" sz="2000" b="1" dirty="0"/>
              <a:t>(Jn. 18:37-38.)</a:t>
            </a:r>
          </a:p>
        </p:txBody>
      </p:sp>
      <p:pic>
        <p:nvPicPr>
          <p:cNvPr id="2" name="Imagen 1" descr="Imagen que contiene persona, hombre, parado, sostener&#10;&#10;Descripción generada automáticamente">
            <a:extLst>
              <a:ext uri="{FF2B5EF4-FFF2-40B4-BE49-F238E27FC236}">
                <a16:creationId xmlns:a16="http://schemas.microsoft.com/office/drawing/2014/main" id="{6C82BFD6-4C1F-761A-9DFC-EEB471427DC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130"/>
          <a:stretch/>
        </p:blipFill>
        <p:spPr>
          <a:xfrm>
            <a:off x="8543925" y="3948531"/>
            <a:ext cx="3420299" cy="2793442"/>
          </a:xfrm>
          <a:prstGeom prst="roundRect">
            <a:avLst>
              <a:gd name="adj" fmla="val 4167"/>
            </a:avLst>
          </a:prstGeom>
          <a:solidFill>
            <a:srgbClr val="FFFFFF"/>
          </a:solidFill>
          <a:ln w="76200" cap="sq">
            <a:solidFill>
              <a:srgbClr val="960096"/>
            </a:solidFill>
            <a:miter lim="800000"/>
          </a:ln>
          <a:effectLst/>
          <a:scene3d>
            <a:camera prst="orthographicFront"/>
            <a:lightRig rig="threePt" dir="t">
              <a:rot lat="0" lon="0" rev="2700000"/>
            </a:lightRig>
          </a:scene3d>
          <a:sp3d contourW="6350">
            <a:bevelT h="38100"/>
            <a:contourClr>
              <a:srgbClr val="C0C0C0"/>
            </a:contourClr>
          </a:sp3d>
        </p:spPr>
      </p:pic>
      <p:pic>
        <p:nvPicPr>
          <p:cNvPr id="4" name="Imagen 3" descr="Un grupo de personas en frente de edificio&#10;&#10;Descripción generada automáticamente con confianza media">
            <a:extLst>
              <a:ext uri="{FF2B5EF4-FFF2-40B4-BE49-F238E27FC236}">
                <a16:creationId xmlns:a16="http://schemas.microsoft.com/office/drawing/2014/main" id="{4B4935AC-6B6D-1BE0-D8A5-774E4C9B14AA}"/>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061088" y="1406390"/>
            <a:ext cx="2903136" cy="2430079"/>
          </a:xfrm>
          <a:prstGeom prst="roundRect">
            <a:avLst>
              <a:gd name="adj" fmla="val 726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contourClr>
          </a:sp3d>
        </p:spPr>
      </p:pic>
      <p:pic>
        <p:nvPicPr>
          <p:cNvPr id="9" name="Imagen 8" descr="Un par de personas en una sala&#10;&#10;Descripción generada automáticamente con confianza baja">
            <a:extLst>
              <a:ext uri="{FF2B5EF4-FFF2-40B4-BE49-F238E27FC236}">
                <a16:creationId xmlns:a16="http://schemas.microsoft.com/office/drawing/2014/main" id="{83EBAE0E-0FCB-D081-EED4-1A44E575971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27776" y="1417485"/>
            <a:ext cx="3325049" cy="2182966"/>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1" name="CuadroTexto 10">
            <a:extLst>
              <a:ext uri="{FF2B5EF4-FFF2-40B4-BE49-F238E27FC236}">
                <a16:creationId xmlns:a16="http://schemas.microsoft.com/office/drawing/2014/main" id="{E13EFE75-C3A3-F1AB-6596-73A444FF3F5E}"/>
              </a:ext>
            </a:extLst>
          </p:cNvPr>
          <p:cNvSpPr txBox="1"/>
          <p:nvPr/>
        </p:nvSpPr>
        <p:spPr>
          <a:xfrm>
            <a:off x="132525" y="3726829"/>
            <a:ext cx="8316150" cy="1015663"/>
          </a:xfrm>
          <a:prstGeom prst="rect">
            <a:avLst/>
          </a:prstGeom>
          <a:noFill/>
        </p:spPr>
        <p:txBody>
          <a:bodyPr wrap="square">
            <a:spAutoFit/>
          </a:bodyPr>
          <a:lstStyle/>
          <a:p>
            <a:pPr>
              <a:spcBef>
                <a:spcPts val="600"/>
              </a:spcBef>
            </a:pPr>
            <a:r>
              <a:rPr lang="en" sz="2000" b="1" dirty="0"/>
              <a:t>But the climax was when he learned that Jesus declared himself to be the Son of God. Pilate panicked (Jn. 19:7-8.) As he spoke to Jesus, he became convinced of the reality of this claim (Jn. 19:9-11.)</a:t>
            </a:r>
          </a:p>
        </p:txBody>
      </p:sp>
      <p:sp>
        <p:nvSpPr>
          <p:cNvPr id="8" name="CuadroTexto 7">
            <a:extLst>
              <a:ext uri="{FF2B5EF4-FFF2-40B4-BE49-F238E27FC236}">
                <a16:creationId xmlns:a16="http://schemas.microsoft.com/office/drawing/2014/main" id="{04A6A34E-5CB0-9337-571C-FE29F5FAE6BB}"/>
              </a:ext>
            </a:extLst>
          </p:cNvPr>
          <p:cNvSpPr txBox="1"/>
          <p:nvPr/>
        </p:nvSpPr>
        <p:spPr>
          <a:xfrm>
            <a:off x="3619501" y="2365097"/>
            <a:ext cx="5441587" cy="1323439"/>
          </a:xfrm>
          <a:prstGeom prst="rect">
            <a:avLst/>
          </a:prstGeom>
          <a:noFill/>
        </p:spPr>
        <p:txBody>
          <a:bodyPr wrap="square">
            <a:spAutoFit/>
          </a:bodyPr>
          <a:lstStyle/>
          <a:p>
            <a:pPr>
              <a:spcBef>
                <a:spcPts val="600"/>
              </a:spcBef>
            </a:pPr>
            <a:r>
              <a:rPr lang="en" sz="2000" b="1" dirty="0"/>
              <a:t>Later, he again declared that Jesus had committed no crime (Jn. 19:4.) He even tried to appeal to the humanity of the crowd, and again declared his innocence (Jn. 19:5-6.)</a:t>
            </a:r>
          </a:p>
        </p:txBody>
      </p:sp>
      <p:sp>
        <p:nvSpPr>
          <p:cNvPr id="13" name="CuadroTexto 12">
            <a:extLst>
              <a:ext uri="{FF2B5EF4-FFF2-40B4-BE49-F238E27FC236}">
                <a16:creationId xmlns:a16="http://schemas.microsoft.com/office/drawing/2014/main" id="{A6457B5C-6DE7-D909-83A6-C57B4F025E36}"/>
              </a:ext>
            </a:extLst>
          </p:cNvPr>
          <p:cNvSpPr txBox="1"/>
          <p:nvPr/>
        </p:nvSpPr>
        <p:spPr>
          <a:xfrm>
            <a:off x="132524" y="5526965"/>
            <a:ext cx="8408589" cy="1323439"/>
          </a:xfrm>
          <a:prstGeom prst="rect">
            <a:avLst/>
          </a:prstGeom>
          <a:noFill/>
        </p:spPr>
        <p:txBody>
          <a:bodyPr wrap="square">
            <a:spAutoFit/>
          </a:bodyPr>
          <a:lstStyle/>
          <a:p>
            <a:pPr>
              <a:spcBef>
                <a:spcPts val="600"/>
              </a:spcBef>
            </a:pPr>
            <a:r>
              <a:rPr lang="en" sz="2000" b="1" dirty="0"/>
              <a:t>The pressure of the mob was stronger than his own conviction. He believed, but he gave in to the pressure. He lost his eternal life to preserve his power (John 19:15-16.) Will you deny your faith to please those around you?</a:t>
            </a:r>
          </a:p>
        </p:txBody>
      </p:sp>
      <p:sp>
        <p:nvSpPr>
          <p:cNvPr id="15" name="CuadroTexto 14">
            <a:extLst>
              <a:ext uri="{FF2B5EF4-FFF2-40B4-BE49-F238E27FC236}">
                <a16:creationId xmlns:a16="http://schemas.microsoft.com/office/drawing/2014/main" id="{9D2FDAB6-739E-BAEB-7AF0-ACAE04BABCE3}"/>
              </a:ext>
            </a:extLst>
          </p:cNvPr>
          <p:cNvSpPr txBox="1"/>
          <p:nvPr/>
        </p:nvSpPr>
        <p:spPr>
          <a:xfrm>
            <a:off x="129713" y="4780785"/>
            <a:ext cx="8316150" cy="707886"/>
          </a:xfrm>
          <a:prstGeom prst="rect">
            <a:avLst/>
          </a:prstGeom>
          <a:noFill/>
        </p:spPr>
        <p:txBody>
          <a:bodyPr wrap="square">
            <a:spAutoFit/>
          </a:bodyPr>
          <a:lstStyle/>
          <a:p>
            <a:pPr>
              <a:spcBef>
                <a:spcPts val="600"/>
              </a:spcBef>
            </a:pPr>
            <a:r>
              <a:rPr lang="en" sz="2000" b="1" dirty="0"/>
              <a:t>If Jesus was what He claimed to be, then he had to make a choice: believe Him and let Him go; or reject Him and let Him die.</a:t>
            </a:r>
          </a:p>
        </p:txBody>
      </p:sp>
    </p:spTree>
    <p:extLst>
      <p:ext uri="{BB962C8B-B14F-4D97-AF65-F5344CB8AC3E}">
        <p14:creationId xmlns:p14="http://schemas.microsoft.com/office/powerpoint/2010/main" val="94626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1000"/>
                                        <p:tgtEl>
                                          <p:spTgt spid="4"/>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8"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C8511C-ED50-6F7C-A69C-7302BCE41869}"/>
              </a:ext>
            </a:extLst>
          </p:cNvPr>
          <p:cNvSpPr txBox="1"/>
          <p:nvPr/>
        </p:nvSpPr>
        <p:spPr>
          <a:xfrm>
            <a:off x="0" y="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THOMAS: BELIEVE BY SEEING</a:t>
            </a:r>
          </a:p>
        </p:txBody>
      </p:sp>
      <p:sp>
        <p:nvSpPr>
          <p:cNvPr id="5" name="CuadroTexto 4">
            <a:extLst>
              <a:ext uri="{FF2B5EF4-FFF2-40B4-BE49-F238E27FC236}">
                <a16:creationId xmlns:a16="http://schemas.microsoft.com/office/drawing/2014/main" id="{41D96688-081D-EF30-7D19-EAFC30EC4DF1}"/>
              </a:ext>
            </a:extLst>
          </p:cNvPr>
          <p:cNvSpPr txBox="1"/>
          <p:nvPr/>
        </p:nvSpPr>
        <p:spPr>
          <a:xfrm>
            <a:off x="1628775" y="667047"/>
            <a:ext cx="8934450"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Then he said to Thomas, “Put your finger here; see my hands. Reach out your hand and put it into my side. Stop doubting and believe</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(John 20:27)</a:t>
            </a:r>
          </a:p>
        </p:txBody>
      </p:sp>
      <p:sp>
        <p:nvSpPr>
          <p:cNvPr id="6" name="CuadroTexto 5">
            <a:extLst>
              <a:ext uri="{FF2B5EF4-FFF2-40B4-BE49-F238E27FC236}">
                <a16:creationId xmlns:a16="http://schemas.microsoft.com/office/drawing/2014/main" id="{AD4155C0-40EF-F6D6-681C-E08E3495D1DF}"/>
              </a:ext>
            </a:extLst>
          </p:cNvPr>
          <p:cNvSpPr txBox="1"/>
          <p:nvPr/>
        </p:nvSpPr>
        <p:spPr>
          <a:xfrm>
            <a:off x="3587500" y="1465211"/>
            <a:ext cx="8604500" cy="707886"/>
          </a:xfrm>
          <a:prstGeom prst="rect">
            <a:avLst/>
          </a:prstGeom>
          <a:noFill/>
        </p:spPr>
        <p:txBody>
          <a:bodyPr wrap="square" rtlCol="0">
            <a:spAutoFit/>
          </a:bodyPr>
          <a:lstStyle/>
          <a:p>
            <a:pPr>
              <a:spcBef>
                <a:spcPts val="600"/>
              </a:spcBef>
            </a:pPr>
            <a:r>
              <a:rPr lang="en" sz="2000" b="1" dirty="0"/>
              <a:t>Thomas was not present when Jesus appeared in the upper room after his resurrection (Jn . 20:19, 24.)</a:t>
            </a:r>
          </a:p>
        </p:txBody>
      </p:sp>
      <p:pic>
        <p:nvPicPr>
          <p:cNvPr id="4" name="Imagen 3" descr="Un par de personas de pie&#10;&#10;Descripción generada automáticamente con confianza baja">
            <a:extLst>
              <a:ext uri="{FF2B5EF4-FFF2-40B4-BE49-F238E27FC236}">
                <a16:creationId xmlns:a16="http://schemas.microsoft.com/office/drawing/2014/main" id="{37A9231F-AE93-0BDF-8112-604A71AA09B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20175" y="3267075"/>
            <a:ext cx="3041900" cy="3469122"/>
          </a:xfrm>
          <a:prstGeom prst="round2DiagRect">
            <a:avLst>
              <a:gd name="adj1" fmla="val 0"/>
              <a:gd name="adj2" fmla="val 14865"/>
            </a:avLst>
          </a:prstGeom>
          <a:ln w="28575" cap="sq">
            <a:solidFill>
              <a:schemeClr val="accent2">
                <a:lumMod val="60000"/>
                <a:lumOff val="40000"/>
              </a:schemeClr>
            </a:solidFill>
            <a:miter lim="800000"/>
          </a:ln>
          <a:effectLst>
            <a:outerShdw blurRad="50800" dist="38100" dir="2700000" algn="tl" rotWithShape="0">
              <a:prstClr val="black">
                <a:alpha val="40000"/>
              </a:prstClr>
            </a:outerShdw>
          </a:effectLst>
        </p:spPr>
      </p:pic>
      <p:pic>
        <p:nvPicPr>
          <p:cNvPr id="10" name="Imagen 9" descr="Un grupo de personas haciendo gestos con la cara pintada de blanco&#10;&#10;Descripción generada automáticamente con confianza baja">
            <a:extLst>
              <a:ext uri="{FF2B5EF4-FFF2-40B4-BE49-F238E27FC236}">
                <a16:creationId xmlns:a16="http://schemas.microsoft.com/office/drawing/2014/main" id="{CFC40558-76AD-35FB-AA9D-EE2457B2697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29925" y="4175321"/>
            <a:ext cx="2818770" cy="2479460"/>
          </a:xfrm>
          <a:prstGeom prst="round2DiagRect">
            <a:avLst>
              <a:gd name="adj1" fmla="val 16667"/>
              <a:gd name="adj2" fmla="val 0"/>
            </a:avLst>
          </a:prstGeom>
          <a:ln w="28575" cap="sq">
            <a:solidFill>
              <a:schemeClr val="accent3">
                <a:lumMod val="60000"/>
                <a:lumOff val="40000"/>
              </a:schemeClr>
            </a:solidFill>
            <a:miter lim="800000"/>
          </a:ln>
          <a:effectLst>
            <a:outerShdw blurRad="50800" dist="38100" dir="2700000" algn="tl" rotWithShape="0">
              <a:prstClr val="black">
                <a:alpha val="40000"/>
              </a:prstClr>
            </a:outerShdw>
          </a:effectLst>
        </p:spPr>
      </p:pic>
      <p:pic>
        <p:nvPicPr>
          <p:cNvPr id="12" name="Imagen 11" descr="Un grupo de personas sentadas en una sala&#10;&#10;Descripción generada automáticamente con confianza media">
            <a:extLst>
              <a:ext uri="{FF2B5EF4-FFF2-40B4-BE49-F238E27FC236}">
                <a16:creationId xmlns:a16="http://schemas.microsoft.com/office/drawing/2014/main" id="{E4AF58FF-0078-4472-506D-13945A00466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7416" t="577" r="2450" b="-577"/>
          <a:stretch/>
        </p:blipFill>
        <p:spPr>
          <a:xfrm>
            <a:off x="129925" y="1389011"/>
            <a:ext cx="3457575" cy="1695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5CA3D074-58A6-04F1-3BB8-1AF199B2AA7D}"/>
              </a:ext>
            </a:extLst>
          </p:cNvPr>
          <p:cNvSpPr txBox="1"/>
          <p:nvPr/>
        </p:nvSpPr>
        <p:spPr>
          <a:xfrm>
            <a:off x="3587500" y="2149021"/>
            <a:ext cx="8604500" cy="1015663"/>
          </a:xfrm>
          <a:prstGeom prst="rect">
            <a:avLst/>
          </a:prstGeom>
          <a:noFill/>
        </p:spPr>
        <p:txBody>
          <a:bodyPr wrap="square">
            <a:spAutoFit/>
          </a:bodyPr>
          <a:lstStyle/>
          <a:p>
            <a:pPr>
              <a:spcBef>
                <a:spcPts val="600"/>
              </a:spcBef>
            </a:pPr>
            <a:r>
              <a:rPr lang="en" sz="2000" b="1" dirty="0"/>
              <a:t>Although the apostles and other witnesses assured him that they had seen the resurrected Jesus, Thomas did not believe them. Instead of accepting their testimony, he set his own conditions for belief (Jn. 20:25.)</a:t>
            </a:r>
          </a:p>
        </p:txBody>
      </p:sp>
      <p:sp>
        <p:nvSpPr>
          <p:cNvPr id="16" name="CuadroTexto 15">
            <a:extLst>
              <a:ext uri="{FF2B5EF4-FFF2-40B4-BE49-F238E27FC236}">
                <a16:creationId xmlns:a16="http://schemas.microsoft.com/office/drawing/2014/main" id="{0BB52753-4329-D5CA-2A30-E19DD2831430}"/>
              </a:ext>
            </a:extLst>
          </p:cNvPr>
          <p:cNvSpPr txBox="1"/>
          <p:nvPr/>
        </p:nvSpPr>
        <p:spPr>
          <a:xfrm>
            <a:off x="-12949" y="3140608"/>
            <a:ext cx="9033124" cy="1015663"/>
          </a:xfrm>
          <a:prstGeom prst="rect">
            <a:avLst/>
          </a:prstGeom>
          <a:noFill/>
        </p:spPr>
        <p:txBody>
          <a:bodyPr wrap="square">
            <a:spAutoFit/>
          </a:bodyPr>
          <a:lstStyle/>
          <a:p>
            <a:pPr>
              <a:spcBef>
                <a:spcPts val="600"/>
              </a:spcBef>
            </a:pPr>
            <a:r>
              <a:rPr lang="en" sz="2000" b="1" dirty="0"/>
              <a:t>He was not the only one who set his conditions: the king's officer, Nicodemus... Despite the three and a half years he spent with Jesus, Thomas did not seem to have enough evidence to believe in his resurrection.</a:t>
            </a:r>
          </a:p>
        </p:txBody>
      </p:sp>
      <p:sp>
        <p:nvSpPr>
          <p:cNvPr id="18" name="CuadroTexto 17">
            <a:extLst>
              <a:ext uri="{FF2B5EF4-FFF2-40B4-BE49-F238E27FC236}">
                <a16:creationId xmlns:a16="http://schemas.microsoft.com/office/drawing/2014/main" id="{878B05C4-709A-B482-7609-DA2CC90D9B27}"/>
              </a:ext>
            </a:extLst>
          </p:cNvPr>
          <p:cNvSpPr txBox="1"/>
          <p:nvPr/>
        </p:nvSpPr>
        <p:spPr>
          <a:xfrm>
            <a:off x="3072520" y="4212351"/>
            <a:ext cx="5947655" cy="1323439"/>
          </a:xfrm>
          <a:prstGeom prst="rect">
            <a:avLst/>
          </a:prstGeom>
          <a:noFill/>
        </p:spPr>
        <p:txBody>
          <a:bodyPr wrap="square">
            <a:spAutoFit/>
          </a:bodyPr>
          <a:lstStyle/>
          <a:p>
            <a:pPr>
              <a:spcBef>
                <a:spcPts val="600"/>
              </a:spcBef>
            </a:pPr>
            <a:r>
              <a:rPr lang="en" sz="2000" b="1" dirty="0"/>
              <a:t>Despite his unbelief, Jesus gave him new evidence by appearing before him, answering the exact doubt he had expressed, and inviting him to believe (Jn. 20:26-27.)</a:t>
            </a:r>
          </a:p>
        </p:txBody>
      </p:sp>
      <p:sp>
        <p:nvSpPr>
          <p:cNvPr id="7" name="CuadroTexto 6">
            <a:extLst>
              <a:ext uri="{FF2B5EF4-FFF2-40B4-BE49-F238E27FC236}">
                <a16:creationId xmlns:a16="http://schemas.microsoft.com/office/drawing/2014/main" id="{EAEAE957-CE0F-B124-0EB7-DEE1BABEAA51}"/>
              </a:ext>
            </a:extLst>
          </p:cNvPr>
          <p:cNvSpPr txBox="1"/>
          <p:nvPr/>
        </p:nvSpPr>
        <p:spPr>
          <a:xfrm>
            <a:off x="3072520" y="5608473"/>
            <a:ext cx="5947656" cy="1015663"/>
          </a:xfrm>
          <a:prstGeom prst="rect">
            <a:avLst/>
          </a:prstGeom>
          <a:noFill/>
        </p:spPr>
        <p:txBody>
          <a:bodyPr wrap="square">
            <a:spAutoFit/>
          </a:bodyPr>
          <a:lstStyle/>
          <a:p>
            <a:pPr>
              <a:spcBef>
                <a:spcPts val="600"/>
              </a:spcBef>
            </a:pPr>
            <a:r>
              <a:rPr lang="en" sz="2000" b="1" dirty="0"/>
              <a:t>Even with all the evidence God gives us to believe, there is always room for doubt. It is our choice to accept that evidence and believe in Him.</a:t>
            </a:r>
          </a:p>
        </p:txBody>
      </p:sp>
    </p:spTree>
    <p:extLst>
      <p:ext uri="{BB962C8B-B14F-4D97-AF65-F5344CB8AC3E}">
        <p14:creationId xmlns:p14="http://schemas.microsoft.com/office/powerpoint/2010/main" val="205669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9"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strips(upLeft)">
                                      <p:cBhvr>
                                        <p:cTn id="53" dur="500"/>
                                        <p:tgtEl>
                                          <p:spTgt spid="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82EA32-EA0A-6F4E-F4D4-8883F54DED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E2E0A3-A8DB-8AD6-3859-E17DC697A46C}"/>
              </a:ext>
            </a:extLst>
          </p:cNvPr>
          <p:cNvSpPr txBox="1"/>
          <p:nvPr/>
        </p:nvSpPr>
        <p:spPr>
          <a:xfrm>
            <a:off x="1218584" y="760867"/>
            <a:ext cx="9911531" cy="5293757"/>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In His treatment of Thomas, Jesus gave a lesson for His followers. His example shows how we should treat those whose faith is weak, and who make their doubts prominent. Jesus did not overwhelm Thomas with reproach, nor did He enter into controversy with him. He revealed Himself to the doubting one. Thomas had been most unreasonable in dictating the conditions of his faith, but Jesus, by His generous love and consideration, broke down all the barriers. Unbelief is seldom overcome by controversy. It is rather put upon self-defense, and finds new support and excuse. But let Jesus, in His love and mercy, be revealed as the crucified Saviour, and from many once unwilling lips will be heard the acknowledgment of Thomas, "My Lord and my God</a:t>
            </a:r>
            <a:r>
              <a:rPr lang="en" sz="2600" b="1" dirty="0">
                <a:latin typeface="Constantia" panose="02030602050306030303" pitchFamily="18" charset="0"/>
              </a:rPr>
              <a:t>!” »</a:t>
            </a:r>
          </a:p>
        </p:txBody>
      </p:sp>
      <p:sp>
        <p:nvSpPr>
          <p:cNvPr id="4" name="CuadroTexto 3">
            <a:extLst>
              <a:ext uri="{FF2B5EF4-FFF2-40B4-BE49-F238E27FC236}">
                <a16:creationId xmlns:a16="http://schemas.microsoft.com/office/drawing/2014/main" id="{2686337F-6651-3FD4-A563-A362B8518387}"/>
              </a:ext>
            </a:extLst>
          </p:cNvPr>
          <p:cNvSpPr txBox="1"/>
          <p:nvPr/>
        </p:nvSpPr>
        <p:spPr>
          <a:xfrm>
            <a:off x="8144501" y="5789356"/>
            <a:ext cx="2883675" cy="307777"/>
          </a:xfrm>
          <a:prstGeom prst="rect">
            <a:avLst/>
          </a:prstGeom>
          <a:noFill/>
        </p:spPr>
        <p:txBody>
          <a:bodyPr wrap="none" rtlCol="0">
            <a:spAutoFit/>
          </a:bodyPr>
          <a:lstStyle/>
          <a:p>
            <a:pPr algn="r"/>
            <a:r>
              <a:rPr lang="en" sz="1400" b="1" dirty="0"/>
              <a:t>EGW (The Desire of Ages, pg. 808)</a:t>
            </a:r>
            <a:endParaRPr lang="es-ES" sz="1400" b="1" dirty="0"/>
          </a:p>
        </p:txBody>
      </p:sp>
    </p:spTree>
    <p:extLst>
      <p:ext uri="{BB962C8B-B14F-4D97-AF65-F5344CB8AC3E}">
        <p14:creationId xmlns:p14="http://schemas.microsoft.com/office/powerpoint/2010/main" val="264385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1000"/>
          </a:stretch>
        </a:blipFill>
        <a:effectLst/>
      </p:bgPr>
    </p:bg>
    <p:spTree>
      <p:nvGrpSpPr>
        <p:cNvPr id="1" name="">
          <a:extLst>
            <a:ext uri="{FF2B5EF4-FFF2-40B4-BE49-F238E27FC236}">
              <a16:creationId xmlns:a16="http://schemas.microsoft.com/office/drawing/2014/main" id="{0324314F-F5BC-7D52-F258-503DF4DA86DD}"/>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1267AFFD-3C15-ECAC-1177-5AE7A246DB18}"/>
              </a:ext>
            </a:extLst>
          </p:cNvPr>
          <p:cNvSpPr>
            <a:spLocks noGrp="1" noRot="1" noMove="1" noResize="1" noEditPoints="1" noAdjustHandles="1" noChangeArrowheads="1" noChangeShapeType="1"/>
          </p:cNvSpPr>
          <p:nvPr/>
        </p:nvSpPr>
        <p:spPr>
          <a:xfrm>
            <a:off x="0" y="6780074"/>
            <a:ext cx="12191999" cy="108000"/>
          </a:xfrm>
          <a:prstGeom prst="rect">
            <a:avLst/>
          </a:prstGeom>
          <a:solidFill>
            <a:srgbClr val="E6B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03C59E0-D939-0F61-03D1-E98CCBC19788}"/>
              </a:ext>
            </a:extLst>
          </p:cNvPr>
          <p:cNvSpPr txBox="1"/>
          <p:nvPr/>
        </p:nvSpPr>
        <p:spPr>
          <a:xfrm>
            <a:off x="1882751" y="150270"/>
            <a:ext cx="8406803" cy="523220"/>
          </a:xfrm>
          <a:prstGeom prst="rect">
            <a:avLst/>
          </a:prstGeom>
          <a:noFill/>
        </p:spPr>
        <p:txBody>
          <a:bodyPr wrap="square">
            <a:spAutoFit/>
          </a:bodyPr>
          <a:lstStyle/>
          <a:p>
            <a:pPr algn="ctr"/>
            <a:r>
              <a:rPr lang="en" sz="28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YOU AND I: BELIEVING WITHOUT SEEING</a:t>
            </a:r>
          </a:p>
        </p:txBody>
      </p:sp>
      <p:sp>
        <p:nvSpPr>
          <p:cNvPr id="5" name="CuadroTexto 4">
            <a:extLst>
              <a:ext uri="{FF2B5EF4-FFF2-40B4-BE49-F238E27FC236}">
                <a16:creationId xmlns:a16="http://schemas.microsoft.com/office/drawing/2014/main" id="{EB068CDF-C555-3880-F8D6-CF84A0F6D849}"/>
              </a:ext>
            </a:extLst>
          </p:cNvPr>
          <p:cNvSpPr txBox="1"/>
          <p:nvPr/>
        </p:nvSpPr>
        <p:spPr>
          <a:xfrm>
            <a:off x="1882752" y="645615"/>
            <a:ext cx="8406802"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2"/>
                </a:solidFill>
                <a:latin typeface="Comic Sans MS" panose="030F0702030302020204" pitchFamily="66" charset="0"/>
              </a:rPr>
              <a:t>“[…] blessed are those who have not seen, and yet have believed” </a:t>
            </a:r>
            <a:r>
              <a:rPr lang="en" sz="1200" b="1" dirty="0">
                <a:solidFill>
                  <a:schemeClr val="accent2"/>
                </a:solidFill>
                <a:latin typeface="Comic Sans MS" panose="030F0702030302020204" pitchFamily="66" charset="0"/>
              </a:rPr>
              <a:t>(John 20:29b)</a:t>
            </a:r>
            <a:endParaRPr lang="es-ES" sz="1600" b="1" dirty="0">
              <a:solidFill>
                <a:schemeClr val="accent2"/>
              </a:solidFill>
              <a:latin typeface="Comic Sans MS" panose="030F0702030302020204" pitchFamily="66" charset="0"/>
            </a:endParaRPr>
          </a:p>
        </p:txBody>
      </p:sp>
      <p:sp>
        <p:nvSpPr>
          <p:cNvPr id="6" name="CuadroTexto 5">
            <a:extLst>
              <a:ext uri="{FF2B5EF4-FFF2-40B4-BE49-F238E27FC236}">
                <a16:creationId xmlns:a16="http://schemas.microsoft.com/office/drawing/2014/main" id="{7DCE4BE1-E3B6-6D4B-CDF7-A10BD2E7AC2C}"/>
              </a:ext>
            </a:extLst>
          </p:cNvPr>
          <p:cNvSpPr txBox="1"/>
          <p:nvPr/>
        </p:nvSpPr>
        <p:spPr>
          <a:xfrm>
            <a:off x="1882752" y="992236"/>
            <a:ext cx="8406803" cy="400110"/>
          </a:xfrm>
          <a:prstGeom prst="rect">
            <a:avLst/>
          </a:prstGeom>
          <a:noFill/>
        </p:spPr>
        <p:txBody>
          <a:bodyPr wrap="square" rtlCol="0">
            <a:spAutoFit/>
          </a:bodyPr>
          <a:lstStyle/>
          <a:p>
            <a:pPr algn="ctr">
              <a:spcBef>
                <a:spcPts val="600"/>
              </a:spcBef>
            </a:pPr>
            <a:r>
              <a:rPr lang="en" sz="2000" b="1" dirty="0"/>
              <a:t>What evidence does God give us to believe in Him?</a:t>
            </a:r>
          </a:p>
        </p:txBody>
      </p:sp>
      <p:graphicFrame>
        <p:nvGraphicFramePr>
          <p:cNvPr id="2" name="Diagrama 1">
            <a:extLst>
              <a:ext uri="{FF2B5EF4-FFF2-40B4-BE49-F238E27FC236}">
                <a16:creationId xmlns:a16="http://schemas.microsoft.com/office/drawing/2014/main" id="{F0F07E2D-BDCD-970D-1150-C63FC7675461}"/>
              </a:ext>
            </a:extLst>
          </p:cNvPr>
          <p:cNvGraphicFramePr/>
          <p:nvPr>
            <p:extLst>
              <p:ext uri="{D42A27DB-BD31-4B8C-83A1-F6EECF244321}">
                <p14:modId xmlns:p14="http://schemas.microsoft.com/office/powerpoint/2010/main" val="709950854"/>
              </p:ext>
            </p:extLst>
          </p:nvPr>
        </p:nvGraphicFramePr>
        <p:xfrm>
          <a:off x="104775" y="1489441"/>
          <a:ext cx="11963400" cy="499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7F54150-84F8-B39A-406A-A030553C344F}"/>
              </a:ext>
            </a:extLst>
          </p:cNvPr>
          <p:cNvSpPr txBox="1"/>
          <p:nvPr/>
        </p:nvSpPr>
        <p:spPr>
          <a:xfrm>
            <a:off x="1" y="6423153"/>
            <a:ext cx="12192000" cy="400110"/>
          </a:xfrm>
          <a:prstGeom prst="rect">
            <a:avLst/>
          </a:prstGeom>
          <a:noFill/>
        </p:spPr>
        <p:txBody>
          <a:bodyPr wrap="square" rtlCol="0">
            <a:spAutoFit/>
          </a:bodyPr>
          <a:lstStyle/>
          <a:p>
            <a:pPr algn="ctr">
              <a:spcBef>
                <a:spcPts val="600"/>
              </a:spcBef>
            </a:pPr>
            <a:r>
              <a:rPr lang="en" sz="2000" b="1" dirty="0">
                <a:solidFill>
                  <a:schemeClr val="bg1"/>
                </a:solidFill>
              </a:rPr>
              <a:t>To believe, in short, is to see a greater reality that is beyond our immediate circumstances.</a:t>
            </a:r>
          </a:p>
        </p:txBody>
      </p:sp>
      <p:pic>
        <p:nvPicPr>
          <p:cNvPr id="9" name="Imagen 8" descr="Imagen que contiene exterior, puesta de sol, luz, tráfico&#10;&#10;Descripción generada automáticamente">
            <a:extLst>
              <a:ext uri="{FF2B5EF4-FFF2-40B4-BE49-F238E27FC236}">
                <a16:creationId xmlns:a16="http://schemas.microsoft.com/office/drawing/2014/main" id="{00E3A475-DD59-0A2E-CA1B-52D32ED3012D}"/>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04775" y="117868"/>
            <a:ext cx="1777977" cy="1257300"/>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dibujo de una persona&#10;&#10;Descripción generada automáticamente con confianza baja">
            <a:extLst>
              <a:ext uri="{FF2B5EF4-FFF2-40B4-BE49-F238E27FC236}">
                <a16:creationId xmlns:a16="http://schemas.microsoft.com/office/drawing/2014/main" id="{6BA54025-017A-0C67-C6BE-E80BF67B2424}"/>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289555" y="117868"/>
            <a:ext cx="1778620" cy="1257300"/>
          </a:xfrm>
          <a:prstGeom prst="snip2DiagRect">
            <a:avLst>
              <a:gd name="adj1" fmla="val 18768"/>
              <a:gd name="adj2" fmla="val 0"/>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90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
                                            <p:graphicEl>
                                              <a:dgm id="{85828B48-9E81-47E0-95CB-93D16336B9B3}"/>
                                            </p:graphicEl>
                                          </p:spTgt>
                                        </p:tgtEl>
                                        <p:attrNameLst>
                                          <p:attrName>style.visibility</p:attrName>
                                        </p:attrNameLst>
                                      </p:cBhvr>
                                      <p:to>
                                        <p:strVal val="visible"/>
                                      </p:to>
                                    </p:set>
                                    <p:animEffect transition="in" filter="fade">
                                      <p:cBhvr>
                                        <p:cTn id="46" dur="1000"/>
                                        <p:tgtEl>
                                          <p:spTgt spid="2">
                                            <p:graphicEl>
                                              <a:dgm id="{85828B48-9E81-47E0-95CB-93D16336B9B3}"/>
                                            </p:graphicEl>
                                          </p:spTgt>
                                        </p:tgtEl>
                                      </p:cBhvr>
                                    </p:animEffect>
                                    <p:anim calcmode="lin" valueType="num">
                                      <p:cBhvr>
                                        <p:cTn id="47" dur="1000" fill="hold"/>
                                        <p:tgtEl>
                                          <p:spTgt spid="2">
                                            <p:graphicEl>
                                              <a:dgm id="{85828B48-9E81-47E0-95CB-93D16336B9B3}"/>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85828B48-9E81-47E0-95CB-93D16336B9B3}"/>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85828B48-9E81-47E0-95CB-93D16336B9B3}"/>
                                            </p:graphic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2">
                                            <p:graphicEl>
                                              <a:dgm id="{2281E4B7-0171-4E0B-937F-F15DDEB3AC38}"/>
                                            </p:graphicEl>
                                          </p:spTgt>
                                        </p:tgtEl>
                                        <p:attrNameLst>
                                          <p:attrName>style.visibility</p:attrName>
                                        </p:attrNameLst>
                                      </p:cBhvr>
                                      <p:to>
                                        <p:strVal val="visible"/>
                                      </p:to>
                                    </p:set>
                                    <p:animEffect transition="in" filter="fade">
                                      <p:cBhvr>
                                        <p:cTn id="52" dur="1000"/>
                                        <p:tgtEl>
                                          <p:spTgt spid="2">
                                            <p:graphicEl>
                                              <a:dgm id="{2281E4B7-0171-4E0B-937F-F15DDEB3AC38}"/>
                                            </p:graphicEl>
                                          </p:spTgt>
                                        </p:tgtEl>
                                      </p:cBhvr>
                                    </p:animEffect>
                                    <p:anim calcmode="lin" valueType="num">
                                      <p:cBhvr>
                                        <p:cTn id="53" dur="1000" fill="hold"/>
                                        <p:tgtEl>
                                          <p:spTgt spid="2">
                                            <p:graphicEl>
                                              <a:dgm id="{2281E4B7-0171-4E0B-937F-F15DDEB3AC38}"/>
                                            </p:graphicEl>
                                          </p:spTgt>
                                        </p:tgtEl>
                                        <p:attrNameLst>
                                          <p:attrName>ppt_x</p:attrName>
                                        </p:attrNameLst>
                                      </p:cBhvr>
                                      <p:tavLst>
                                        <p:tav tm="0">
                                          <p:val>
                                            <p:strVal val="#ppt_x"/>
                                          </p:val>
                                        </p:tav>
                                        <p:tav tm="100000">
                                          <p:val>
                                            <p:strVal val="#ppt_x"/>
                                          </p:val>
                                        </p:tav>
                                      </p:tavLst>
                                    </p:anim>
                                    <p:anim calcmode="lin" valueType="num">
                                      <p:cBhvr>
                                        <p:cTn id="54" dur="900" decel="100000" fill="hold"/>
                                        <p:tgtEl>
                                          <p:spTgt spid="2">
                                            <p:graphicEl>
                                              <a:dgm id="{2281E4B7-0171-4E0B-937F-F15DDEB3AC38}"/>
                                            </p:graphic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
                                            <p:graphicEl>
                                              <a:dgm id="{2281E4B7-0171-4E0B-937F-F15DDEB3AC38}"/>
                                            </p:graphicEl>
                                          </p:spTgt>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2">
                                            <p:graphicEl>
                                              <a:dgm id="{14B0BE4D-35AD-49D9-8C6F-D0D431716DB3}"/>
                                            </p:graphicEl>
                                          </p:spTgt>
                                        </p:tgtEl>
                                        <p:attrNameLst>
                                          <p:attrName>style.visibility</p:attrName>
                                        </p:attrNameLst>
                                      </p:cBhvr>
                                      <p:to>
                                        <p:strVal val="visible"/>
                                      </p:to>
                                    </p:set>
                                    <p:animEffect transition="in" filter="fade">
                                      <p:cBhvr>
                                        <p:cTn id="58" dur="1000"/>
                                        <p:tgtEl>
                                          <p:spTgt spid="2">
                                            <p:graphicEl>
                                              <a:dgm id="{14B0BE4D-35AD-49D9-8C6F-D0D431716DB3}"/>
                                            </p:graphicEl>
                                          </p:spTgt>
                                        </p:tgtEl>
                                      </p:cBhvr>
                                    </p:animEffect>
                                    <p:anim calcmode="lin" valueType="num">
                                      <p:cBhvr>
                                        <p:cTn id="59" dur="1000" fill="hold"/>
                                        <p:tgtEl>
                                          <p:spTgt spid="2">
                                            <p:graphicEl>
                                              <a:dgm id="{14B0BE4D-35AD-49D9-8C6F-D0D431716DB3}"/>
                                            </p:graphicEl>
                                          </p:spTgt>
                                        </p:tgtEl>
                                        <p:attrNameLst>
                                          <p:attrName>ppt_x</p:attrName>
                                        </p:attrNameLst>
                                      </p:cBhvr>
                                      <p:tavLst>
                                        <p:tav tm="0">
                                          <p:val>
                                            <p:strVal val="#ppt_x"/>
                                          </p:val>
                                        </p:tav>
                                        <p:tav tm="100000">
                                          <p:val>
                                            <p:strVal val="#ppt_x"/>
                                          </p:val>
                                        </p:tav>
                                      </p:tavLst>
                                    </p:anim>
                                    <p:anim calcmode="lin" valueType="num">
                                      <p:cBhvr>
                                        <p:cTn id="60" dur="900" decel="100000" fill="hold"/>
                                        <p:tgtEl>
                                          <p:spTgt spid="2">
                                            <p:graphicEl>
                                              <a:dgm id="{14B0BE4D-35AD-49D9-8C6F-D0D431716DB3}"/>
                                            </p:graphic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
                                            <p:graphicEl>
                                              <a:dgm id="{14B0BE4D-35AD-49D9-8C6F-D0D431716DB3}"/>
                                            </p:graphicEl>
                                          </p:spTgt>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AAF61349-4A3E-44F7-9777-C24E4A64B893}"/>
                                            </p:graphicEl>
                                          </p:spTgt>
                                        </p:tgtEl>
                                        <p:attrNameLst>
                                          <p:attrName>style.visibility</p:attrName>
                                        </p:attrNameLst>
                                      </p:cBhvr>
                                      <p:to>
                                        <p:strVal val="visible"/>
                                      </p:to>
                                    </p:set>
                                    <p:anim calcmode="lin" valueType="num">
                                      <p:cBhvr>
                                        <p:cTn id="66" dur="500" fill="hold"/>
                                        <p:tgtEl>
                                          <p:spTgt spid="2">
                                            <p:graphicEl>
                                              <a:dgm id="{AAF61349-4A3E-44F7-9777-C24E4A64B893}"/>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AAF61349-4A3E-44F7-9777-C24E4A64B893}"/>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AAF61349-4A3E-44F7-9777-C24E4A64B893}"/>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2">
                                            <p:graphicEl>
                                              <a:dgm id="{00E562DF-76A7-4B79-893E-1040F451C88D}"/>
                                            </p:graphicEl>
                                          </p:spTgt>
                                        </p:tgtEl>
                                        <p:attrNameLst>
                                          <p:attrName>style.visibility</p:attrName>
                                        </p:attrNameLst>
                                      </p:cBhvr>
                                      <p:to>
                                        <p:strVal val="visible"/>
                                      </p:to>
                                    </p:set>
                                    <p:animEffect transition="in" filter="fade">
                                      <p:cBhvr>
                                        <p:cTn id="73" dur="1000"/>
                                        <p:tgtEl>
                                          <p:spTgt spid="2">
                                            <p:graphicEl>
                                              <a:dgm id="{00E562DF-76A7-4B79-893E-1040F451C88D}"/>
                                            </p:graphicEl>
                                          </p:spTgt>
                                        </p:tgtEl>
                                      </p:cBhvr>
                                    </p:animEffect>
                                    <p:anim calcmode="lin" valueType="num">
                                      <p:cBhvr>
                                        <p:cTn id="74" dur="1000" fill="hold"/>
                                        <p:tgtEl>
                                          <p:spTgt spid="2">
                                            <p:graphicEl>
                                              <a:dgm id="{00E562DF-76A7-4B79-893E-1040F451C88D}"/>
                                            </p:graphicEl>
                                          </p:spTgt>
                                        </p:tgtEl>
                                        <p:attrNameLst>
                                          <p:attrName>ppt_x</p:attrName>
                                        </p:attrNameLst>
                                      </p:cBhvr>
                                      <p:tavLst>
                                        <p:tav tm="0">
                                          <p:val>
                                            <p:strVal val="#ppt_x"/>
                                          </p:val>
                                        </p:tav>
                                        <p:tav tm="100000">
                                          <p:val>
                                            <p:strVal val="#ppt_x"/>
                                          </p:val>
                                        </p:tav>
                                      </p:tavLst>
                                    </p:anim>
                                    <p:anim calcmode="lin" valueType="num">
                                      <p:cBhvr>
                                        <p:cTn id="75" dur="900" decel="100000" fill="hold"/>
                                        <p:tgtEl>
                                          <p:spTgt spid="2">
                                            <p:graphicEl>
                                              <a:dgm id="{00E562DF-76A7-4B79-893E-1040F451C88D}"/>
                                            </p:graphic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
                                            <p:graphicEl>
                                              <a:dgm id="{00E562DF-76A7-4B79-893E-1040F451C88D}"/>
                                            </p:graphic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2">
                                            <p:graphicEl>
                                              <a:dgm id="{465620B9-CA89-4620-AF2F-63B2A282F0BD}"/>
                                            </p:graphicEl>
                                          </p:spTgt>
                                        </p:tgtEl>
                                        <p:attrNameLst>
                                          <p:attrName>style.visibility</p:attrName>
                                        </p:attrNameLst>
                                      </p:cBhvr>
                                      <p:to>
                                        <p:strVal val="visible"/>
                                      </p:to>
                                    </p:set>
                                    <p:animEffect transition="in" filter="fade">
                                      <p:cBhvr>
                                        <p:cTn id="79" dur="1000"/>
                                        <p:tgtEl>
                                          <p:spTgt spid="2">
                                            <p:graphicEl>
                                              <a:dgm id="{465620B9-CA89-4620-AF2F-63B2A282F0BD}"/>
                                            </p:graphicEl>
                                          </p:spTgt>
                                        </p:tgtEl>
                                      </p:cBhvr>
                                    </p:animEffect>
                                    <p:anim calcmode="lin" valueType="num">
                                      <p:cBhvr>
                                        <p:cTn id="80" dur="1000" fill="hold"/>
                                        <p:tgtEl>
                                          <p:spTgt spid="2">
                                            <p:graphicEl>
                                              <a:dgm id="{465620B9-CA89-4620-AF2F-63B2A282F0BD}"/>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2">
                                            <p:graphicEl>
                                              <a:dgm id="{465620B9-CA89-4620-AF2F-63B2A282F0BD}"/>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
                                            <p:graphicEl>
                                              <a:dgm id="{465620B9-CA89-4620-AF2F-63B2A282F0BD}"/>
                                            </p:graphic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2">
                                            <p:graphicEl>
                                              <a:dgm id="{BFB8D30E-D04B-4A2E-82E6-74030DA81F52}"/>
                                            </p:graphicEl>
                                          </p:spTgt>
                                        </p:tgtEl>
                                        <p:attrNameLst>
                                          <p:attrName>style.visibility</p:attrName>
                                        </p:attrNameLst>
                                      </p:cBhvr>
                                      <p:to>
                                        <p:strVal val="visible"/>
                                      </p:to>
                                    </p:set>
                                    <p:animEffect transition="in" filter="fade">
                                      <p:cBhvr>
                                        <p:cTn id="85" dur="1000"/>
                                        <p:tgtEl>
                                          <p:spTgt spid="2">
                                            <p:graphicEl>
                                              <a:dgm id="{BFB8D30E-D04B-4A2E-82E6-74030DA81F52}"/>
                                            </p:graphicEl>
                                          </p:spTgt>
                                        </p:tgtEl>
                                      </p:cBhvr>
                                    </p:animEffect>
                                    <p:anim calcmode="lin" valueType="num">
                                      <p:cBhvr>
                                        <p:cTn id="86" dur="1000" fill="hold"/>
                                        <p:tgtEl>
                                          <p:spTgt spid="2">
                                            <p:graphicEl>
                                              <a:dgm id="{BFB8D30E-D04B-4A2E-82E6-74030DA81F52}"/>
                                            </p:graphicEl>
                                          </p:spTgt>
                                        </p:tgtEl>
                                        <p:attrNameLst>
                                          <p:attrName>ppt_x</p:attrName>
                                        </p:attrNameLst>
                                      </p:cBhvr>
                                      <p:tavLst>
                                        <p:tav tm="0">
                                          <p:val>
                                            <p:strVal val="#ppt_x"/>
                                          </p:val>
                                        </p:tav>
                                        <p:tav tm="100000">
                                          <p:val>
                                            <p:strVal val="#ppt_x"/>
                                          </p:val>
                                        </p:tav>
                                      </p:tavLst>
                                    </p:anim>
                                    <p:anim calcmode="lin" valueType="num">
                                      <p:cBhvr>
                                        <p:cTn id="87" dur="900" decel="100000" fill="hold"/>
                                        <p:tgtEl>
                                          <p:spTgt spid="2">
                                            <p:graphicEl>
                                              <a:dgm id="{BFB8D30E-D04B-4A2E-82E6-74030DA81F52}"/>
                                            </p:graphic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
                                            <p:graphicEl>
                                              <a:dgm id="{BFB8D30E-D04B-4A2E-82E6-74030DA81F52}"/>
                                            </p:graphicEl>
                                          </p:spTgt>
                                        </p:tgtEl>
                                        <p:attrNameLst>
                                          <p:attrName>ppt_y</p:attrName>
                                        </p:attrNameLst>
                                      </p:cBhvr>
                                      <p:tavLst>
                                        <p:tav tm="0">
                                          <p:val>
                                            <p:strVal val="#ppt_y-.03"/>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1116CF75-8C50-4CCD-A861-52657358C127}"/>
                                            </p:graphicEl>
                                          </p:spTgt>
                                        </p:tgtEl>
                                        <p:attrNameLst>
                                          <p:attrName>style.visibility</p:attrName>
                                        </p:attrNameLst>
                                      </p:cBhvr>
                                      <p:to>
                                        <p:strVal val="visible"/>
                                      </p:to>
                                    </p:set>
                                    <p:anim calcmode="lin" valueType="num">
                                      <p:cBhvr>
                                        <p:cTn id="93" dur="500" fill="hold"/>
                                        <p:tgtEl>
                                          <p:spTgt spid="2">
                                            <p:graphicEl>
                                              <a:dgm id="{1116CF75-8C50-4CCD-A861-52657358C12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1116CF75-8C50-4CCD-A861-52657358C12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1116CF75-8C50-4CCD-A861-52657358C12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2">
                                            <p:graphicEl>
                                              <a:dgm id="{7B62E278-1A86-445F-AA42-F78E15C857FC}"/>
                                            </p:graphicEl>
                                          </p:spTgt>
                                        </p:tgtEl>
                                        <p:attrNameLst>
                                          <p:attrName>style.visibility</p:attrName>
                                        </p:attrNameLst>
                                      </p:cBhvr>
                                      <p:to>
                                        <p:strVal val="visible"/>
                                      </p:to>
                                    </p:set>
                                    <p:animEffect transition="in" filter="fade">
                                      <p:cBhvr>
                                        <p:cTn id="100" dur="1000"/>
                                        <p:tgtEl>
                                          <p:spTgt spid="2">
                                            <p:graphicEl>
                                              <a:dgm id="{7B62E278-1A86-445F-AA42-F78E15C857FC}"/>
                                            </p:graphicEl>
                                          </p:spTgt>
                                        </p:tgtEl>
                                      </p:cBhvr>
                                    </p:animEffect>
                                    <p:anim calcmode="lin" valueType="num">
                                      <p:cBhvr>
                                        <p:cTn id="101" dur="1000" fill="hold"/>
                                        <p:tgtEl>
                                          <p:spTgt spid="2">
                                            <p:graphicEl>
                                              <a:dgm id="{7B62E278-1A86-445F-AA42-F78E15C857FC}"/>
                                            </p:graphicEl>
                                          </p:spTgt>
                                        </p:tgtEl>
                                        <p:attrNameLst>
                                          <p:attrName>ppt_x</p:attrName>
                                        </p:attrNameLst>
                                      </p:cBhvr>
                                      <p:tavLst>
                                        <p:tav tm="0">
                                          <p:val>
                                            <p:strVal val="#ppt_x"/>
                                          </p:val>
                                        </p:tav>
                                        <p:tav tm="100000">
                                          <p:val>
                                            <p:strVal val="#ppt_x"/>
                                          </p:val>
                                        </p:tav>
                                      </p:tavLst>
                                    </p:anim>
                                    <p:anim calcmode="lin" valueType="num">
                                      <p:cBhvr>
                                        <p:cTn id="102" dur="900" decel="100000" fill="hold"/>
                                        <p:tgtEl>
                                          <p:spTgt spid="2">
                                            <p:graphicEl>
                                              <a:dgm id="{7B62E278-1A86-445F-AA42-F78E15C857FC}"/>
                                            </p:graphic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2">
                                            <p:graphicEl>
                                              <a:dgm id="{7B62E278-1A86-445F-AA42-F78E15C857FC}"/>
                                            </p:graphicEl>
                                          </p:spTgt>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2">
                                            <p:graphicEl>
                                              <a:dgm id="{E34FBEAF-EC79-4D32-B801-9D74454CB5AF}"/>
                                            </p:graphicEl>
                                          </p:spTgt>
                                        </p:tgtEl>
                                        <p:attrNameLst>
                                          <p:attrName>style.visibility</p:attrName>
                                        </p:attrNameLst>
                                      </p:cBhvr>
                                      <p:to>
                                        <p:strVal val="visible"/>
                                      </p:to>
                                    </p:set>
                                    <p:animEffect transition="in" filter="fade">
                                      <p:cBhvr>
                                        <p:cTn id="106" dur="1000"/>
                                        <p:tgtEl>
                                          <p:spTgt spid="2">
                                            <p:graphicEl>
                                              <a:dgm id="{E34FBEAF-EC79-4D32-B801-9D74454CB5AF}"/>
                                            </p:graphicEl>
                                          </p:spTgt>
                                        </p:tgtEl>
                                      </p:cBhvr>
                                    </p:animEffect>
                                    <p:anim calcmode="lin" valueType="num">
                                      <p:cBhvr>
                                        <p:cTn id="107" dur="1000" fill="hold"/>
                                        <p:tgtEl>
                                          <p:spTgt spid="2">
                                            <p:graphicEl>
                                              <a:dgm id="{E34FBEAF-EC79-4D32-B801-9D74454CB5AF}"/>
                                            </p:graphicEl>
                                          </p:spTgt>
                                        </p:tgtEl>
                                        <p:attrNameLst>
                                          <p:attrName>ppt_x</p:attrName>
                                        </p:attrNameLst>
                                      </p:cBhvr>
                                      <p:tavLst>
                                        <p:tav tm="0">
                                          <p:val>
                                            <p:strVal val="#ppt_x"/>
                                          </p:val>
                                        </p:tav>
                                        <p:tav tm="100000">
                                          <p:val>
                                            <p:strVal val="#ppt_x"/>
                                          </p:val>
                                        </p:tav>
                                      </p:tavLst>
                                    </p:anim>
                                    <p:anim calcmode="lin" valueType="num">
                                      <p:cBhvr>
                                        <p:cTn id="108" dur="900" decel="100000" fill="hold"/>
                                        <p:tgtEl>
                                          <p:spTgt spid="2">
                                            <p:graphicEl>
                                              <a:dgm id="{E34FBEAF-EC79-4D32-B801-9D74454CB5AF}"/>
                                            </p:graphicEl>
                                          </p:spTgt>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2">
                                            <p:graphicEl>
                                              <a:dgm id="{E34FBEAF-EC79-4D32-B801-9D74454CB5AF}"/>
                                            </p:graphicEl>
                                          </p:spTgt>
                                        </p:tgtEl>
                                        <p:attrNameLst>
                                          <p:attrName>ppt_y</p:attrName>
                                        </p:attrNameLst>
                                      </p:cBhvr>
                                      <p:tavLst>
                                        <p:tav tm="0">
                                          <p:val>
                                            <p:strVal val="#ppt_y-.03"/>
                                          </p:val>
                                        </p:tav>
                                        <p:tav tm="100000">
                                          <p:val>
                                            <p:strVal val="#ppt_y"/>
                                          </p:val>
                                        </p:tav>
                                      </p:tavLst>
                                    </p:anim>
                                  </p:childTnLst>
                                </p:cTn>
                              </p:par>
                              <p:par>
                                <p:cTn id="110" presetID="37" presetClass="entr" presetSubtype="0" fill="hold" grpId="0" nodeType="withEffect">
                                  <p:stCondLst>
                                    <p:cond delay="0"/>
                                  </p:stCondLst>
                                  <p:childTnLst>
                                    <p:set>
                                      <p:cBhvr>
                                        <p:cTn id="111" dur="1" fill="hold">
                                          <p:stCondLst>
                                            <p:cond delay="0"/>
                                          </p:stCondLst>
                                        </p:cTn>
                                        <p:tgtEl>
                                          <p:spTgt spid="2">
                                            <p:graphicEl>
                                              <a:dgm id="{BD48A733-3385-4E19-82E6-F49F6E02A12F}"/>
                                            </p:graphicEl>
                                          </p:spTgt>
                                        </p:tgtEl>
                                        <p:attrNameLst>
                                          <p:attrName>style.visibility</p:attrName>
                                        </p:attrNameLst>
                                      </p:cBhvr>
                                      <p:to>
                                        <p:strVal val="visible"/>
                                      </p:to>
                                    </p:set>
                                    <p:animEffect transition="in" filter="fade">
                                      <p:cBhvr>
                                        <p:cTn id="112" dur="1000"/>
                                        <p:tgtEl>
                                          <p:spTgt spid="2">
                                            <p:graphicEl>
                                              <a:dgm id="{BD48A733-3385-4E19-82E6-F49F6E02A12F}"/>
                                            </p:graphicEl>
                                          </p:spTgt>
                                        </p:tgtEl>
                                      </p:cBhvr>
                                    </p:animEffect>
                                    <p:anim calcmode="lin" valueType="num">
                                      <p:cBhvr>
                                        <p:cTn id="113" dur="1000" fill="hold"/>
                                        <p:tgtEl>
                                          <p:spTgt spid="2">
                                            <p:graphicEl>
                                              <a:dgm id="{BD48A733-3385-4E19-82E6-F49F6E02A12F}"/>
                                            </p:graphicEl>
                                          </p:spTgt>
                                        </p:tgtEl>
                                        <p:attrNameLst>
                                          <p:attrName>ppt_x</p:attrName>
                                        </p:attrNameLst>
                                      </p:cBhvr>
                                      <p:tavLst>
                                        <p:tav tm="0">
                                          <p:val>
                                            <p:strVal val="#ppt_x"/>
                                          </p:val>
                                        </p:tav>
                                        <p:tav tm="100000">
                                          <p:val>
                                            <p:strVal val="#ppt_x"/>
                                          </p:val>
                                        </p:tav>
                                      </p:tavLst>
                                    </p:anim>
                                    <p:anim calcmode="lin" valueType="num">
                                      <p:cBhvr>
                                        <p:cTn id="114" dur="900" decel="100000" fill="hold"/>
                                        <p:tgtEl>
                                          <p:spTgt spid="2">
                                            <p:graphicEl>
                                              <a:dgm id="{BD48A733-3385-4E19-82E6-F49F6E02A12F}"/>
                                            </p:graphic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2">
                                            <p:graphicEl>
                                              <a:dgm id="{BD48A733-3385-4E19-82E6-F49F6E02A12F}"/>
                                            </p:graphicEl>
                                          </p:spTgt>
                                        </p:tgtEl>
                                        <p:attrNameLst>
                                          <p:attrName>ppt_y</p:attrName>
                                        </p:attrNameLst>
                                      </p:cBhvr>
                                      <p:tavLst>
                                        <p:tav tm="0">
                                          <p:val>
                                            <p:strVal val="#ppt_y-.03"/>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graphicEl>
                                              <a:dgm id="{5A9ADB09-003E-4816-AF7F-E5B8C86EB2F6}"/>
                                            </p:graphicEl>
                                          </p:spTgt>
                                        </p:tgtEl>
                                        <p:attrNameLst>
                                          <p:attrName>style.visibility</p:attrName>
                                        </p:attrNameLst>
                                      </p:cBhvr>
                                      <p:to>
                                        <p:strVal val="visible"/>
                                      </p:to>
                                    </p:set>
                                    <p:anim calcmode="lin" valueType="num">
                                      <p:cBhvr>
                                        <p:cTn id="120" dur="500" fill="hold"/>
                                        <p:tgtEl>
                                          <p:spTgt spid="2">
                                            <p:graphicEl>
                                              <a:dgm id="{5A9ADB09-003E-4816-AF7F-E5B8C86EB2F6}"/>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5A9ADB09-003E-4816-AF7F-E5B8C86EB2F6}"/>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5A9ADB09-003E-4816-AF7F-E5B8C86EB2F6}"/>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2">
                                            <p:graphicEl>
                                              <a:dgm id="{7014E332-81B4-4F44-86B7-E3039318EE9B}"/>
                                            </p:graphicEl>
                                          </p:spTgt>
                                        </p:tgtEl>
                                        <p:attrNameLst>
                                          <p:attrName>style.visibility</p:attrName>
                                        </p:attrNameLst>
                                      </p:cBhvr>
                                      <p:to>
                                        <p:strVal val="visible"/>
                                      </p:to>
                                    </p:set>
                                    <p:animEffect transition="in" filter="fade">
                                      <p:cBhvr>
                                        <p:cTn id="127" dur="1000"/>
                                        <p:tgtEl>
                                          <p:spTgt spid="2">
                                            <p:graphicEl>
                                              <a:dgm id="{7014E332-81B4-4F44-86B7-E3039318EE9B}"/>
                                            </p:graphicEl>
                                          </p:spTgt>
                                        </p:tgtEl>
                                      </p:cBhvr>
                                    </p:animEffect>
                                    <p:anim calcmode="lin" valueType="num">
                                      <p:cBhvr>
                                        <p:cTn id="128" dur="1000" fill="hold"/>
                                        <p:tgtEl>
                                          <p:spTgt spid="2">
                                            <p:graphicEl>
                                              <a:dgm id="{7014E332-81B4-4F44-86B7-E3039318EE9B}"/>
                                            </p:graphicEl>
                                          </p:spTgt>
                                        </p:tgtEl>
                                        <p:attrNameLst>
                                          <p:attrName>ppt_x</p:attrName>
                                        </p:attrNameLst>
                                      </p:cBhvr>
                                      <p:tavLst>
                                        <p:tav tm="0">
                                          <p:val>
                                            <p:strVal val="#ppt_x"/>
                                          </p:val>
                                        </p:tav>
                                        <p:tav tm="100000">
                                          <p:val>
                                            <p:strVal val="#ppt_x"/>
                                          </p:val>
                                        </p:tav>
                                      </p:tavLst>
                                    </p:anim>
                                    <p:anim calcmode="lin" valueType="num">
                                      <p:cBhvr>
                                        <p:cTn id="129" dur="900" decel="100000" fill="hold"/>
                                        <p:tgtEl>
                                          <p:spTgt spid="2">
                                            <p:graphicEl>
                                              <a:dgm id="{7014E332-81B4-4F44-86B7-E3039318EE9B}"/>
                                            </p:graphic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2">
                                            <p:graphicEl>
                                              <a:dgm id="{7014E332-81B4-4F44-86B7-E3039318EE9B}"/>
                                            </p:graphicEl>
                                          </p:spTgt>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2">
                                            <p:graphicEl>
                                              <a:dgm id="{FE839665-7E4E-4040-9B4A-B7C76A39C5FF}"/>
                                            </p:graphicEl>
                                          </p:spTgt>
                                        </p:tgtEl>
                                        <p:attrNameLst>
                                          <p:attrName>style.visibility</p:attrName>
                                        </p:attrNameLst>
                                      </p:cBhvr>
                                      <p:to>
                                        <p:strVal val="visible"/>
                                      </p:to>
                                    </p:set>
                                    <p:animEffect transition="in" filter="fade">
                                      <p:cBhvr>
                                        <p:cTn id="133" dur="1000"/>
                                        <p:tgtEl>
                                          <p:spTgt spid="2">
                                            <p:graphicEl>
                                              <a:dgm id="{FE839665-7E4E-4040-9B4A-B7C76A39C5FF}"/>
                                            </p:graphicEl>
                                          </p:spTgt>
                                        </p:tgtEl>
                                      </p:cBhvr>
                                    </p:animEffect>
                                    <p:anim calcmode="lin" valueType="num">
                                      <p:cBhvr>
                                        <p:cTn id="134" dur="1000" fill="hold"/>
                                        <p:tgtEl>
                                          <p:spTgt spid="2">
                                            <p:graphicEl>
                                              <a:dgm id="{FE839665-7E4E-4040-9B4A-B7C76A39C5FF}"/>
                                            </p:graphicEl>
                                          </p:spTgt>
                                        </p:tgtEl>
                                        <p:attrNameLst>
                                          <p:attrName>ppt_x</p:attrName>
                                        </p:attrNameLst>
                                      </p:cBhvr>
                                      <p:tavLst>
                                        <p:tav tm="0">
                                          <p:val>
                                            <p:strVal val="#ppt_x"/>
                                          </p:val>
                                        </p:tav>
                                        <p:tav tm="100000">
                                          <p:val>
                                            <p:strVal val="#ppt_x"/>
                                          </p:val>
                                        </p:tav>
                                      </p:tavLst>
                                    </p:anim>
                                    <p:anim calcmode="lin" valueType="num">
                                      <p:cBhvr>
                                        <p:cTn id="135" dur="900" decel="100000" fill="hold"/>
                                        <p:tgtEl>
                                          <p:spTgt spid="2">
                                            <p:graphicEl>
                                              <a:dgm id="{FE839665-7E4E-4040-9B4A-B7C76A39C5FF}"/>
                                            </p:graphicEl>
                                          </p:spTgt>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
                                            <p:graphicEl>
                                              <a:dgm id="{FE839665-7E4E-4040-9B4A-B7C76A39C5FF}"/>
                                            </p:graphicEl>
                                          </p:spTgt>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
                                            <p:graphicEl>
                                              <a:dgm id="{0DB3BF69-D71C-457E-BCB0-60747DB3491B}"/>
                                            </p:graphicEl>
                                          </p:spTgt>
                                        </p:tgtEl>
                                        <p:attrNameLst>
                                          <p:attrName>style.visibility</p:attrName>
                                        </p:attrNameLst>
                                      </p:cBhvr>
                                      <p:to>
                                        <p:strVal val="visible"/>
                                      </p:to>
                                    </p:set>
                                    <p:animEffect transition="in" filter="fade">
                                      <p:cBhvr>
                                        <p:cTn id="139" dur="1000"/>
                                        <p:tgtEl>
                                          <p:spTgt spid="2">
                                            <p:graphicEl>
                                              <a:dgm id="{0DB3BF69-D71C-457E-BCB0-60747DB3491B}"/>
                                            </p:graphicEl>
                                          </p:spTgt>
                                        </p:tgtEl>
                                      </p:cBhvr>
                                    </p:animEffect>
                                    <p:anim calcmode="lin" valueType="num">
                                      <p:cBhvr>
                                        <p:cTn id="140" dur="1000" fill="hold"/>
                                        <p:tgtEl>
                                          <p:spTgt spid="2">
                                            <p:graphicEl>
                                              <a:dgm id="{0DB3BF69-D71C-457E-BCB0-60747DB3491B}"/>
                                            </p:graphicEl>
                                          </p:spTgt>
                                        </p:tgtEl>
                                        <p:attrNameLst>
                                          <p:attrName>ppt_x</p:attrName>
                                        </p:attrNameLst>
                                      </p:cBhvr>
                                      <p:tavLst>
                                        <p:tav tm="0">
                                          <p:val>
                                            <p:strVal val="#ppt_x"/>
                                          </p:val>
                                        </p:tav>
                                        <p:tav tm="100000">
                                          <p:val>
                                            <p:strVal val="#ppt_x"/>
                                          </p:val>
                                        </p:tav>
                                      </p:tavLst>
                                    </p:anim>
                                    <p:anim calcmode="lin" valueType="num">
                                      <p:cBhvr>
                                        <p:cTn id="141" dur="900" decel="100000" fill="hold"/>
                                        <p:tgtEl>
                                          <p:spTgt spid="2">
                                            <p:graphicEl>
                                              <a:dgm id="{0DB3BF69-D71C-457E-BCB0-60747DB3491B}"/>
                                            </p:graphicEl>
                                          </p:spTgt>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
                                            <p:graphicEl>
                                              <a:dgm id="{0DB3BF69-D71C-457E-BCB0-60747DB3491B}"/>
                                            </p:graphicEl>
                                          </p:spTgt>
                                        </p:tgtEl>
                                        <p:attrNameLst>
                                          <p:attrName>ppt_y</p:attrName>
                                        </p:attrNameLst>
                                      </p:cBhvr>
                                      <p:tavLst>
                                        <p:tav tm="0">
                                          <p:val>
                                            <p:strVal val="#ppt_y-.03"/>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2">
                                            <p:graphicEl>
                                              <a:dgm id="{FF4E57B7-7D93-465F-881E-44B3023CD44F}"/>
                                            </p:graphicEl>
                                          </p:spTgt>
                                        </p:tgtEl>
                                        <p:attrNameLst>
                                          <p:attrName>style.visibility</p:attrName>
                                        </p:attrNameLst>
                                      </p:cBhvr>
                                      <p:to>
                                        <p:strVal val="visible"/>
                                      </p:to>
                                    </p:set>
                                    <p:anim calcmode="lin" valueType="num">
                                      <p:cBhvr>
                                        <p:cTn id="147" dur="500" fill="hold"/>
                                        <p:tgtEl>
                                          <p:spTgt spid="2">
                                            <p:graphicEl>
                                              <a:dgm id="{FF4E57B7-7D93-465F-881E-44B3023CD44F}"/>
                                            </p:graphicEl>
                                          </p:spTgt>
                                        </p:tgtEl>
                                        <p:attrNameLst>
                                          <p:attrName>ppt_w</p:attrName>
                                        </p:attrNameLst>
                                      </p:cBhvr>
                                      <p:tavLst>
                                        <p:tav tm="0">
                                          <p:val>
                                            <p:fltVal val="0"/>
                                          </p:val>
                                        </p:tav>
                                        <p:tav tm="100000">
                                          <p:val>
                                            <p:strVal val="#ppt_w"/>
                                          </p:val>
                                        </p:tav>
                                      </p:tavLst>
                                    </p:anim>
                                    <p:anim calcmode="lin" valueType="num">
                                      <p:cBhvr>
                                        <p:cTn id="148" dur="500" fill="hold"/>
                                        <p:tgtEl>
                                          <p:spTgt spid="2">
                                            <p:graphicEl>
                                              <a:dgm id="{FF4E57B7-7D93-465F-881E-44B3023CD44F}"/>
                                            </p:graphicEl>
                                          </p:spTgt>
                                        </p:tgtEl>
                                        <p:attrNameLst>
                                          <p:attrName>ppt_h</p:attrName>
                                        </p:attrNameLst>
                                      </p:cBhvr>
                                      <p:tavLst>
                                        <p:tav tm="0">
                                          <p:val>
                                            <p:fltVal val="0"/>
                                          </p:val>
                                        </p:tav>
                                        <p:tav tm="100000">
                                          <p:val>
                                            <p:strVal val="#ppt_h"/>
                                          </p:val>
                                        </p:tav>
                                      </p:tavLst>
                                    </p:anim>
                                    <p:animEffect transition="in" filter="fade">
                                      <p:cBhvr>
                                        <p:cTn id="149" dur="500"/>
                                        <p:tgtEl>
                                          <p:spTgt spid="2">
                                            <p:graphicEl>
                                              <a:dgm id="{FF4E57B7-7D93-465F-881E-44B3023CD44F}"/>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6" presetClass="entr" presetSubtype="37" fill="hold" grpId="0" nodeType="click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barn(outVertical)">
                                      <p:cBhvr>
                                        <p:cTn id="1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467</TotalTime>
  <Words>1402</Words>
  <Application>Microsoft Office PowerPoint</Application>
  <PresentationFormat>Panorámica</PresentationFormat>
  <Paragraphs>61</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Constantia</vt:lpstr>
      <vt:lpstr>Comic Sans MS</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2024-11-01T17:27:33Z</dcterms:created>
  <dcterms:modified xsi:type="dcterms:W3CDTF">2024-11-07T06:28:10Z</dcterms:modified>
</cp:coreProperties>
</file>