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93" r:id="rId4"/>
    <p:sldId id="257" r:id="rId5"/>
    <p:sldId id="258" r:id="rId6"/>
    <p:sldId id="259" r:id="rId7"/>
    <p:sldId id="288" r:id="rId8"/>
    <p:sldId id="260" r:id="rId9"/>
    <p:sldId id="291" r:id="rId10"/>
    <p:sldId id="292" r:id="rId11"/>
    <p:sldId id="263" r:id="rId12"/>
    <p:sldId id="264" r:id="rId13"/>
    <p:sldId id="289" r:id="rId14"/>
    <p:sldId id="287"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22"/>
    <a:srgbClr val="D9DEF3"/>
    <a:srgbClr val="B9613A"/>
    <a:srgbClr val="8173D3"/>
    <a:srgbClr val="6675D0"/>
    <a:srgbClr val="DFE2F5"/>
    <a:srgbClr val="DADFF3"/>
    <a:srgbClr val="E2F5EC"/>
    <a:srgbClr val="FDECBD"/>
    <a:srgbClr val="FF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D00F1-4F2B-4DB6-9CD4-52EC128BB1EF}"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0CE8DC50-1298-410E-A5F7-04C92F43DC9D}">
      <dgm:prSet phldrT="[Texto]" custT="1"/>
      <dgm:spPr/>
      <dgm:t>
        <a:bodyPr/>
        <a:lstStyle/>
        <a:p>
          <a:r>
            <a:rPr lang="en" sz="2000" b="1" dirty="0">
              <a:effectLst>
                <a:outerShdw blurRad="38100" dist="38100" dir="2700000" algn="tl">
                  <a:srgbClr val="000000">
                    <a:alpha val="43137"/>
                  </a:srgbClr>
                </a:outerShdw>
              </a:effectLst>
            </a:rPr>
            <a:t>926 BC</a:t>
          </a:r>
        </a:p>
      </dgm:t>
    </dgm:pt>
    <dgm:pt modelId="{CA5DDB77-A0F1-42BB-B0BD-92C9F4B68DA2}" type="parTrans" cxnId="{BAE3A1C6-F2EE-4592-B6C7-A0C2F40F880F}">
      <dgm:prSet/>
      <dgm:spPr/>
      <dgm:t>
        <a:bodyPr/>
        <a:lstStyle/>
        <a:p>
          <a:endParaRPr lang="es-ES" sz="2000" b="1"/>
        </a:p>
      </dgm:t>
    </dgm:pt>
    <dgm:pt modelId="{9C16F98E-EF9C-4727-A00E-CF0DCEDCB9FB}" type="sibTrans" cxnId="{BAE3A1C6-F2EE-4592-B6C7-A0C2F40F880F}">
      <dgm:prSet/>
      <dgm:spPr/>
      <dgm:t>
        <a:bodyPr/>
        <a:lstStyle/>
        <a:p>
          <a:endParaRPr lang="es-ES" sz="2000" b="1"/>
        </a:p>
      </dgm:t>
    </dgm:pt>
    <dgm:pt modelId="{AD166EE7-7576-4623-909F-D166DDC51A76}">
      <dgm:prSet phldrT="[Texto]" custT="1"/>
      <dgm:spPr>
        <a:solidFill>
          <a:schemeClr val="accent2">
            <a:tint val="40000"/>
            <a:hueOff val="0"/>
            <a:satOff val="0"/>
            <a:lumOff val="0"/>
          </a:schemeClr>
        </a:solidFill>
      </dgm:spPr>
      <dgm:t>
        <a:bodyPr/>
        <a:lstStyle/>
        <a:p>
          <a:pPr marL="0" indent="0">
            <a:buNone/>
          </a:pPr>
          <a:r>
            <a:rPr lang="en" sz="2000" b="1" dirty="0"/>
            <a:t>10 of the 12 tribes of Israel rebel against Solomon's son Rehoboam and establish the northern kingdom [Israel] (1Kings 12:1, 16-17)</a:t>
          </a:r>
        </a:p>
      </dgm:t>
    </dgm:pt>
    <dgm:pt modelId="{DB9C1D17-B14F-484A-A1F9-CBA5239E608C}" type="parTrans" cxnId="{A29CF36F-33CD-422E-AB41-7C8115F9000E}">
      <dgm:prSet/>
      <dgm:spPr/>
      <dgm:t>
        <a:bodyPr/>
        <a:lstStyle/>
        <a:p>
          <a:endParaRPr lang="es-ES" sz="2000" b="1"/>
        </a:p>
      </dgm:t>
    </dgm:pt>
    <dgm:pt modelId="{B4197188-733E-4143-A5FF-142E44110107}" type="sibTrans" cxnId="{A29CF36F-33CD-422E-AB41-7C8115F9000E}">
      <dgm:prSet/>
      <dgm:spPr/>
      <dgm:t>
        <a:bodyPr/>
        <a:lstStyle/>
        <a:p>
          <a:endParaRPr lang="es-ES" sz="2000" b="1"/>
        </a:p>
      </dgm:t>
    </dgm:pt>
    <dgm:pt modelId="{6B03872E-18C4-4BE3-8F60-58A4C7445899}">
      <dgm:prSet phldrT="[Texto]" custT="1"/>
      <dgm:spPr/>
      <dgm:t>
        <a:bodyPr/>
        <a:lstStyle/>
        <a:p>
          <a:r>
            <a:rPr lang="en" sz="2000" b="1" i="0" dirty="0">
              <a:solidFill>
                <a:schemeClr val="bg1"/>
              </a:solidFill>
              <a:effectLst>
                <a:outerShdw blurRad="38100" dist="38100" dir="2700000" algn="tl">
                  <a:srgbClr val="000000">
                    <a:alpha val="43137"/>
                  </a:srgbClr>
                </a:outerShdw>
              </a:effectLst>
            </a:rPr>
            <a:t>875 BC</a:t>
          </a:r>
          <a:endParaRPr lang="es-ES" sz="2000" b="1" dirty="0">
            <a:solidFill>
              <a:schemeClr val="bg1"/>
            </a:solidFill>
            <a:effectLst>
              <a:outerShdw blurRad="38100" dist="38100" dir="2700000" algn="tl">
                <a:srgbClr val="000000">
                  <a:alpha val="43137"/>
                </a:srgbClr>
              </a:outerShdw>
            </a:effectLst>
          </a:endParaRPr>
        </a:p>
      </dgm:t>
    </dgm:pt>
    <dgm:pt modelId="{54A8BEAF-4CBA-4741-B4DC-89B78659337B}" type="parTrans" cxnId="{61481AE5-676A-4459-9A14-0FA697CC7A03}">
      <dgm:prSet/>
      <dgm:spPr/>
      <dgm:t>
        <a:bodyPr/>
        <a:lstStyle/>
        <a:p>
          <a:endParaRPr lang="es-ES" sz="2000" b="1"/>
        </a:p>
      </dgm:t>
    </dgm:pt>
    <dgm:pt modelId="{06745D90-863A-442A-94B4-DCD88B7DFE4C}" type="sibTrans" cxnId="{61481AE5-676A-4459-9A14-0FA697CC7A03}">
      <dgm:prSet/>
      <dgm:spPr/>
      <dgm:t>
        <a:bodyPr/>
        <a:lstStyle/>
        <a:p>
          <a:endParaRPr lang="es-ES" sz="2000" b="1"/>
        </a:p>
      </dgm:t>
    </dgm:pt>
    <dgm:pt modelId="{1A00E830-5EAC-4CA4-8218-5E0D1685C041}">
      <dgm:prSet phldrT="[Texto]" custT="1"/>
      <dgm:spPr>
        <a:solidFill>
          <a:schemeClr val="accent2">
            <a:tint val="40000"/>
            <a:hueOff val="-559278"/>
            <a:satOff val="9828"/>
            <a:lumOff val="868"/>
          </a:schemeClr>
        </a:solidFill>
      </dgm:spPr>
      <dgm:t>
        <a:bodyPr/>
        <a:lstStyle/>
        <a:p>
          <a:pPr marL="0" indent="0">
            <a:buNone/>
          </a:pPr>
          <a:r>
            <a:rPr lang="en" sz="2000" b="1" dirty="0" err="1"/>
            <a:t>Omri </a:t>
          </a:r>
          <a:r>
            <a:rPr lang="en" sz="2000" b="1" dirty="0"/>
            <a:t>moves the capital of Israel to Samaria (1 Kings 16:23-24)</a:t>
          </a:r>
        </a:p>
      </dgm:t>
    </dgm:pt>
    <dgm:pt modelId="{F01C03F4-04BD-46EC-A2EC-5523A0EA3A91}" type="parTrans" cxnId="{FDE37B1B-7D5B-4E8A-9BC2-632A4FAFB362}">
      <dgm:prSet/>
      <dgm:spPr/>
      <dgm:t>
        <a:bodyPr/>
        <a:lstStyle/>
        <a:p>
          <a:endParaRPr lang="es-ES" sz="2000" b="1"/>
        </a:p>
      </dgm:t>
    </dgm:pt>
    <dgm:pt modelId="{D7A41228-7C5F-418F-998E-E539859F61DA}" type="sibTrans" cxnId="{FDE37B1B-7D5B-4E8A-9BC2-632A4FAFB362}">
      <dgm:prSet/>
      <dgm:spPr/>
      <dgm:t>
        <a:bodyPr/>
        <a:lstStyle/>
        <a:p>
          <a:endParaRPr lang="es-ES" sz="2000" b="1"/>
        </a:p>
      </dgm:t>
    </dgm:pt>
    <dgm:pt modelId="{B162FB06-8626-4BEA-878A-AC2B8BF83B99}">
      <dgm:prSet phldrT="[Texto]" custT="1"/>
      <dgm:spPr/>
      <dgm:t>
        <a:bodyPr/>
        <a:lstStyle/>
        <a:p>
          <a:r>
            <a:rPr lang="en" sz="2000" b="1" i="0" dirty="0">
              <a:solidFill>
                <a:schemeClr val="tx1"/>
              </a:solidFill>
              <a:effectLst/>
            </a:rPr>
            <a:t>732 BC</a:t>
          </a:r>
          <a:endParaRPr lang="es-ES" sz="2000" b="1" dirty="0">
            <a:solidFill>
              <a:schemeClr val="tx1"/>
            </a:solidFill>
            <a:effectLst/>
          </a:endParaRPr>
        </a:p>
      </dgm:t>
    </dgm:pt>
    <dgm:pt modelId="{2DB1ECEB-E2FE-4C8B-9945-91BCF7AA55BF}" type="parTrans" cxnId="{06043B55-6F91-4E80-B0A9-F85BF53132A5}">
      <dgm:prSet/>
      <dgm:spPr/>
      <dgm:t>
        <a:bodyPr/>
        <a:lstStyle/>
        <a:p>
          <a:endParaRPr lang="es-ES" sz="2000" b="1"/>
        </a:p>
      </dgm:t>
    </dgm:pt>
    <dgm:pt modelId="{66EAAC4A-89C9-44C7-AA0D-4756624B0CB1}" type="sibTrans" cxnId="{06043B55-6F91-4E80-B0A9-F85BF53132A5}">
      <dgm:prSet/>
      <dgm:spPr/>
      <dgm:t>
        <a:bodyPr/>
        <a:lstStyle/>
        <a:p>
          <a:endParaRPr lang="es-ES" sz="2000" b="1"/>
        </a:p>
      </dgm:t>
    </dgm:pt>
    <dgm:pt modelId="{6D42E238-1C86-4FE7-9500-91F80EF2D49E}">
      <dgm:prSet phldrT="[Texto]" custT="1"/>
      <dgm:spPr>
        <a:solidFill>
          <a:schemeClr val="accent2">
            <a:tint val="40000"/>
            <a:hueOff val="-1118557"/>
            <a:satOff val="19656"/>
            <a:lumOff val="1735"/>
          </a:schemeClr>
        </a:solidFill>
      </dgm:spPr>
      <dgm:t>
        <a:bodyPr/>
        <a:lstStyle/>
        <a:p>
          <a:pPr marL="0" indent="0">
            <a:buNone/>
          </a:pPr>
          <a:r>
            <a:rPr lang="en" sz="2000" b="1" dirty="0"/>
            <a:t>Tiglath Pileser III deports part of the population, and makes Hoshea a puppet king of Israel (2 Kings 15:29-30 </a:t>
          </a:r>
          <a:r>
            <a:rPr lang="en" sz="1600" b="1" dirty="0"/>
            <a:t>NIV</a:t>
          </a:r>
          <a:r>
            <a:rPr lang="en" sz="2000" b="1" dirty="0"/>
            <a:t>)</a:t>
          </a:r>
        </a:p>
      </dgm:t>
    </dgm:pt>
    <dgm:pt modelId="{9A96ACD9-54FA-4440-AA05-409BB205456F}" type="parTrans" cxnId="{D09AF544-0096-4C4A-8AA3-190820ACEEF5}">
      <dgm:prSet/>
      <dgm:spPr/>
      <dgm:t>
        <a:bodyPr/>
        <a:lstStyle/>
        <a:p>
          <a:endParaRPr lang="es-ES" sz="2000" b="1"/>
        </a:p>
      </dgm:t>
    </dgm:pt>
    <dgm:pt modelId="{233CC914-7EEA-42D2-9331-1F07D28D03E4}" type="sibTrans" cxnId="{D09AF544-0096-4C4A-8AA3-190820ACEEF5}">
      <dgm:prSet/>
      <dgm:spPr/>
      <dgm:t>
        <a:bodyPr/>
        <a:lstStyle/>
        <a:p>
          <a:endParaRPr lang="es-ES" sz="2000" b="1"/>
        </a:p>
      </dgm:t>
    </dgm:pt>
    <dgm:pt modelId="{4918EB8B-5026-4956-88C3-AA8776EA41E6}">
      <dgm:prSet phldrT="[Texto]" custT="1"/>
      <dgm:spPr/>
      <dgm:t>
        <a:bodyPr/>
        <a:lstStyle/>
        <a:p>
          <a:r>
            <a:rPr lang="en" sz="2000" b="1" dirty="0">
              <a:solidFill>
                <a:schemeClr val="tx1"/>
              </a:solidFill>
              <a:effectLst/>
            </a:rPr>
            <a:t>722 BC</a:t>
          </a:r>
        </a:p>
      </dgm:t>
    </dgm:pt>
    <dgm:pt modelId="{4523771B-C358-4784-A2F4-5DAB5AE5E530}" type="parTrans" cxnId="{618D7F45-7AF3-4D47-910C-08D491534A69}">
      <dgm:prSet/>
      <dgm:spPr/>
      <dgm:t>
        <a:bodyPr/>
        <a:lstStyle/>
        <a:p>
          <a:endParaRPr lang="es-ES" sz="2000" b="1"/>
        </a:p>
      </dgm:t>
    </dgm:pt>
    <dgm:pt modelId="{D407529F-7B8C-4694-B1C1-577D327BA0DC}" type="sibTrans" cxnId="{618D7F45-7AF3-4D47-910C-08D491534A69}">
      <dgm:prSet/>
      <dgm:spPr/>
      <dgm:t>
        <a:bodyPr/>
        <a:lstStyle/>
        <a:p>
          <a:endParaRPr lang="es-ES" sz="2000" b="1"/>
        </a:p>
      </dgm:t>
    </dgm:pt>
    <dgm:pt modelId="{D2AF60E6-1663-4E51-8FA3-3CA268BDEC4D}">
      <dgm:prSet phldrT="[Texto]" custT="1"/>
      <dgm:spPr>
        <a:solidFill>
          <a:schemeClr val="accent2">
            <a:tint val="40000"/>
            <a:hueOff val="-1677835"/>
            <a:satOff val="29484"/>
            <a:lumOff val="2603"/>
          </a:schemeClr>
        </a:solidFill>
      </dgm:spPr>
      <dgm:t>
        <a:bodyPr/>
        <a:lstStyle/>
        <a:p>
          <a:pPr marL="0" indent="0">
            <a:buNone/>
          </a:pPr>
          <a:r>
            <a:rPr lang="en" sz="2000" b="1" dirty="0"/>
            <a:t>Sargon II finally conquers Samaria and deports a large part of its population</a:t>
          </a:r>
          <a:br>
            <a:rPr lang="en" sz="2000" b="1" dirty="0"/>
          </a:br>
          <a:r>
            <a:rPr lang="en" sz="2000" b="1" dirty="0"/>
            <a:t>(2 Kings 17:6)</a:t>
          </a:r>
        </a:p>
      </dgm:t>
    </dgm:pt>
    <dgm:pt modelId="{3CE0435B-5961-458E-9949-D56A9B6E7358}" type="parTrans" cxnId="{180F575E-E053-40B1-8342-3C4864A31CAF}">
      <dgm:prSet/>
      <dgm:spPr/>
      <dgm:t>
        <a:bodyPr/>
        <a:lstStyle/>
        <a:p>
          <a:endParaRPr lang="es-ES" sz="2000" b="1"/>
        </a:p>
      </dgm:t>
    </dgm:pt>
    <dgm:pt modelId="{9F47D09E-F104-4EC8-92F7-406476B8E09B}" type="sibTrans" cxnId="{180F575E-E053-40B1-8342-3C4864A31CAF}">
      <dgm:prSet/>
      <dgm:spPr/>
      <dgm:t>
        <a:bodyPr/>
        <a:lstStyle/>
        <a:p>
          <a:endParaRPr lang="es-ES" sz="2000" b="1"/>
        </a:p>
      </dgm:t>
    </dgm:pt>
    <dgm:pt modelId="{930611D2-CEA3-4017-9E34-C0C0BEDE100B}">
      <dgm:prSet phldrT="[Texto]" custT="1"/>
      <dgm:spPr/>
      <dgm:t>
        <a:bodyPr/>
        <a:lstStyle/>
        <a:p>
          <a:r>
            <a:rPr lang="en"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721 BC</a:t>
          </a:r>
          <a:endParaRPr lang="es-ES" sz="2000" b="1" dirty="0">
            <a:solidFill>
              <a:schemeClr val="tx1"/>
            </a:solidFill>
            <a:effectLst/>
          </a:endParaRPr>
        </a:p>
      </dgm:t>
    </dgm:pt>
    <dgm:pt modelId="{B75A12F0-AD2B-4304-BD79-E8CB640B175E}" type="parTrans" cxnId="{AAF1BBE3-4810-42D6-8663-2161D131ADE0}">
      <dgm:prSet/>
      <dgm:spPr/>
      <dgm:t>
        <a:bodyPr/>
        <a:lstStyle/>
        <a:p>
          <a:endParaRPr lang="es-ES" sz="2000" b="1"/>
        </a:p>
      </dgm:t>
    </dgm:pt>
    <dgm:pt modelId="{0A003C0B-865B-41C8-8A2D-E4C9FFEDA2EC}" type="sibTrans" cxnId="{AAF1BBE3-4810-42D6-8663-2161D131ADE0}">
      <dgm:prSet/>
      <dgm:spPr/>
      <dgm:t>
        <a:bodyPr/>
        <a:lstStyle/>
        <a:p>
          <a:endParaRPr lang="es-ES" sz="2000" b="1"/>
        </a:p>
      </dgm:t>
    </dgm:pt>
    <dgm:pt modelId="{2DE748D1-3122-4E07-A8B0-40A116552BF7}">
      <dgm:prSet phldrT="[Texto]" custT="1"/>
      <dgm:spPr>
        <a:solidFill>
          <a:schemeClr val="accent2">
            <a:tint val="40000"/>
            <a:hueOff val="-2237113"/>
            <a:satOff val="39312"/>
            <a:lumOff val="3470"/>
          </a:schemeClr>
        </a:solidFill>
      </dgm:spPr>
      <dgm:t>
        <a:bodyPr/>
        <a:lstStyle/>
        <a:p>
          <a:pPr marL="0" indent="0">
            <a:buNone/>
          </a:pPr>
          <a:r>
            <a:rPr lang="en" sz="2000" b="1" dirty="0"/>
            <a:t>They repopulate Samaria with deportees from other countries (2 Kings 17:24)</a:t>
          </a:r>
        </a:p>
      </dgm:t>
    </dgm:pt>
    <dgm:pt modelId="{4D05F098-88F4-497F-9CCA-EE98D15E93E8}" type="parTrans" cxnId="{5DA77FDE-B5E0-40E7-9F4D-B18B1B55A1BE}">
      <dgm:prSet/>
      <dgm:spPr/>
      <dgm:t>
        <a:bodyPr/>
        <a:lstStyle/>
        <a:p>
          <a:endParaRPr lang="es-ES" sz="2000" b="1"/>
        </a:p>
      </dgm:t>
    </dgm:pt>
    <dgm:pt modelId="{602454AB-4D77-4E59-A743-5718E175D084}" type="sibTrans" cxnId="{5DA77FDE-B5E0-40E7-9F4D-B18B1B55A1BE}">
      <dgm:prSet/>
      <dgm:spPr/>
      <dgm:t>
        <a:bodyPr/>
        <a:lstStyle/>
        <a:p>
          <a:endParaRPr lang="es-ES" sz="2000" b="1"/>
        </a:p>
      </dgm:t>
    </dgm:pt>
    <dgm:pt modelId="{7BBFA075-C6A0-4D8D-AEEB-B97AAF172B4B}">
      <dgm:prSet phldrT="[Texto]" custT="1"/>
      <dgm:spPr/>
      <dgm:t>
        <a:bodyPr/>
        <a:lstStyle/>
        <a:p>
          <a:r>
            <a:rPr lang="en"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720 BC</a:t>
          </a:r>
          <a:endParaRPr lang="es-ES" sz="2000" b="1" dirty="0">
            <a:solidFill>
              <a:schemeClr val="tx1"/>
            </a:solidFill>
            <a:effectLst/>
          </a:endParaRPr>
        </a:p>
      </dgm:t>
    </dgm:pt>
    <dgm:pt modelId="{2C15DF15-C229-4AF7-B045-ED9ECB3370C1}" type="parTrans" cxnId="{5FC36482-6EE0-4287-9A0C-EFBD28BBFEDB}">
      <dgm:prSet/>
      <dgm:spPr/>
      <dgm:t>
        <a:bodyPr/>
        <a:lstStyle/>
        <a:p>
          <a:endParaRPr lang="es-ES" sz="2000" b="1"/>
        </a:p>
      </dgm:t>
    </dgm:pt>
    <dgm:pt modelId="{779357B7-8BC8-4E5A-9732-FA4A850F64A7}" type="sibTrans" cxnId="{5FC36482-6EE0-4287-9A0C-EFBD28BBFEDB}">
      <dgm:prSet/>
      <dgm:spPr/>
      <dgm:t>
        <a:bodyPr/>
        <a:lstStyle/>
        <a:p>
          <a:endParaRPr lang="es-ES" sz="2000" b="1"/>
        </a:p>
      </dgm:t>
    </dgm:pt>
    <dgm:pt modelId="{AA71CBFC-00F2-48F8-A144-4B2954211812}">
      <dgm:prSet phldrT="[Texto]" custT="1"/>
      <dgm:spPr>
        <a:solidFill>
          <a:schemeClr val="accent2">
            <a:tint val="40000"/>
            <a:hueOff val="-2796392"/>
            <a:satOff val="49140"/>
            <a:lumOff val="4338"/>
          </a:schemeClr>
        </a:solidFill>
      </dgm:spPr>
      <dgm:t>
        <a:bodyPr/>
        <a:lstStyle/>
        <a:p>
          <a:pPr marL="0" indent="0">
            <a:buNone/>
          </a:pPr>
          <a:r>
            <a:rPr lang="en" sz="2000" b="1" dirty="0"/>
            <a:t>Some priests (not Levites) are brought to Samaria to explain the religion to the new inhabitants (2 Kings 17:27)</a:t>
          </a:r>
        </a:p>
      </dgm:t>
    </dgm:pt>
    <dgm:pt modelId="{F78CF832-896C-41A7-A7C7-810A01EB70A4}" type="parTrans" cxnId="{A8A44E85-32BC-4BE1-AC37-8177BA171429}">
      <dgm:prSet/>
      <dgm:spPr/>
      <dgm:t>
        <a:bodyPr/>
        <a:lstStyle/>
        <a:p>
          <a:endParaRPr lang="es-ES" sz="2000" b="1"/>
        </a:p>
      </dgm:t>
    </dgm:pt>
    <dgm:pt modelId="{5CC6E177-73E4-4B1A-9A17-829558DBB856}" type="sibTrans" cxnId="{A8A44E85-32BC-4BE1-AC37-8177BA171429}">
      <dgm:prSet/>
      <dgm:spPr/>
      <dgm:t>
        <a:bodyPr/>
        <a:lstStyle/>
        <a:p>
          <a:endParaRPr lang="es-ES" sz="2000" b="1"/>
        </a:p>
      </dgm:t>
    </dgm:pt>
    <dgm:pt modelId="{DBEE127A-0286-4DFC-BCB3-CEBC572527DD}">
      <dgm:prSet phldrT="[Texto]" custT="1"/>
      <dgm:spPr/>
      <dgm:t>
        <a:bodyPr/>
        <a:lstStyle/>
        <a:p>
          <a:r>
            <a:rPr lang="en" sz="2000" b="1" dirty="0">
              <a:solidFill>
                <a:schemeClr val="tx1"/>
              </a:solidFill>
              <a:effectLst/>
            </a:rPr>
            <a:t>557 BC</a:t>
          </a:r>
        </a:p>
      </dgm:t>
    </dgm:pt>
    <dgm:pt modelId="{C6D3A7AA-B684-4C72-A104-06E3B1883752}" type="parTrans" cxnId="{DCAEA691-BDA2-43F5-943E-77A9B4F82110}">
      <dgm:prSet/>
      <dgm:spPr/>
      <dgm:t>
        <a:bodyPr/>
        <a:lstStyle/>
        <a:p>
          <a:endParaRPr lang="es-ES" sz="2000" b="1"/>
        </a:p>
      </dgm:t>
    </dgm:pt>
    <dgm:pt modelId="{7CDE234B-7387-4EED-B119-DB7BB0148ECA}" type="sibTrans" cxnId="{DCAEA691-BDA2-43F5-943E-77A9B4F82110}">
      <dgm:prSet/>
      <dgm:spPr/>
      <dgm:t>
        <a:bodyPr/>
        <a:lstStyle/>
        <a:p>
          <a:endParaRPr lang="es-ES" sz="2000" b="1"/>
        </a:p>
      </dgm:t>
    </dgm:pt>
    <dgm:pt modelId="{68D965D4-09BD-40C7-AB3C-3F5E2F266C9F}">
      <dgm:prSet phldrT="[Texto]" custT="1"/>
      <dgm:spPr>
        <a:solidFill>
          <a:schemeClr val="accent2">
            <a:tint val="40000"/>
            <a:hueOff val="-3355670"/>
            <a:satOff val="58968"/>
            <a:lumOff val="5205"/>
          </a:schemeClr>
        </a:solidFill>
      </dgm:spPr>
      <dgm:t>
        <a:bodyPr/>
        <a:lstStyle/>
        <a:p>
          <a:pPr marL="0" indent="0">
            <a:buNone/>
          </a:pPr>
          <a:r>
            <a:rPr lang="en" sz="2000" b="1" dirty="0"/>
            <a:t>The Samaritans slyly offer to help rebuild the Temple in Jerusalem, but are rejected (Ezra 4:1-3). Hostility spreads.</a:t>
          </a:r>
        </a:p>
      </dgm:t>
    </dgm:pt>
    <dgm:pt modelId="{0D91F0D7-2F08-4288-A2EB-10DE36AA53D3}" type="parTrans" cxnId="{73EACEFE-2105-4C29-967E-33E1B523F349}">
      <dgm:prSet/>
      <dgm:spPr/>
      <dgm:t>
        <a:bodyPr/>
        <a:lstStyle/>
        <a:p>
          <a:endParaRPr lang="es-ES" sz="2000" b="1"/>
        </a:p>
      </dgm:t>
    </dgm:pt>
    <dgm:pt modelId="{B4AF91B7-A8BE-4D63-8B71-2BD05DB7CC53}" type="sibTrans" cxnId="{73EACEFE-2105-4C29-967E-33E1B523F349}">
      <dgm:prSet/>
      <dgm:spPr/>
      <dgm:t>
        <a:bodyPr/>
        <a:lstStyle/>
        <a:p>
          <a:endParaRPr lang="es-ES" sz="2000" b="1"/>
        </a:p>
      </dgm:t>
    </dgm:pt>
    <dgm:pt modelId="{C8549CCB-48B1-44CA-9D2A-5A29B7693A8D}">
      <dgm:prSet phldrT="[Texto]" custT="1"/>
      <dgm:spPr>
        <a:solidFill>
          <a:schemeClr val="accent2">
            <a:tint val="40000"/>
            <a:hueOff val="-3914949"/>
            <a:satOff val="68796"/>
            <a:lumOff val="6073"/>
          </a:schemeClr>
        </a:solidFill>
      </dgm:spPr>
      <dgm:t>
        <a:bodyPr/>
        <a:lstStyle/>
        <a:p>
          <a:pPr marL="0" indent="0">
            <a:buNone/>
          </a:pPr>
          <a:r>
            <a:rPr lang="en" sz="2000" b="1" dirty="0"/>
            <a:t>Nehemiah expels Manasseh from the priesthood, and his father-in-law Sanballat builds him a temple in Samaria, on Mount Gerizim (Neh. 13:28)</a:t>
          </a:r>
        </a:p>
      </dgm:t>
    </dgm:pt>
    <dgm:pt modelId="{1BCED416-E342-426F-A31E-421FBC9AF558}" type="parTrans" cxnId="{CCC4FB42-B40D-41B2-9C3A-62806708133F}">
      <dgm:prSet/>
      <dgm:spPr/>
      <dgm:t>
        <a:bodyPr/>
        <a:lstStyle/>
        <a:p>
          <a:endParaRPr lang="es-ES" sz="2000" b="1"/>
        </a:p>
      </dgm:t>
    </dgm:pt>
    <dgm:pt modelId="{1347796B-4F32-4327-9E90-7C21A03136C1}" type="sibTrans" cxnId="{CCC4FB42-B40D-41B2-9C3A-62806708133F}">
      <dgm:prSet/>
      <dgm:spPr/>
      <dgm:t>
        <a:bodyPr/>
        <a:lstStyle/>
        <a:p>
          <a:endParaRPr lang="es-ES" sz="2000" b="1"/>
        </a:p>
      </dgm:t>
    </dgm:pt>
    <dgm:pt modelId="{60B4BBF7-A778-4730-A636-83989323156E}">
      <dgm:prSet phldrT="[Texto]" custT="1"/>
      <dgm:spPr/>
      <dgm:t>
        <a:bodyPr/>
        <a:lstStyle/>
        <a:p>
          <a:r>
            <a:rPr lang="en"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430 BC</a:t>
          </a:r>
          <a:endParaRPr lang="es-ES" sz="2000" b="1" dirty="0">
            <a:solidFill>
              <a:schemeClr val="tx1"/>
            </a:solidFill>
            <a:effectLst/>
          </a:endParaRPr>
        </a:p>
      </dgm:t>
    </dgm:pt>
    <dgm:pt modelId="{DB6FC1DF-EE24-4984-BD09-99D48997E18E}" type="parTrans" cxnId="{1924C32F-740D-437B-A087-FEC29C5C667D}">
      <dgm:prSet/>
      <dgm:spPr/>
      <dgm:t>
        <a:bodyPr/>
        <a:lstStyle/>
        <a:p>
          <a:endParaRPr lang="es-ES" sz="2000" b="1"/>
        </a:p>
      </dgm:t>
    </dgm:pt>
    <dgm:pt modelId="{C0C13299-70EA-4839-B852-8C53950DC025}" type="sibTrans" cxnId="{1924C32F-740D-437B-A087-FEC29C5C667D}">
      <dgm:prSet/>
      <dgm:spPr/>
      <dgm:t>
        <a:bodyPr/>
        <a:lstStyle/>
        <a:p>
          <a:endParaRPr lang="es-ES" sz="2000" b="1"/>
        </a:p>
      </dgm:t>
    </dgm:pt>
    <dgm:pt modelId="{6550A347-E40D-45F9-BCE1-AA85AAD43F49}">
      <dgm:prSet phldrT="[Texto]" custT="1"/>
      <dgm:spPr/>
      <dgm:t>
        <a:bodyPr/>
        <a:lstStyle/>
        <a:p>
          <a:r>
            <a:rPr lang="en" sz="2000" b="1" i="0" dirty="0">
              <a:solidFill>
                <a:schemeClr val="tx1"/>
              </a:solidFill>
              <a:effectLst/>
            </a:rPr>
            <a:t>128 BC</a:t>
          </a:r>
          <a:endParaRPr lang="es-ES" sz="2000" b="1" dirty="0">
            <a:solidFill>
              <a:schemeClr val="tx1"/>
            </a:solidFill>
            <a:effectLst/>
          </a:endParaRPr>
        </a:p>
      </dgm:t>
    </dgm:pt>
    <dgm:pt modelId="{14CEB570-F9C3-409F-974E-345797845259}" type="parTrans" cxnId="{2B0A7C26-C5DA-4A4B-A0C1-782680A275E0}">
      <dgm:prSet/>
      <dgm:spPr/>
      <dgm:t>
        <a:bodyPr/>
        <a:lstStyle/>
        <a:p>
          <a:endParaRPr lang="es-ES" sz="2000" b="1"/>
        </a:p>
      </dgm:t>
    </dgm:pt>
    <dgm:pt modelId="{AFC1D6D2-3460-461E-B0F6-F464AAA52958}" type="sibTrans" cxnId="{2B0A7C26-C5DA-4A4B-A0C1-782680A275E0}">
      <dgm:prSet/>
      <dgm:spPr/>
      <dgm:t>
        <a:bodyPr/>
        <a:lstStyle/>
        <a:p>
          <a:endParaRPr lang="es-ES" sz="2000" b="1"/>
        </a:p>
      </dgm:t>
    </dgm:pt>
    <dgm:pt modelId="{A0EBEED7-73B7-43D2-AF45-89BF12835ABD}">
      <dgm:prSet phldrT="[Texto]" custT="1"/>
      <dgm:spPr>
        <a:solidFill>
          <a:schemeClr val="accent2">
            <a:tint val="40000"/>
            <a:hueOff val="-4474227"/>
            <a:satOff val="78624"/>
            <a:lumOff val="6940"/>
          </a:schemeClr>
        </a:solidFill>
      </dgm:spPr>
      <dgm:t>
        <a:bodyPr/>
        <a:lstStyle/>
        <a:p>
          <a:pPr marL="0" indent="0">
            <a:buNone/>
          </a:pPr>
          <a:r>
            <a:rPr lang="en" sz="2000" b="1" dirty="0"/>
            <a:t>John Hyrcanus (ethnarch of Judea) destroys the Samaritan temple.</a:t>
          </a:r>
        </a:p>
      </dgm:t>
    </dgm:pt>
    <dgm:pt modelId="{3D9FB2E0-A5EA-4B1D-BC87-E6ACB3043879}" type="parTrans" cxnId="{F278C6E5-9F5D-4856-AE63-8C2B14EBBC0A}">
      <dgm:prSet/>
      <dgm:spPr/>
      <dgm:t>
        <a:bodyPr/>
        <a:lstStyle/>
        <a:p>
          <a:endParaRPr lang="es-ES" sz="2000" b="1"/>
        </a:p>
      </dgm:t>
    </dgm:pt>
    <dgm:pt modelId="{E7A7036C-1EF8-45A7-9CFC-24F4BDFBFEB6}" type="sibTrans" cxnId="{F278C6E5-9F5D-4856-AE63-8C2B14EBBC0A}">
      <dgm:prSet/>
      <dgm:spPr/>
      <dgm:t>
        <a:bodyPr/>
        <a:lstStyle/>
        <a:p>
          <a:endParaRPr lang="es-ES" sz="2000" b="1"/>
        </a:p>
      </dgm:t>
    </dgm:pt>
    <dgm:pt modelId="{0FCFF5E9-F063-43A1-9BDE-F99DEEE03744}" type="pres">
      <dgm:prSet presAssocID="{360D00F1-4F2B-4DB6-9CD4-52EC128BB1EF}" presName="Name0" presStyleCnt="0">
        <dgm:presLayoutVars>
          <dgm:dir/>
          <dgm:animLvl val="lvl"/>
          <dgm:resizeHandles val="exact"/>
        </dgm:presLayoutVars>
      </dgm:prSet>
      <dgm:spPr/>
    </dgm:pt>
    <dgm:pt modelId="{69F00E33-F80B-4DC1-B2A7-6898B9F46E84}" type="pres">
      <dgm:prSet presAssocID="{0CE8DC50-1298-410E-A5F7-04C92F43DC9D}" presName="linNode" presStyleCnt="0"/>
      <dgm:spPr/>
    </dgm:pt>
    <dgm:pt modelId="{4A7BAD2D-72D4-408B-BDAF-3C089160D98B}" type="pres">
      <dgm:prSet presAssocID="{0CE8DC50-1298-410E-A5F7-04C92F43DC9D}" presName="parentText" presStyleLbl="node1" presStyleIdx="0" presStyleCnt="9" custScaleX="41183">
        <dgm:presLayoutVars>
          <dgm:chMax val="1"/>
          <dgm:bulletEnabled val="1"/>
        </dgm:presLayoutVars>
      </dgm:prSet>
      <dgm:spPr/>
    </dgm:pt>
    <dgm:pt modelId="{6AB36223-4051-492D-94EF-8FD7D598BD97}" type="pres">
      <dgm:prSet presAssocID="{0CE8DC50-1298-410E-A5F7-04C92F43DC9D}" presName="descendantText" presStyleLbl="alignAccFollowNode1" presStyleIdx="0" presStyleCnt="9" custScaleX="133215" custScaleY="115917">
        <dgm:presLayoutVars>
          <dgm:bulletEnabled val="1"/>
        </dgm:presLayoutVars>
      </dgm:prSet>
      <dgm:spPr/>
    </dgm:pt>
    <dgm:pt modelId="{11AD899E-D60B-47DE-BF25-2340DBDF22A9}" type="pres">
      <dgm:prSet presAssocID="{9C16F98E-EF9C-4727-A00E-CF0DCEDCB9FB}" presName="sp" presStyleCnt="0"/>
      <dgm:spPr/>
    </dgm:pt>
    <dgm:pt modelId="{51D1585A-7A34-4515-B72E-36B14128139E}" type="pres">
      <dgm:prSet presAssocID="{6B03872E-18C4-4BE3-8F60-58A4C7445899}" presName="linNode" presStyleCnt="0"/>
      <dgm:spPr/>
    </dgm:pt>
    <dgm:pt modelId="{7CE817B2-6EC5-4FDF-AF9D-B9D4BA0EB171}" type="pres">
      <dgm:prSet presAssocID="{6B03872E-18C4-4BE3-8F60-58A4C7445899}" presName="parentText" presStyleLbl="node1" presStyleIdx="1" presStyleCnt="9" custScaleX="41183">
        <dgm:presLayoutVars>
          <dgm:chMax val="1"/>
          <dgm:bulletEnabled val="1"/>
        </dgm:presLayoutVars>
      </dgm:prSet>
      <dgm:spPr/>
    </dgm:pt>
    <dgm:pt modelId="{ADA70889-3636-4503-B647-625492EF26B6}" type="pres">
      <dgm:prSet presAssocID="{6B03872E-18C4-4BE3-8F60-58A4C7445899}" presName="descendantText" presStyleLbl="alignAccFollowNode1" presStyleIdx="1" presStyleCnt="9" custScaleX="133215" custScaleY="115917">
        <dgm:presLayoutVars>
          <dgm:bulletEnabled val="1"/>
        </dgm:presLayoutVars>
      </dgm:prSet>
      <dgm:spPr/>
    </dgm:pt>
    <dgm:pt modelId="{76DB499F-8087-428D-881B-01115B1B870D}" type="pres">
      <dgm:prSet presAssocID="{06745D90-863A-442A-94B4-DCD88B7DFE4C}" presName="sp" presStyleCnt="0"/>
      <dgm:spPr/>
    </dgm:pt>
    <dgm:pt modelId="{79774E1E-3C34-4CF1-A150-A34CEB4843ED}" type="pres">
      <dgm:prSet presAssocID="{B162FB06-8626-4BEA-878A-AC2B8BF83B99}" presName="linNode" presStyleCnt="0"/>
      <dgm:spPr/>
    </dgm:pt>
    <dgm:pt modelId="{3F2ABC43-A4F7-478C-9FEA-5FD704D48BF5}" type="pres">
      <dgm:prSet presAssocID="{B162FB06-8626-4BEA-878A-AC2B8BF83B99}" presName="parentText" presStyleLbl="node1" presStyleIdx="2" presStyleCnt="9" custScaleX="41183">
        <dgm:presLayoutVars>
          <dgm:chMax val="1"/>
          <dgm:bulletEnabled val="1"/>
        </dgm:presLayoutVars>
      </dgm:prSet>
      <dgm:spPr/>
    </dgm:pt>
    <dgm:pt modelId="{52652E93-3F7E-4976-B9B3-8EE7E2FE66B0}" type="pres">
      <dgm:prSet presAssocID="{B162FB06-8626-4BEA-878A-AC2B8BF83B99}" presName="descendantText" presStyleLbl="alignAccFollowNode1" presStyleIdx="2" presStyleCnt="9" custScaleX="133215" custScaleY="115917">
        <dgm:presLayoutVars>
          <dgm:bulletEnabled val="1"/>
        </dgm:presLayoutVars>
      </dgm:prSet>
      <dgm:spPr/>
    </dgm:pt>
    <dgm:pt modelId="{0FD1B5E1-C3E4-483D-B6D6-85CE629B31AD}" type="pres">
      <dgm:prSet presAssocID="{66EAAC4A-89C9-44C7-AA0D-4756624B0CB1}" presName="sp" presStyleCnt="0"/>
      <dgm:spPr/>
    </dgm:pt>
    <dgm:pt modelId="{01776F4A-C9C7-494F-9537-9CED3C879A41}" type="pres">
      <dgm:prSet presAssocID="{4918EB8B-5026-4956-88C3-AA8776EA41E6}" presName="linNode" presStyleCnt="0"/>
      <dgm:spPr/>
    </dgm:pt>
    <dgm:pt modelId="{FD89AE2E-B00D-4329-A7C9-35711F0DD77B}" type="pres">
      <dgm:prSet presAssocID="{4918EB8B-5026-4956-88C3-AA8776EA41E6}" presName="parentText" presStyleLbl="node1" presStyleIdx="3" presStyleCnt="9" custScaleX="41183">
        <dgm:presLayoutVars>
          <dgm:chMax val="1"/>
          <dgm:bulletEnabled val="1"/>
        </dgm:presLayoutVars>
      </dgm:prSet>
      <dgm:spPr/>
    </dgm:pt>
    <dgm:pt modelId="{7B2BF4D1-65A4-47D6-A9BF-8184C8793CAB}" type="pres">
      <dgm:prSet presAssocID="{4918EB8B-5026-4956-88C3-AA8776EA41E6}" presName="descendantText" presStyleLbl="alignAccFollowNode1" presStyleIdx="3" presStyleCnt="9" custScaleX="133215" custScaleY="115917">
        <dgm:presLayoutVars>
          <dgm:bulletEnabled val="1"/>
        </dgm:presLayoutVars>
      </dgm:prSet>
      <dgm:spPr/>
    </dgm:pt>
    <dgm:pt modelId="{A3F8FA1F-B666-40FF-B424-C03C0F0420DD}" type="pres">
      <dgm:prSet presAssocID="{D407529F-7B8C-4694-B1C1-577D327BA0DC}" presName="sp" presStyleCnt="0"/>
      <dgm:spPr/>
    </dgm:pt>
    <dgm:pt modelId="{DD60B199-E195-47C3-A0C7-54AFB74EA1F5}" type="pres">
      <dgm:prSet presAssocID="{930611D2-CEA3-4017-9E34-C0C0BEDE100B}" presName="linNode" presStyleCnt="0"/>
      <dgm:spPr/>
    </dgm:pt>
    <dgm:pt modelId="{DA878200-A55B-43CE-814B-8E18AA150EF7}" type="pres">
      <dgm:prSet presAssocID="{930611D2-CEA3-4017-9E34-C0C0BEDE100B}" presName="parentText" presStyleLbl="node1" presStyleIdx="4" presStyleCnt="9" custScaleX="41183">
        <dgm:presLayoutVars>
          <dgm:chMax val="1"/>
          <dgm:bulletEnabled val="1"/>
        </dgm:presLayoutVars>
      </dgm:prSet>
      <dgm:spPr/>
    </dgm:pt>
    <dgm:pt modelId="{AEB5B439-3D73-4D3D-8E2D-6A28705A6BAD}" type="pres">
      <dgm:prSet presAssocID="{930611D2-CEA3-4017-9E34-C0C0BEDE100B}" presName="descendantText" presStyleLbl="alignAccFollowNode1" presStyleIdx="4" presStyleCnt="9" custScaleX="133215" custScaleY="115917">
        <dgm:presLayoutVars>
          <dgm:bulletEnabled val="1"/>
        </dgm:presLayoutVars>
      </dgm:prSet>
      <dgm:spPr/>
    </dgm:pt>
    <dgm:pt modelId="{C8194FF0-8924-43D0-8863-DEAF213028A0}" type="pres">
      <dgm:prSet presAssocID="{0A003C0B-865B-41C8-8A2D-E4C9FFEDA2EC}" presName="sp" presStyleCnt="0"/>
      <dgm:spPr/>
    </dgm:pt>
    <dgm:pt modelId="{5BDAB7B0-F295-48DF-B051-E74AB91713DA}" type="pres">
      <dgm:prSet presAssocID="{7BBFA075-C6A0-4D8D-AEEB-B97AAF172B4B}" presName="linNode" presStyleCnt="0"/>
      <dgm:spPr/>
    </dgm:pt>
    <dgm:pt modelId="{F68C5C61-003D-4FAF-801D-EC358C094569}" type="pres">
      <dgm:prSet presAssocID="{7BBFA075-C6A0-4D8D-AEEB-B97AAF172B4B}" presName="parentText" presStyleLbl="node1" presStyleIdx="5" presStyleCnt="9" custScaleX="41183">
        <dgm:presLayoutVars>
          <dgm:chMax val="1"/>
          <dgm:bulletEnabled val="1"/>
        </dgm:presLayoutVars>
      </dgm:prSet>
      <dgm:spPr/>
    </dgm:pt>
    <dgm:pt modelId="{76406484-C454-457A-8E65-DF5F9F14B7BA}" type="pres">
      <dgm:prSet presAssocID="{7BBFA075-C6A0-4D8D-AEEB-B97AAF172B4B}" presName="descendantText" presStyleLbl="alignAccFollowNode1" presStyleIdx="5" presStyleCnt="9" custScaleX="133215" custScaleY="115917">
        <dgm:presLayoutVars>
          <dgm:bulletEnabled val="1"/>
        </dgm:presLayoutVars>
      </dgm:prSet>
      <dgm:spPr/>
    </dgm:pt>
    <dgm:pt modelId="{E6B9F724-A8DD-452F-B4A5-E5465FB0F433}" type="pres">
      <dgm:prSet presAssocID="{779357B7-8BC8-4E5A-9732-FA4A850F64A7}" presName="sp" presStyleCnt="0"/>
      <dgm:spPr/>
    </dgm:pt>
    <dgm:pt modelId="{6E058C8B-3556-4173-97F1-B6246A3CD154}" type="pres">
      <dgm:prSet presAssocID="{DBEE127A-0286-4DFC-BCB3-CEBC572527DD}" presName="linNode" presStyleCnt="0"/>
      <dgm:spPr/>
    </dgm:pt>
    <dgm:pt modelId="{A0A84EBC-5E91-4C4D-B3D4-5AB7A7EC15A6}" type="pres">
      <dgm:prSet presAssocID="{DBEE127A-0286-4DFC-BCB3-CEBC572527DD}" presName="parentText" presStyleLbl="node1" presStyleIdx="6" presStyleCnt="9" custScaleX="41183">
        <dgm:presLayoutVars>
          <dgm:chMax val="1"/>
          <dgm:bulletEnabled val="1"/>
        </dgm:presLayoutVars>
      </dgm:prSet>
      <dgm:spPr/>
    </dgm:pt>
    <dgm:pt modelId="{E5077AAD-736E-475F-A846-7DFF9238386F}" type="pres">
      <dgm:prSet presAssocID="{DBEE127A-0286-4DFC-BCB3-CEBC572527DD}" presName="descendantText" presStyleLbl="alignAccFollowNode1" presStyleIdx="6" presStyleCnt="9" custScaleX="133215" custScaleY="115917">
        <dgm:presLayoutVars>
          <dgm:bulletEnabled val="1"/>
        </dgm:presLayoutVars>
      </dgm:prSet>
      <dgm:spPr/>
    </dgm:pt>
    <dgm:pt modelId="{F032ADA5-B420-4332-A45A-5164F2C8F565}" type="pres">
      <dgm:prSet presAssocID="{7CDE234B-7387-4EED-B119-DB7BB0148ECA}" presName="sp" presStyleCnt="0"/>
      <dgm:spPr/>
    </dgm:pt>
    <dgm:pt modelId="{0F5EB595-A79A-4334-BDAA-40358641BDE8}" type="pres">
      <dgm:prSet presAssocID="{60B4BBF7-A778-4730-A636-83989323156E}" presName="linNode" presStyleCnt="0"/>
      <dgm:spPr/>
    </dgm:pt>
    <dgm:pt modelId="{3929B663-6C15-48D8-8AAA-E31145BEB698}" type="pres">
      <dgm:prSet presAssocID="{60B4BBF7-A778-4730-A636-83989323156E}" presName="parentText" presStyleLbl="node1" presStyleIdx="7" presStyleCnt="9" custScaleX="41183">
        <dgm:presLayoutVars>
          <dgm:chMax val="1"/>
          <dgm:bulletEnabled val="1"/>
        </dgm:presLayoutVars>
      </dgm:prSet>
      <dgm:spPr/>
    </dgm:pt>
    <dgm:pt modelId="{72381626-2425-4058-B150-245182B4627A}" type="pres">
      <dgm:prSet presAssocID="{60B4BBF7-A778-4730-A636-83989323156E}" presName="descendantText" presStyleLbl="alignAccFollowNode1" presStyleIdx="7" presStyleCnt="9" custScaleX="133215" custScaleY="115917">
        <dgm:presLayoutVars>
          <dgm:bulletEnabled val="1"/>
        </dgm:presLayoutVars>
      </dgm:prSet>
      <dgm:spPr/>
    </dgm:pt>
    <dgm:pt modelId="{158340D2-1D65-45FC-ACE5-F058261CE737}" type="pres">
      <dgm:prSet presAssocID="{C0C13299-70EA-4839-B852-8C53950DC025}" presName="sp" presStyleCnt="0"/>
      <dgm:spPr/>
    </dgm:pt>
    <dgm:pt modelId="{C1BD17C0-47CA-4A19-9A41-592F2ED65E54}" type="pres">
      <dgm:prSet presAssocID="{6550A347-E40D-45F9-BCE1-AA85AAD43F49}" presName="linNode" presStyleCnt="0"/>
      <dgm:spPr/>
    </dgm:pt>
    <dgm:pt modelId="{5EAD4DA7-D8A6-44BA-B5A1-3C3C28BFEB09}" type="pres">
      <dgm:prSet presAssocID="{6550A347-E40D-45F9-BCE1-AA85AAD43F49}" presName="parentText" presStyleLbl="node1" presStyleIdx="8" presStyleCnt="9" custScaleX="41183">
        <dgm:presLayoutVars>
          <dgm:chMax val="1"/>
          <dgm:bulletEnabled val="1"/>
        </dgm:presLayoutVars>
      </dgm:prSet>
      <dgm:spPr/>
    </dgm:pt>
    <dgm:pt modelId="{261BC6D8-3046-4E75-B025-C4751C0F05E5}" type="pres">
      <dgm:prSet presAssocID="{6550A347-E40D-45F9-BCE1-AA85AAD43F49}" presName="descendantText" presStyleLbl="alignAccFollowNode1" presStyleIdx="8" presStyleCnt="9" custScaleX="133215" custScaleY="115917">
        <dgm:presLayoutVars>
          <dgm:bulletEnabled val="1"/>
        </dgm:presLayoutVars>
      </dgm:prSet>
      <dgm:spPr/>
    </dgm:pt>
  </dgm:ptLst>
  <dgm:cxnLst>
    <dgm:cxn modelId="{854E560B-85DA-4DBC-9381-DFDC927854CD}" type="presOf" srcId="{60B4BBF7-A778-4730-A636-83989323156E}" destId="{3929B663-6C15-48D8-8AAA-E31145BEB698}" srcOrd="0" destOrd="0" presId="urn:microsoft.com/office/officeart/2005/8/layout/vList5"/>
    <dgm:cxn modelId="{FDE37B1B-7D5B-4E8A-9BC2-632A4FAFB362}" srcId="{6B03872E-18C4-4BE3-8F60-58A4C7445899}" destId="{1A00E830-5EAC-4CA4-8218-5E0D1685C041}" srcOrd="0" destOrd="0" parTransId="{F01C03F4-04BD-46EC-A2EC-5523A0EA3A91}" sibTransId="{D7A41228-7C5F-418F-998E-E539859F61DA}"/>
    <dgm:cxn modelId="{7E237921-36D4-48BB-8586-BCA8DD49C790}" type="presOf" srcId="{6D42E238-1C86-4FE7-9500-91F80EF2D49E}" destId="{52652E93-3F7E-4976-B9B3-8EE7E2FE66B0}" srcOrd="0" destOrd="0" presId="urn:microsoft.com/office/officeart/2005/8/layout/vList5"/>
    <dgm:cxn modelId="{6E06CA23-F452-41CD-9573-CC1D47B2CDEB}" type="presOf" srcId="{68D965D4-09BD-40C7-AB3C-3F5E2F266C9F}" destId="{E5077AAD-736E-475F-A846-7DFF9238386F}" srcOrd="0" destOrd="0" presId="urn:microsoft.com/office/officeart/2005/8/layout/vList5"/>
    <dgm:cxn modelId="{2B0A7C26-C5DA-4A4B-A0C1-782680A275E0}" srcId="{360D00F1-4F2B-4DB6-9CD4-52EC128BB1EF}" destId="{6550A347-E40D-45F9-BCE1-AA85AAD43F49}" srcOrd="8" destOrd="0" parTransId="{14CEB570-F9C3-409F-974E-345797845259}" sibTransId="{AFC1D6D2-3460-461E-B0F6-F464AAA52958}"/>
    <dgm:cxn modelId="{D350B229-C369-4CB2-A74B-661054F55F07}" type="presOf" srcId="{6550A347-E40D-45F9-BCE1-AA85AAD43F49}" destId="{5EAD4DA7-D8A6-44BA-B5A1-3C3C28BFEB09}" srcOrd="0" destOrd="0" presId="urn:microsoft.com/office/officeart/2005/8/layout/vList5"/>
    <dgm:cxn modelId="{ECF1B92F-22FD-4EE2-B7F4-B0D9079CAC2A}" type="presOf" srcId="{2DE748D1-3122-4E07-A8B0-40A116552BF7}" destId="{AEB5B439-3D73-4D3D-8E2D-6A28705A6BAD}" srcOrd="0" destOrd="0" presId="urn:microsoft.com/office/officeart/2005/8/layout/vList5"/>
    <dgm:cxn modelId="{1924C32F-740D-437B-A087-FEC29C5C667D}" srcId="{360D00F1-4F2B-4DB6-9CD4-52EC128BB1EF}" destId="{60B4BBF7-A778-4730-A636-83989323156E}" srcOrd="7" destOrd="0" parTransId="{DB6FC1DF-EE24-4984-BD09-99D48997E18E}" sibTransId="{C0C13299-70EA-4839-B852-8C53950DC025}"/>
    <dgm:cxn modelId="{481EAB31-2A8D-4B5E-BC43-5EDBEE853617}" type="presOf" srcId="{6B03872E-18C4-4BE3-8F60-58A4C7445899}" destId="{7CE817B2-6EC5-4FDF-AF9D-B9D4BA0EB171}" srcOrd="0" destOrd="0" presId="urn:microsoft.com/office/officeart/2005/8/layout/vList5"/>
    <dgm:cxn modelId="{180F575E-E053-40B1-8342-3C4864A31CAF}" srcId="{4918EB8B-5026-4956-88C3-AA8776EA41E6}" destId="{D2AF60E6-1663-4E51-8FA3-3CA268BDEC4D}" srcOrd="0" destOrd="0" parTransId="{3CE0435B-5961-458E-9949-D56A9B6E7358}" sibTransId="{9F47D09E-F104-4EC8-92F7-406476B8E09B}"/>
    <dgm:cxn modelId="{FE3BF241-0A25-462C-88BE-EA3508301239}" type="presOf" srcId="{AD166EE7-7576-4623-909F-D166DDC51A76}" destId="{6AB36223-4051-492D-94EF-8FD7D598BD97}" srcOrd="0" destOrd="0" presId="urn:microsoft.com/office/officeart/2005/8/layout/vList5"/>
    <dgm:cxn modelId="{CCC4FB42-B40D-41B2-9C3A-62806708133F}" srcId="{60B4BBF7-A778-4730-A636-83989323156E}" destId="{C8549CCB-48B1-44CA-9D2A-5A29B7693A8D}" srcOrd="0" destOrd="0" parTransId="{1BCED416-E342-426F-A31E-421FBC9AF558}" sibTransId="{1347796B-4F32-4327-9E90-7C21A03136C1}"/>
    <dgm:cxn modelId="{D09AF544-0096-4C4A-8AA3-190820ACEEF5}" srcId="{B162FB06-8626-4BEA-878A-AC2B8BF83B99}" destId="{6D42E238-1C86-4FE7-9500-91F80EF2D49E}" srcOrd="0" destOrd="0" parTransId="{9A96ACD9-54FA-4440-AA05-409BB205456F}" sibTransId="{233CC914-7EEA-42D2-9331-1F07D28D03E4}"/>
    <dgm:cxn modelId="{618D7F45-7AF3-4D47-910C-08D491534A69}" srcId="{360D00F1-4F2B-4DB6-9CD4-52EC128BB1EF}" destId="{4918EB8B-5026-4956-88C3-AA8776EA41E6}" srcOrd="3" destOrd="0" parTransId="{4523771B-C358-4784-A2F4-5DAB5AE5E530}" sibTransId="{D407529F-7B8C-4694-B1C1-577D327BA0DC}"/>
    <dgm:cxn modelId="{9E7DB26D-542D-4FE0-B3F7-AF134E5291FA}" type="presOf" srcId="{360D00F1-4F2B-4DB6-9CD4-52EC128BB1EF}" destId="{0FCFF5E9-F063-43A1-9BDE-F99DEEE03744}" srcOrd="0" destOrd="0" presId="urn:microsoft.com/office/officeart/2005/8/layout/vList5"/>
    <dgm:cxn modelId="{A29CF36F-33CD-422E-AB41-7C8115F9000E}" srcId="{0CE8DC50-1298-410E-A5F7-04C92F43DC9D}" destId="{AD166EE7-7576-4623-909F-D166DDC51A76}" srcOrd="0" destOrd="0" parTransId="{DB9C1D17-B14F-484A-A1F9-CBA5239E608C}" sibTransId="{B4197188-733E-4143-A5FF-142E44110107}"/>
    <dgm:cxn modelId="{06043B55-6F91-4E80-B0A9-F85BF53132A5}" srcId="{360D00F1-4F2B-4DB6-9CD4-52EC128BB1EF}" destId="{B162FB06-8626-4BEA-878A-AC2B8BF83B99}" srcOrd="2" destOrd="0" parTransId="{2DB1ECEB-E2FE-4C8B-9945-91BCF7AA55BF}" sibTransId="{66EAAC4A-89C9-44C7-AA0D-4756624B0CB1}"/>
    <dgm:cxn modelId="{EE49C159-A36D-4B5A-AEAB-4D755DFF8BF0}" type="presOf" srcId="{0CE8DC50-1298-410E-A5F7-04C92F43DC9D}" destId="{4A7BAD2D-72D4-408B-BDAF-3C089160D98B}" srcOrd="0" destOrd="0" presId="urn:microsoft.com/office/officeart/2005/8/layout/vList5"/>
    <dgm:cxn modelId="{2CAF267B-CE99-4C3B-9E42-198D14C9502B}" type="presOf" srcId="{4918EB8B-5026-4956-88C3-AA8776EA41E6}" destId="{FD89AE2E-B00D-4329-A7C9-35711F0DD77B}" srcOrd="0" destOrd="0" presId="urn:microsoft.com/office/officeart/2005/8/layout/vList5"/>
    <dgm:cxn modelId="{4CCEA581-7914-4299-8C32-87CC114A6406}" type="presOf" srcId="{930611D2-CEA3-4017-9E34-C0C0BEDE100B}" destId="{DA878200-A55B-43CE-814B-8E18AA150EF7}" srcOrd="0" destOrd="0" presId="urn:microsoft.com/office/officeart/2005/8/layout/vList5"/>
    <dgm:cxn modelId="{5FC36482-6EE0-4287-9A0C-EFBD28BBFEDB}" srcId="{360D00F1-4F2B-4DB6-9CD4-52EC128BB1EF}" destId="{7BBFA075-C6A0-4D8D-AEEB-B97AAF172B4B}" srcOrd="5" destOrd="0" parTransId="{2C15DF15-C229-4AF7-B045-ED9ECB3370C1}" sibTransId="{779357B7-8BC8-4E5A-9732-FA4A850F64A7}"/>
    <dgm:cxn modelId="{A8A44E85-32BC-4BE1-AC37-8177BA171429}" srcId="{7BBFA075-C6A0-4D8D-AEEB-B97AAF172B4B}" destId="{AA71CBFC-00F2-48F8-A144-4B2954211812}" srcOrd="0" destOrd="0" parTransId="{F78CF832-896C-41A7-A7C7-810A01EB70A4}" sibTransId="{5CC6E177-73E4-4B1A-9A17-829558DBB856}"/>
    <dgm:cxn modelId="{DEC74691-B668-4F36-935C-0D24CDFF4677}" type="presOf" srcId="{1A00E830-5EAC-4CA4-8218-5E0D1685C041}" destId="{ADA70889-3636-4503-B647-625492EF26B6}" srcOrd="0" destOrd="0" presId="urn:microsoft.com/office/officeart/2005/8/layout/vList5"/>
    <dgm:cxn modelId="{DCAEA691-BDA2-43F5-943E-77A9B4F82110}" srcId="{360D00F1-4F2B-4DB6-9CD4-52EC128BB1EF}" destId="{DBEE127A-0286-4DFC-BCB3-CEBC572527DD}" srcOrd="6" destOrd="0" parTransId="{C6D3A7AA-B684-4C72-A104-06E3B1883752}" sibTransId="{7CDE234B-7387-4EED-B119-DB7BB0148ECA}"/>
    <dgm:cxn modelId="{37DA27B1-AC1B-4225-ADFE-DF609CAE263D}" type="presOf" srcId="{C8549CCB-48B1-44CA-9D2A-5A29B7693A8D}" destId="{72381626-2425-4058-B150-245182B4627A}" srcOrd="0" destOrd="0" presId="urn:microsoft.com/office/officeart/2005/8/layout/vList5"/>
    <dgm:cxn modelId="{3ABCA5BC-79B1-4D4C-9709-7B374D354BBA}" type="presOf" srcId="{7BBFA075-C6A0-4D8D-AEEB-B97AAF172B4B}" destId="{F68C5C61-003D-4FAF-801D-EC358C094569}" srcOrd="0" destOrd="0" presId="urn:microsoft.com/office/officeart/2005/8/layout/vList5"/>
    <dgm:cxn modelId="{BAE3A1C6-F2EE-4592-B6C7-A0C2F40F880F}" srcId="{360D00F1-4F2B-4DB6-9CD4-52EC128BB1EF}" destId="{0CE8DC50-1298-410E-A5F7-04C92F43DC9D}" srcOrd="0" destOrd="0" parTransId="{CA5DDB77-A0F1-42BB-B0BD-92C9F4B68DA2}" sibTransId="{9C16F98E-EF9C-4727-A00E-CF0DCEDCB9FB}"/>
    <dgm:cxn modelId="{8669D9DC-7A26-49E9-A686-6285CA6376EC}" type="presOf" srcId="{D2AF60E6-1663-4E51-8FA3-3CA268BDEC4D}" destId="{7B2BF4D1-65A4-47D6-A9BF-8184C8793CAB}" srcOrd="0" destOrd="0" presId="urn:microsoft.com/office/officeart/2005/8/layout/vList5"/>
    <dgm:cxn modelId="{5DA77FDE-B5E0-40E7-9F4D-B18B1B55A1BE}" srcId="{930611D2-CEA3-4017-9E34-C0C0BEDE100B}" destId="{2DE748D1-3122-4E07-A8B0-40A116552BF7}" srcOrd="0" destOrd="0" parTransId="{4D05F098-88F4-497F-9CCA-EE98D15E93E8}" sibTransId="{602454AB-4D77-4E59-A743-5718E175D084}"/>
    <dgm:cxn modelId="{9452D9DE-8F51-4551-947C-C46ACF8D9AB6}" type="presOf" srcId="{B162FB06-8626-4BEA-878A-AC2B8BF83B99}" destId="{3F2ABC43-A4F7-478C-9FEA-5FD704D48BF5}" srcOrd="0" destOrd="0" presId="urn:microsoft.com/office/officeart/2005/8/layout/vList5"/>
    <dgm:cxn modelId="{884269E0-1374-498C-B288-8DAC34FF4F2C}" type="presOf" srcId="{A0EBEED7-73B7-43D2-AF45-89BF12835ABD}" destId="{261BC6D8-3046-4E75-B025-C4751C0F05E5}" srcOrd="0" destOrd="0" presId="urn:microsoft.com/office/officeart/2005/8/layout/vList5"/>
    <dgm:cxn modelId="{A8ADB2E1-AB9F-4F50-A0CE-E5D07A767A96}" type="presOf" srcId="{DBEE127A-0286-4DFC-BCB3-CEBC572527DD}" destId="{A0A84EBC-5E91-4C4D-B3D4-5AB7A7EC15A6}" srcOrd="0" destOrd="0" presId="urn:microsoft.com/office/officeart/2005/8/layout/vList5"/>
    <dgm:cxn modelId="{AAF1BBE3-4810-42D6-8663-2161D131ADE0}" srcId="{360D00F1-4F2B-4DB6-9CD4-52EC128BB1EF}" destId="{930611D2-CEA3-4017-9E34-C0C0BEDE100B}" srcOrd="4" destOrd="0" parTransId="{B75A12F0-AD2B-4304-BD79-E8CB640B175E}" sibTransId="{0A003C0B-865B-41C8-8A2D-E4C9FFEDA2EC}"/>
    <dgm:cxn modelId="{61481AE5-676A-4459-9A14-0FA697CC7A03}" srcId="{360D00F1-4F2B-4DB6-9CD4-52EC128BB1EF}" destId="{6B03872E-18C4-4BE3-8F60-58A4C7445899}" srcOrd="1" destOrd="0" parTransId="{54A8BEAF-4CBA-4741-B4DC-89B78659337B}" sibTransId="{06745D90-863A-442A-94B4-DCD88B7DFE4C}"/>
    <dgm:cxn modelId="{F278C6E5-9F5D-4856-AE63-8C2B14EBBC0A}" srcId="{6550A347-E40D-45F9-BCE1-AA85AAD43F49}" destId="{A0EBEED7-73B7-43D2-AF45-89BF12835ABD}" srcOrd="0" destOrd="0" parTransId="{3D9FB2E0-A5EA-4B1D-BC87-E6ACB3043879}" sibTransId="{E7A7036C-1EF8-45A7-9CFC-24F4BDFBFEB6}"/>
    <dgm:cxn modelId="{91B11DF5-DA7A-41E1-9427-40E1850AECF6}" type="presOf" srcId="{AA71CBFC-00F2-48F8-A144-4B2954211812}" destId="{76406484-C454-457A-8E65-DF5F9F14B7BA}" srcOrd="0" destOrd="0" presId="urn:microsoft.com/office/officeart/2005/8/layout/vList5"/>
    <dgm:cxn modelId="{73EACEFE-2105-4C29-967E-33E1B523F349}" srcId="{DBEE127A-0286-4DFC-BCB3-CEBC572527DD}" destId="{68D965D4-09BD-40C7-AB3C-3F5E2F266C9F}" srcOrd="0" destOrd="0" parTransId="{0D91F0D7-2F08-4288-A2EB-10DE36AA53D3}" sibTransId="{B4AF91B7-A8BE-4D63-8B71-2BD05DB7CC53}"/>
    <dgm:cxn modelId="{F554B053-3D4D-44FE-92B8-A8030B2A48D3}" type="presParOf" srcId="{0FCFF5E9-F063-43A1-9BDE-F99DEEE03744}" destId="{69F00E33-F80B-4DC1-B2A7-6898B9F46E84}" srcOrd="0" destOrd="0" presId="urn:microsoft.com/office/officeart/2005/8/layout/vList5"/>
    <dgm:cxn modelId="{3B3F0EA4-EBBD-4EF7-9974-D2D7D1557F33}" type="presParOf" srcId="{69F00E33-F80B-4DC1-B2A7-6898B9F46E84}" destId="{4A7BAD2D-72D4-408B-BDAF-3C089160D98B}" srcOrd="0" destOrd="0" presId="urn:microsoft.com/office/officeart/2005/8/layout/vList5"/>
    <dgm:cxn modelId="{31F2CE7E-C7E0-4010-A91B-8D832046B1A8}" type="presParOf" srcId="{69F00E33-F80B-4DC1-B2A7-6898B9F46E84}" destId="{6AB36223-4051-492D-94EF-8FD7D598BD97}" srcOrd="1" destOrd="0" presId="urn:microsoft.com/office/officeart/2005/8/layout/vList5"/>
    <dgm:cxn modelId="{8D62CA6E-1810-4BE8-A702-EEF2BA9E3213}" type="presParOf" srcId="{0FCFF5E9-F063-43A1-9BDE-F99DEEE03744}" destId="{11AD899E-D60B-47DE-BF25-2340DBDF22A9}" srcOrd="1" destOrd="0" presId="urn:microsoft.com/office/officeart/2005/8/layout/vList5"/>
    <dgm:cxn modelId="{1DB3BC90-A3BF-4C91-BD18-8270CCB4E87B}" type="presParOf" srcId="{0FCFF5E9-F063-43A1-9BDE-F99DEEE03744}" destId="{51D1585A-7A34-4515-B72E-36B14128139E}" srcOrd="2" destOrd="0" presId="urn:microsoft.com/office/officeart/2005/8/layout/vList5"/>
    <dgm:cxn modelId="{792DCB04-647E-4AD1-88BC-37116A9156C2}" type="presParOf" srcId="{51D1585A-7A34-4515-B72E-36B14128139E}" destId="{7CE817B2-6EC5-4FDF-AF9D-B9D4BA0EB171}" srcOrd="0" destOrd="0" presId="urn:microsoft.com/office/officeart/2005/8/layout/vList5"/>
    <dgm:cxn modelId="{377D8660-45DC-4E12-B585-0934A1F96755}" type="presParOf" srcId="{51D1585A-7A34-4515-B72E-36B14128139E}" destId="{ADA70889-3636-4503-B647-625492EF26B6}" srcOrd="1" destOrd="0" presId="urn:microsoft.com/office/officeart/2005/8/layout/vList5"/>
    <dgm:cxn modelId="{DA2B4567-6E59-4671-B36A-64FD1D133089}" type="presParOf" srcId="{0FCFF5E9-F063-43A1-9BDE-F99DEEE03744}" destId="{76DB499F-8087-428D-881B-01115B1B870D}" srcOrd="3" destOrd="0" presId="urn:microsoft.com/office/officeart/2005/8/layout/vList5"/>
    <dgm:cxn modelId="{86C65E4D-F4BB-4232-A0D1-76229691E630}" type="presParOf" srcId="{0FCFF5E9-F063-43A1-9BDE-F99DEEE03744}" destId="{79774E1E-3C34-4CF1-A150-A34CEB4843ED}" srcOrd="4" destOrd="0" presId="urn:microsoft.com/office/officeart/2005/8/layout/vList5"/>
    <dgm:cxn modelId="{0573E08D-41DE-4DF2-9782-F46FDCF1DA74}" type="presParOf" srcId="{79774E1E-3C34-4CF1-A150-A34CEB4843ED}" destId="{3F2ABC43-A4F7-478C-9FEA-5FD704D48BF5}" srcOrd="0" destOrd="0" presId="urn:microsoft.com/office/officeart/2005/8/layout/vList5"/>
    <dgm:cxn modelId="{33B63F43-1D6E-4AF8-A6BB-6FD77D47B4C1}" type="presParOf" srcId="{79774E1E-3C34-4CF1-A150-A34CEB4843ED}" destId="{52652E93-3F7E-4976-B9B3-8EE7E2FE66B0}" srcOrd="1" destOrd="0" presId="urn:microsoft.com/office/officeart/2005/8/layout/vList5"/>
    <dgm:cxn modelId="{8422F72F-4FF9-4FE5-AFD5-72F89606ABDC}" type="presParOf" srcId="{0FCFF5E9-F063-43A1-9BDE-F99DEEE03744}" destId="{0FD1B5E1-C3E4-483D-B6D6-85CE629B31AD}" srcOrd="5" destOrd="0" presId="urn:microsoft.com/office/officeart/2005/8/layout/vList5"/>
    <dgm:cxn modelId="{2CCD9347-FE89-455D-8A59-D0FFD9498581}" type="presParOf" srcId="{0FCFF5E9-F063-43A1-9BDE-F99DEEE03744}" destId="{01776F4A-C9C7-494F-9537-9CED3C879A41}" srcOrd="6" destOrd="0" presId="urn:microsoft.com/office/officeart/2005/8/layout/vList5"/>
    <dgm:cxn modelId="{206144B2-E4D6-42C5-BE71-3D54E36A369C}" type="presParOf" srcId="{01776F4A-C9C7-494F-9537-9CED3C879A41}" destId="{FD89AE2E-B00D-4329-A7C9-35711F0DD77B}" srcOrd="0" destOrd="0" presId="urn:microsoft.com/office/officeart/2005/8/layout/vList5"/>
    <dgm:cxn modelId="{D0E24B78-7155-4982-9905-5C1DB4697B04}" type="presParOf" srcId="{01776F4A-C9C7-494F-9537-9CED3C879A41}" destId="{7B2BF4D1-65A4-47D6-A9BF-8184C8793CAB}" srcOrd="1" destOrd="0" presId="urn:microsoft.com/office/officeart/2005/8/layout/vList5"/>
    <dgm:cxn modelId="{C05B4BED-38A5-4237-91FE-F93E92649DB4}" type="presParOf" srcId="{0FCFF5E9-F063-43A1-9BDE-F99DEEE03744}" destId="{A3F8FA1F-B666-40FF-B424-C03C0F0420DD}" srcOrd="7" destOrd="0" presId="urn:microsoft.com/office/officeart/2005/8/layout/vList5"/>
    <dgm:cxn modelId="{D41994E7-D572-4792-88A1-A695B5683BC0}" type="presParOf" srcId="{0FCFF5E9-F063-43A1-9BDE-F99DEEE03744}" destId="{DD60B199-E195-47C3-A0C7-54AFB74EA1F5}" srcOrd="8" destOrd="0" presId="urn:microsoft.com/office/officeart/2005/8/layout/vList5"/>
    <dgm:cxn modelId="{9B8AEEFB-5121-4B1A-9E09-8A5AE4C01D67}" type="presParOf" srcId="{DD60B199-E195-47C3-A0C7-54AFB74EA1F5}" destId="{DA878200-A55B-43CE-814B-8E18AA150EF7}" srcOrd="0" destOrd="0" presId="urn:microsoft.com/office/officeart/2005/8/layout/vList5"/>
    <dgm:cxn modelId="{F8A67421-1A29-4F26-850D-49AC454B6339}" type="presParOf" srcId="{DD60B199-E195-47C3-A0C7-54AFB74EA1F5}" destId="{AEB5B439-3D73-4D3D-8E2D-6A28705A6BAD}" srcOrd="1" destOrd="0" presId="urn:microsoft.com/office/officeart/2005/8/layout/vList5"/>
    <dgm:cxn modelId="{6A01474A-FDDF-49AB-9D62-0B4E0C49F895}" type="presParOf" srcId="{0FCFF5E9-F063-43A1-9BDE-F99DEEE03744}" destId="{C8194FF0-8924-43D0-8863-DEAF213028A0}" srcOrd="9" destOrd="0" presId="urn:microsoft.com/office/officeart/2005/8/layout/vList5"/>
    <dgm:cxn modelId="{52F6E4FD-57A0-483F-A384-A08D8EC69040}" type="presParOf" srcId="{0FCFF5E9-F063-43A1-9BDE-F99DEEE03744}" destId="{5BDAB7B0-F295-48DF-B051-E74AB91713DA}" srcOrd="10" destOrd="0" presId="urn:microsoft.com/office/officeart/2005/8/layout/vList5"/>
    <dgm:cxn modelId="{843AA67C-545A-4271-BB38-021B83578AD6}" type="presParOf" srcId="{5BDAB7B0-F295-48DF-B051-E74AB91713DA}" destId="{F68C5C61-003D-4FAF-801D-EC358C094569}" srcOrd="0" destOrd="0" presId="urn:microsoft.com/office/officeart/2005/8/layout/vList5"/>
    <dgm:cxn modelId="{7900AFD0-ABC7-4650-9451-2C561495567B}" type="presParOf" srcId="{5BDAB7B0-F295-48DF-B051-E74AB91713DA}" destId="{76406484-C454-457A-8E65-DF5F9F14B7BA}" srcOrd="1" destOrd="0" presId="urn:microsoft.com/office/officeart/2005/8/layout/vList5"/>
    <dgm:cxn modelId="{5792B430-0869-467A-8625-BC34A81F5CAD}" type="presParOf" srcId="{0FCFF5E9-F063-43A1-9BDE-F99DEEE03744}" destId="{E6B9F724-A8DD-452F-B4A5-E5465FB0F433}" srcOrd="11" destOrd="0" presId="urn:microsoft.com/office/officeart/2005/8/layout/vList5"/>
    <dgm:cxn modelId="{E1330CA0-ADDC-42BE-8211-6B0F6B53BC74}" type="presParOf" srcId="{0FCFF5E9-F063-43A1-9BDE-F99DEEE03744}" destId="{6E058C8B-3556-4173-97F1-B6246A3CD154}" srcOrd="12" destOrd="0" presId="urn:microsoft.com/office/officeart/2005/8/layout/vList5"/>
    <dgm:cxn modelId="{C53E2E40-A38F-4EA3-B57F-79378A51FFAB}" type="presParOf" srcId="{6E058C8B-3556-4173-97F1-B6246A3CD154}" destId="{A0A84EBC-5E91-4C4D-B3D4-5AB7A7EC15A6}" srcOrd="0" destOrd="0" presId="urn:microsoft.com/office/officeart/2005/8/layout/vList5"/>
    <dgm:cxn modelId="{5F7BC395-F185-49C8-A45A-CF80A34CED86}" type="presParOf" srcId="{6E058C8B-3556-4173-97F1-B6246A3CD154}" destId="{E5077AAD-736E-475F-A846-7DFF9238386F}" srcOrd="1" destOrd="0" presId="urn:microsoft.com/office/officeart/2005/8/layout/vList5"/>
    <dgm:cxn modelId="{6EBA2750-3CEB-4286-BA8C-7957A78CD092}" type="presParOf" srcId="{0FCFF5E9-F063-43A1-9BDE-F99DEEE03744}" destId="{F032ADA5-B420-4332-A45A-5164F2C8F565}" srcOrd="13" destOrd="0" presId="urn:microsoft.com/office/officeart/2005/8/layout/vList5"/>
    <dgm:cxn modelId="{24BF7218-0214-45BD-9119-3D9C3C26D4CE}" type="presParOf" srcId="{0FCFF5E9-F063-43A1-9BDE-F99DEEE03744}" destId="{0F5EB595-A79A-4334-BDAA-40358641BDE8}" srcOrd="14" destOrd="0" presId="urn:microsoft.com/office/officeart/2005/8/layout/vList5"/>
    <dgm:cxn modelId="{2A448F42-ADA9-4762-824F-710C6BB55575}" type="presParOf" srcId="{0F5EB595-A79A-4334-BDAA-40358641BDE8}" destId="{3929B663-6C15-48D8-8AAA-E31145BEB698}" srcOrd="0" destOrd="0" presId="urn:microsoft.com/office/officeart/2005/8/layout/vList5"/>
    <dgm:cxn modelId="{7261998D-46CE-4D22-B2B8-761D50EAF0C5}" type="presParOf" srcId="{0F5EB595-A79A-4334-BDAA-40358641BDE8}" destId="{72381626-2425-4058-B150-245182B4627A}" srcOrd="1" destOrd="0" presId="urn:microsoft.com/office/officeart/2005/8/layout/vList5"/>
    <dgm:cxn modelId="{8BD2E1D4-8C3C-48A8-88A9-38DC344250E1}" type="presParOf" srcId="{0FCFF5E9-F063-43A1-9BDE-F99DEEE03744}" destId="{158340D2-1D65-45FC-ACE5-F058261CE737}" srcOrd="15" destOrd="0" presId="urn:microsoft.com/office/officeart/2005/8/layout/vList5"/>
    <dgm:cxn modelId="{AE62E5C5-6336-48FD-B064-F24A5185C715}" type="presParOf" srcId="{0FCFF5E9-F063-43A1-9BDE-F99DEEE03744}" destId="{C1BD17C0-47CA-4A19-9A41-592F2ED65E54}" srcOrd="16" destOrd="0" presId="urn:microsoft.com/office/officeart/2005/8/layout/vList5"/>
    <dgm:cxn modelId="{ED059CF8-3BDF-485C-BD16-C2C1860D27A8}" type="presParOf" srcId="{C1BD17C0-47CA-4A19-9A41-592F2ED65E54}" destId="{5EAD4DA7-D8A6-44BA-B5A1-3C3C28BFEB09}" srcOrd="0" destOrd="0" presId="urn:microsoft.com/office/officeart/2005/8/layout/vList5"/>
    <dgm:cxn modelId="{3BC7B305-8803-46D0-9E74-0CD549F882A6}" type="presParOf" srcId="{C1BD17C0-47CA-4A19-9A41-592F2ED65E54}" destId="{261BC6D8-3046-4E75-B025-C4751C0F05E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123A6-C163-405D-BC97-AF75FEC397B2}" type="doc">
      <dgm:prSet loTypeId="urn:microsoft.com/office/officeart/2005/8/layout/lProcess2" loCatId="relationship" qsTypeId="urn:microsoft.com/office/officeart/2005/8/quickstyle/3d2" qsCatId="3D" csTypeId="urn:microsoft.com/office/officeart/2005/8/colors/colorful1" csCatId="colorful" phldr="1"/>
      <dgm:spPr/>
      <dgm:t>
        <a:bodyPr/>
        <a:lstStyle/>
        <a:p>
          <a:endParaRPr lang="es-ES"/>
        </a:p>
      </dgm:t>
    </dgm:pt>
    <dgm:pt modelId="{303B0292-748B-4A7D-908A-DF4FFADD55CC}">
      <dgm:prSet phldrT="[Texto]" custT="1"/>
      <dgm:spPr>
        <a:solidFill>
          <a:srgbClr val="C1E4FF">
            <a:alpha val="89804"/>
          </a:srgbClr>
        </a:solidFill>
        <a:effectLst>
          <a:outerShdw blurRad="50800" dist="38100" dir="2700000" algn="tl" rotWithShape="0">
            <a:prstClr val="black">
              <a:alpha val="40000"/>
            </a:prstClr>
          </a:outerShdw>
        </a:effectLst>
      </dgm:spPr>
      <dgm:t>
        <a:bodyPr/>
        <a:lstStyle/>
        <a:p>
          <a:r>
            <a:rPr lang="en" sz="2800" b="1" dirty="0">
              <a:solidFill>
                <a:srgbClr val="004070"/>
              </a:solidFill>
            </a:rPr>
            <a:t>Nicodemus</a:t>
          </a:r>
        </a:p>
      </dgm:t>
    </dgm:pt>
    <dgm:pt modelId="{DF3A5A74-3AD1-49B1-8B6D-172FC7543E5B}" type="parTrans" cxnId="{D2D86557-6B34-4B42-B2AF-82308F4F3D38}">
      <dgm:prSet/>
      <dgm:spPr/>
      <dgm:t>
        <a:bodyPr/>
        <a:lstStyle/>
        <a:p>
          <a:endParaRPr lang="es-ES" sz="2000" b="1"/>
        </a:p>
      </dgm:t>
    </dgm:pt>
    <dgm:pt modelId="{14B45B99-B229-40E4-A0B7-0814A8463593}" type="sibTrans" cxnId="{D2D86557-6B34-4B42-B2AF-82308F4F3D38}">
      <dgm:prSet/>
      <dgm:spPr/>
      <dgm:t>
        <a:bodyPr/>
        <a:lstStyle/>
        <a:p>
          <a:endParaRPr lang="es-ES" sz="2000" b="1"/>
        </a:p>
      </dgm:t>
    </dgm:pt>
    <dgm:pt modelId="{38FF5CC0-86C7-4550-8247-C37A76F139B9}">
      <dgm:prSet phldrT="[Texto]"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He hides in the night</a:t>
          </a:r>
        </a:p>
      </dgm:t>
    </dgm:pt>
    <dgm:pt modelId="{A9C96A65-C1A2-443F-A70C-5AC21A353E8D}" type="parTrans" cxnId="{698A6DBC-5214-45E7-B1C7-BAD0AF038C44}">
      <dgm:prSet/>
      <dgm:spPr/>
      <dgm:t>
        <a:bodyPr/>
        <a:lstStyle/>
        <a:p>
          <a:endParaRPr lang="es-ES" sz="2000" b="1"/>
        </a:p>
      </dgm:t>
    </dgm:pt>
    <dgm:pt modelId="{D12CB801-4A9F-418C-A0C1-34C41F368C4E}" type="sibTrans" cxnId="{698A6DBC-5214-45E7-B1C7-BAD0AF038C44}">
      <dgm:prSet/>
      <dgm:spPr/>
      <dgm:t>
        <a:bodyPr/>
        <a:lstStyle/>
        <a:p>
          <a:endParaRPr lang="es-ES" sz="2000" b="1"/>
        </a:p>
      </dgm:t>
    </dgm:pt>
    <dgm:pt modelId="{85115B7C-2F4C-4C30-A3B2-7552A7B88157}">
      <dgm:prSet phldrT="[Texto]" custT="1"/>
      <dgm:spPr>
        <a:solidFill>
          <a:srgbClr val="0070C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r>
            <a:rPr lang="en" sz="2000" b="1" dirty="0">
              <a:effectLst>
                <a:outerShdw blurRad="38100" dist="38100" dir="2700000" algn="tl">
                  <a:srgbClr val="000000">
                    <a:alpha val="43137"/>
                  </a:srgbClr>
                </a:outerShdw>
              </a:effectLst>
            </a:rPr>
            <a:t>He interpreted the new birth literally</a:t>
          </a:r>
        </a:p>
      </dgm:t>
    </dgm:pt>
    <dgm:pt modelId="{103AEE63-6717-444A-808E-E15C6E3D9622}" type="parTrans" cxnId="{509A750C-E0E5-4D9E-9732-C0D2DC25BA17}">
      <dgm:prSet/>
      <dgm:spPr/>
      <dgm:t>
        <a:bodyPr/>
        <a:lstStyle/>
        <a:p>
          <a:endParaRPr lang="es-ES" sz="2000" b="1"/>
        </a:p>
      </dgm:t>
    </dgm:pt>
    <dgm:pt modelId="{309A6EF2-907B-4C2B-A463-75A66FF693BD}" type="sibTrans" cxnId="{509A750C-E0E5-4D9E-9732-C0D2DC25BA17}">
      <dgm:prSet/>
      <dgm:spPr/>
      <dgm:t>
        <a:bodyPr/>
        <a:lstStyle/>
        <a:p>
          <a:endParaRPr lang="es-ES" sz="2000" b="1"/>
        </a:p>
      </dgm:t>
    </dgm:pt>
    <dgm:pt modelId="{294C7C78-F610-4266-9E23-F2DB1EAE7D01}">
      <dgm:prSet phldrT="[Texto]" custT="1"/>
      <dgm:spPr>
        <a:solidFill>
          <a:schemeClr val="accent1">
            <a:lumMod val="20000"/>
            <a:lumOff val="80000"/>
            <a:alpha val="90000"/>
          </a:schemeClr>
        </a:solidFill>
        <a:effectLst>
          <a:outerShdw blurRad="50800" dist="38100" dir="2700000" algn="tl" rotWithShape="0">
            <a:prstClr val="black">
              <a:alpha val="40000"/>
            </a:prstClr>
          </a:outerShdw>
        </a:effectLst>
      </dgm:spPr>
      <dgm:t>
        <a:bodyPr/>
        <a:lstStyle/>
        <a:p>
          <a:r>
            <a:rPr lang="en" sz="2800" b="1" dirty="0">
              <a:solidFill>
                <a:schemeClr val="accent1">
                  <a:lumMod val="75000"/>
                </a:schemeClr>
              </a:solidFill>
            </a:rPr>
            <a:t>Samaritan woman</a:t>
          </a:r>
        </a:p>
      </dgm:t>
    </dgm:pt>
    <dgm:pt modelId="{3036CB8D-EE06-45EB-8B33-33C17F815B19}" type="parTrans" cxnId="{0B95BD91-7882-4174-AB49-09BF12BC14BB}">
      <dgm:prSet/>
      <dgm:spPr/>
      <dgm:t>
        <a:bodyPr/>
        <a:lstStyle/>
        <a:p>
          <a:endParaRPr lang="es-ES" sz="2000" b="1"/>
        </a:p>
      </dgm:t>
    </dgm:pt>
    <dgm:pt modelId="{FBB560F3-4873-45C3-9B12-828BF3F3B4CC}" type="sibTrans" cxnId="{0B95BD91-7882-4174-AB49-09BF12BC14BB}">
      <dgm:prSet/>
      <dgm:spPr/>
      <dgm:t>
        <a:bodyPr/>
        <a:lstStyle/>
        <a:p>
          <a:endParaRPr lang="es-ES" sz="2000" b="1"/>
        </a:p>
      </dgm:t>
    </dgm:pt>
    <dgm:pt modelId="{949B9715-9A1F-4F55-8C41-9A5F361B0366}">
      <dgm:prSet phldrT="[Texto]" custT="1"/>
      <dgm:spPr>
        <a:solidFill>
          <a:srgbClr val="FF0066">
            <a:lumMod val="75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s-E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She</a:t>
          </a: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hides</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noon</a:t>
          </a:r>
        </a:p>
      </dgm:t>
    </dgm:pt>
    <dgm:pt modelId="{1E88240B-7191-4742-A2C7-78DD42E7CAF1}" type="parTrans" cxnId="{D1A91BEE-C80C-45DF-813D-EC309B147804}">
      <dgm:prSet/>
      <dgm:spPr/>
      <dgm:t>
        <a:bodyPr/>
        <a:lstStyle/>
        <a:p>
          <a:endParaRPr lang="es-ES" sz="2000" b="1"/>
        </a:p>
      </dgm:t>
    </dgm:pt>
    <dgm:pt modelId="{3519B9E0-8580-4398-A133-F53D8B9E28F3}" type="sibTrans" cxnId="{D1A91BEE-C80C-45DF-813D-EC309B147804}">
      <dgm:prSet/>
      <dgm:spPr/>
      <dgm:t>
        <a:bodyPr/>
        <a:lstStyle/>
        <a:p>
          <a:endParaRPr lang="es-ES" sz="2000" b="1"/>
        </a:p>
      </dgm:t>
    </dgm:pt>
    <dgm:pt modelId="{183BCBB7-F390-4976-B53B-2760B0FB0D0B}">
      <dgm:prSet phldrT="[Texto]" custT="1"/>
      <dgm:spPr>
        <a:solidFill>
          <a:srgbClr val="0070C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She interpreted the water of life literally</a:t>
          </a:r>
        </a:p>
      </dgm:t>
    </dgm:pt>
    <dgm:pt modelId="{2FC68379-1AA7-4476-9DE3-C3E36322DA85}" type="parTrans" cxnId="{26FFCF74-1ABA-4A2C-BFC1-6024D4A7E45D}">
      <dgm:prSet/>
      <dgm:spPr/>
      <dgm:t>
        <a:bodyPr/>
        <a:lstStyle/>
        <a:p>
          <a:endParaRPr lang="es-ES" sz="2000" b="1"/>
        </a:p>
      </dgm:t>
    </dgm:pt>
    <dgm:pt modelId="{8E152600-EE07-4DC8-A49F-E42D1288F824}" type="sibTrans" cxnId="{26FFCF74-1ABA-4A2C-BFC1-6024D4A7E45D}">
      <dgm:prSet/>
      <dgm:spPr/>
      <dgm:t>
        <a:bodyPr/>
        <a:lstStyle/>
        <a:p>
          <a:endParaRPr lang="es-ES" sz="2000" b="1"/>
        </a:p>
      </dgm:t>
    </dgm:pt>
    <dgm:pt modelId="{965689E0-126A-4813-90FB-485F033CD5C1}">
      <dgm:prSet phldrT="[Texto]" custT="1"/>
      <dgm:spPr>
        <a:solidFill>
          <a:schemeClr val="accent2"/>
        </a:solidFill>
      </dgm:spPr>
      <dgm:t>
        <a:bodyPr/>
        <a:lstStyle/>
        <a:p>
          <a:r>
            <a:rPr lang="en" sz="2000" b="1" dirty="0">
              <a:effectLst>
                <a:outerShdw blurRad="38100" dist="38100" dir="2700000" algn="tl">
                  <a:srgbClr val="000000">
                    <a:alpha val="43137"/>
                  </a:srgbClr>
                </a:outerShdw>
              </a:effectLst>
            </a:rPr>
            <a:t>Jesus led her to the desire to know more</a:t>
          </a:r>
        </a:p>
      </dgm:t>
    </dgm:pt>
    <dgm:pt modelId="{4F7342A6-640D-44D8-9692-1DC13F191659}" type="parTrans" cxnId="{B899A910-E302-4CDA-BD6B-50407EF96160}">
      <dgm:prSet/>
      <dgm:spPr/>
      <dgm:t>
        <a:bodyPr/>
        <a:lstStyle/>
        <a:p>
          <a:endParaRPr lang="es-ES" sz="2000" b="1"/>
        </a:p>
      </dgm:t>
    </dgm:pt>
    <dgm:pt modelId="{EF33D23F-8117-4907-98CC-BF323A3933CD}" type="sibTrans" cxnId="{B899A910-E302-4CDA-BD6B-50407EF96160}">
      <dgm:prSet/>
      <dgm:spPr/>
      <dgm:t>
        <a:bodyPr/>
        <a:lstStyle/>
        <a:p>
          <a:endParaRPr lang="es-ES" sz="2000" b="1"/>
        </a:p>
      </dgm:t>
    </dgm:pt>
    <dgm:pt modelId="{8E75A5B4-6EEB-4981-9BB6-7091E07ADA51}">
      <dgm:prSet phldrT="[Texto]" custT="1"/>
      <dgm:spPr>
        <a:solidFill>
          <a:schemeClr val="accent2"/>
        </a:solidFill>
      </dgm:spPr>
      <dgm:t>
        <a:bodyPr/>
        <a:lstStyle/>
        <a:p>
          <a:r>
            <a:rPr lang="en" sz="2000" b="1" dirty="0">
              <a:effectLst>
                <a:outerShdw blurRad="38100" dist="38100" dir="2700000" algn="tl">
                  <a:srgbClr val="000000">
                    <a:alpha val="43137"/>
                  </a:srgbClr>
                </a:outerShdw>
              </a:effectLst>
            </a:rPr>
            <a:t>Jesus pointed out to him the spiritual truth</a:t>
          </a:r>
        </a:p>
      </dgm:t>
    </dgm:pt>
    <dgm:pt modelId="{537A98F7-6BE5-475A-8EFF-7F3CAE7D2ED6}" type="parTrans" cxnId="{15380399-A5E5-41F2-AD1E-1E25049AD762}">
      <dgm:prSet/>
      <dgm:spPr/>
      <dgm:t>
        <a:bodyPr/>
        <a:lstStyle/>
        <a:p>
          <a:endParaRPr lang="es-ES" sz="2000" b="1"/>
        </a:p>
      </dgm:t>
    </dgm:pt>
    <dgm:pt modelId="{7B1DD5B6-D7C2-413E-B4FB-6200F627AB5C}" type="sibTrans" cxnId="{15380399-A5E5-41F2-AD1E-1E25049AD762}">
      <dgm:prSet/>
      <dgm:spPr/>
      <dgm:t>
        <a:bodyPr/>
        <a:lstStyle/>
        <a:p>
          <a:endParaRPr lang="es-ES" sz="2000" b="1"/>
        </a:p>
      </dgm:t>
    </dgm:pt>
    <dgm:pt modelId="{98B96117-47C9-4DC8-9521-CA25618ABD56}" type="pres">
      <dgm:prSet presAssocID="{207123A6-C163-405D-BC97-AF75FEC397B2}" presName="theList" presStyleCnt="0">
        <dgm:presLayoutVars>
          <dgm:dir/>
          <dgm:animLvl val="lvl"/>
          <dgm:resizeHandles val="exact"/>
        </dgm:presLayoutVars>
      </dgm:prSet>
      <dgm:spPr/>
    </dgm:pt>
    <dgm:pt modelId="{9C1F0731-62C0-457E-B46C-334706426F8A}" type="pres">
      <dgm:prSet presAssocID="{303B0292-748B-4A7D-908A-DF4FFADD55CC}" presName="compNode" presStyleCnt="0"/>
      <dgm:spPr/>
    </dgm:pt>
    <dgm:pt modelId="{EA2158D9-CBED-4C55-B161-75875BE2715C}" type="pres">
      <dgm:prSet presAssocID="{303B0292-748B-4A7D-908A-DF4FFADD55CC}" presName="aNode" presStyleLbl="bgShp" presStyleIdx="0" presStyleCnt="2"/>
      <dgm:spPr/>
    </dgm:pt>
    <dgm:pt modelId="{330EBC3C-32A9-40CB-8706-C2415F5D1F94}" type="pres">
      <dgm:prSet presAssocID="{303B0292-748B-4A7D-908A-DF4FFADD55CC}" presName="textNode" presStyleLbl="bgShp" presStyleIdx="0" presStyleCnt="2"/>
      <dgm:spPr/>
    </dgm:pt>
    <dgm:pt modelId="{495660F2-ED73-421B-992A-BB8F171F8F0D}" type="pres">
      <dgm:prSet presAssocID="{303B0292-748B-4A7D-908A-DF4FFADD55CC}" presName="compChildNode" presStyleCnt="0"/>
      <dgm:spPr/>
    </dgm:pt>
    <dgm:pt modelId="{B0154776-A364-4E6B-8143-6612238BAC75}" type="pres">
      <dgm:prSet presAssocID="{303B0292-748B-4A7D-908A-DF4FFADD55CC}" presName="theInnerList" presStyleCnt="0"/>
      <dgm:spPr/>
    </dgm:pt>
    <dgm:pt modelId="{37A4796A-9378-418B-B1FE-963049F47B69}" type="pres">
      <dgm:prSet presAssocID="{38FF5CC0-86C7-4550-8247-C37A76F139B9}" presName="childNode" presStyleLbl="node1" presStyleIdx="0" presStyleCnt="6" custScaleX="113306" custScaleY="120602" custLinFactY="-38478" custLinFactNeighborY="-100000">
        <dgm:presLayoutVars>
          <dgm:bulletEnabled val="1"/>
        </dgm:presLayoutVars>
      </dgm:prSet>
      <dgm:spPr/>
    </dgm:pt>
    <dgm:pt modelId="{08D32FC5-89D9-4AE5-9F4E-ADEE9F2F55E4}" type="pres">
      <dgm:prSet presAssocID="{38FF5CC0-86C7-4550-8247-C37A76F139B9}" presName="aSpace2" presStyleCnt="0"/>
      <dgm:spPr/>
    </dgm:pt>
    <dgm:pt modelId="{CF0F941D-0D25-43BA-9245-C8A2C54DC5F2}" type="pres">
      <dgm:prSet presAssocID="{85115B7C-2F4C-4C30-A3B2-7552A7B88157}" presName="childNode" presStyleLbl="node1" presStyleIdx="1" presStyleCnt="6" custScaleX="113306" custScaleY="242975" custLinFactY="-10773" custLinFactNeighborY="-100000">
        <dgm:presLayoutVars>
          <dgm:bulletEnabled val="1"/>
        </dgm:presLayoutVars>
      </dgm:prSet>
      <dgm:spPr/>
    </dgm:pt>
    <dgm:pt modelId="{D9715F0A-C6C0-4705-AF66-CDC559FF3B1F}" type="pres">
      <dgm:prSet presAssocID="{85115B7C-2F4C-4C30-A3B2-7552A7B88157}" presName="aSpace2" presStyleCnt="0"/>
      <dgm:spPr/>
    </dgm:pt>
    <dgm:pt modelId="{9E77710B-E38A-43F6-BFF4-83D5796851D2}" type="pres">
      <dgm:prSet presAssocID="{8E75A5B4-6EEB-4981-9BB6-7091E07ADA51}" presName="childNode" presStyleLbl="node1" presStyleIdx="2" presStyleCnt="6" custScaleX="113306" custScaleY="184983">
        <dgm:presLayoutVars>
          <dgm:bulletEnabled val="1"/>
        </dgm:presLayoutVars>
      </dgm:prSet>
      <dgm:spPr/>
    </dgm:pt>
    <dgm:pt modelId="{C0BF42FF-130D-4BDD-BC78-62AA725902C6}" type="pres">
      <dgm:prSet presAssocID="{303B0292-748B-4A7D-908A-DF4FFADD55CC}" presName="aSpace" presStyleCnt="0"/>
      <dgm:spPr/>
    </dgm:pt>
    <dgm:pt modelId="{F309EC45-67B5-4E98-9289-FD0588493B86}" type="pres">
      <dgm:prSet presAssocID="{294C7C78-F610-4266-9E23-F2DB1EAE7D01}" presName="compNode" presStyleCnt="0"/>
      <dgm:spPr/>
    </dgm:pt>
    <dgm:pt modelId="{2DF965AA-0D32-4D75-AC57-D97BC172F59E}" type="pres">
      <dgm:prSet presAssocID="{294C7C78-F610-4266-9E23-F2DB1EAE7D01}" presName="aNode" presStyleLbl="bgShp" presStyleIdx="1" presStyleCnt="2"/>
      <dgm:spPr/>
    </dgm:pt>
    <dgm:pt modelId="{98B38794-F95B-4647-B418-2D463B8F47F2}" type="pres">
      <dgm:prSet presAssocID="{294C7C78-F610-4266-9E23-F2DB1EAE7D01}" presName="textNode" presStyleLbl="bgShp" presStyleIdx="1" presStyleCnt="2"/>
      <dgm:spPr/>
    </dgm:pt>
    <dgm:pt modelId="{B774DA28-ADC8-4CD7-A1FA-2C7590EF7BE8}" type="pres">
      <dgm:prSet presAssocID="{294C7C78-F610-4266-9E23-F2DB1EAE7D01}" presName="compChildNode" presStyleCnt="0"/>
      <dgm:spPr/>
    </dgm:pt>
    <dgm:pt modelId="{BDBCA22F-D4CC-4A4F-AA71-43A4D4B9B479}" type="pres">
      <dgm:prSet presAssocID="{294C7C78-F610-4266-9E23-F2DB1EAE7D01}" presName="theInnerList" presStyleCnt="0"/>
      <dgm:spPr/>
    </dgm:pt>
    <dgm:pt modelId="{3330A2CE-E27E-492A-8D4B-57E87053E47F}" type="pres">
      <dgm:prSet presAssocID="{949B9715-9A1F-4F55-8C41-9A5F361B0366}" presName="childNode" presStyleLbl="node1" presStyleIdx="3" presStyleCnt="6" custScaleX="113306" custScaleY="120602" custLinFactY="-38478" custLinFactNeighborY="-100000">
        <dgm:presLayoutVars>
          <dgm:bulletEnabled val="1"/>
        </dgm:presLayoutVars>
      </dgm:prSet>
      <dgm:spPr/>
    </dgm:pt>
    <dgm:pt modelId="{85399F69-A7AC-4646-9304-50FCA6EE9A6F}" type="pres">
      <dgm:prSet presAssocID="{949B9715-9A1F-4F55-8C41-9A5F361B0366}" presName="aSpace2" presStyleCnt="0"/>
      <dgm:spPr/>
    </dgm:pt>
    <dgm:pt modelId="{908ECF74-860A-4D99-9341-4D65AE7B36F6}" type="pres">
      <dgm:prSet presAssocID="{183BCBB7-F390-4976-B53B-2760B0FB0D0B}" presName="childNode" presStyleLbl="node1" presStyleIdx="4" presStyleCnt="6" custScaleX="113306" custScaleY="242975" custLinFactY="-10773" custLinFactNeighborY="-100000">
        <dgm:presLayoutVars>
          <dgm:bulletEnabled val="1"/>
        </dgm:presLayoutVars>
      </dgm:prSet>
      <dgm:spPr/>
    </dgm:pt>
    <dgm:pt modelId="{2BA16A91-76A8-4BB1-9BE4-8E8927DC569E}" type="pres">
      <dgm:prSet presAssocID="{183BCBB7-F390-4976-B53B-2760B0FB0D0B}" presName="aSpace2" presStyleCnt="0"/>
      <dgm:spPr/>
    </dgm:pt>
    <dgm:pt modelId="{74595A66-9C3E-4945-936C-441F599C6501}" type="pres">
      <dgm:prSet presAssocID="{965689E0-126A-4813-90FB-485F033CD5C1}" presName="childNode" presStyleLbl="node1" presStyleIdx="5" presStyleCnt="6" custScaleX="113306" custScaleY="184983">
        <dgm:presLayoutVars>
          <dgm:bulletEnabled val="1"/>
        </dgm:presLayoutVars>
      </dgm:prSet>
      <dgm:spPr/>
    </dgm:pt>
  </dgm:ptLst>
  <dgm:cxnLst>
    <dgm:cxn modelId="{62371504-9B1F-494C-8B10-13B5DA34CA5F}" type="presOf" srcId="{303B0292-748B-4A7D-908A-DF4FFADD55CC}" destId="{330EBC3C-32A9-40CB-8706-C2415F5D1F94}" srcOrd="1" destOrd="0" presId="urn:microsoft.com/office/officeart/2005/8/layout/lProcess2"/>
    <dgm:cxn modelId="{509A750C-E0E5-4D9E-9732-C0D2DC25BA17}" srcId="{303B0292-748B-4A7D-908A-DF4FFADD55CC}" destId="{85115B7C-2F4C-4C30-A3B2-7552A7B88157}" srcOrd="1" destOrd="0" parTransId="{103AEE63-6717-444A-808E-E15C6E3D9622}" sibTransId="{309A6EF2-907B-4C2B-A463-75A66FF693BD}"/>
    <dgm:cxn modelId="{B899A910-E302-4CDA-BD6B-50407EF96160}" srcId="{294C7C78-F610-4266-9E23-F2DB1EAE7D01}" destId="{965689E0-126A-4813-90FB-485F033CD5C1}" srcOrd="2" destOrd="0" parTransId="{4F7342A6-640D-44D8-9692-1DC13F191659}" sibTransId="{EF33D23F-8117-4907-98CC-BF323A3933CD}"/>
    <dgm:cxn modelId="{B020CC42-AD92-4483-ACE6-18E6D5888792}" type="presOf" srcId="{38FF5CC0-86C7-4550-8247-C37A76F139B9}" destId="{37A4796A-9378-418B-B1FE-963049F47B69}" srcOrd="0" destOrd="0" presId="urn:microsoft.com/office/officeart/2005/8/layout/lProcess2"/>
    <dgm:cxn modelId="{E6125444-736C-4232-B59F-EC391E08A83A}" type="presOf" srcId="{965689E0-126A-4813-90FB-485F033CD5C1}" destId="{74595A66-9C3E-4945-936C-441F599C6501}" srcOrd="0" destOrd="0" presId="urn:microsoft.com/office/officeart/2005/8/layout/lProcess2"/>
    <dgm:cxn modelId="{26FFCF74-1ABA-4A2C-BFC1-6024D4A7E45D}" srcId="{294C7C78-F610-4266-9E23-F2DB1EAE7D01}" destId="{183BCBB7-F390-4976-B53B-2760B0FB0D0B}" srcOrd="1" destOrd="0" parTransId="{2FC68379-1AA7-4476-9DE3-C3E36322DA85}" sibTransId="{8E152600-EE07-4DC8-A49F-E42D1288F824}"/>
    <dgm:cxn modelId="{D2D86557-6B34-4B42-B2AF-82308F4F3D38}" srcId="{207123A6-C163-405D-BC97-AF75FEC397B2}" destId="{303B0292-748B-4A7D-908A-DF4FFADD55CC}" srcOrd="0" destOrd="0" parTransId="{DF3A5A74-3AD1-49B1-8B6D-172FC7543E5B}" sibTransId="{14B45B99-B229-40E4-A0B7-0814A8463593}"/>
    <dgm:cxn modelId="{14C2597E-B6D9-4C83-822F-94F7D121CC19}" type="presOf" srcId="{207123A6-C163-405D-BC97-AF75FEC397B2}" destId="{98B96117-47C9-4DC8-9521-CA25618ABD56}" srcOrd="0" destOrd="0" presId="urn:microsoft.com/office/officeart/2005/8/layout/lProcess2"/>
    <dgm:cxn modelId="{0B95BD91-7882-4174-AB49-09BF12BC14BB}" srcId="{207123A6-C163-405D-BC97-AF75FEC397B2}" destId="{294C7C78-F610-4266-9E23-F2DB1EAE7D01}" srcOrd="1" destOrd="0" parTransId="{3036CB8D-EE06-45EB-8B33-33C17F815B19}" sibTransId="{FBB560F3-4873-45C3-9B12-828BF3F3B4CC}"/>
    <dgm:cxn modelId="{88C21096-D3EC-47B9-965E-6BC86A12B07E}" type="presOf" srcId="{294C7C78-F610-4266-9E23-F2DB1EAE7D01}" destId="{98B38794-F95B-4647-B418-2D463B8F47F2}" srcOrd="1" destOrd="0" presId="urn:microsoft.com/office/officeart/2005/8/layout/lProcess2"/>
    <dgm:cxn modelId="{15380399-A5E5-41F2-AD1E-1E25049AD762}" srcId="{303B0292-748B-4A7D-908A-DF4FFADD55CC}" destId="{8E75A5B4-6EEB-4981-9BB6-7091E07ADA51}" srcOrd="2" destOrd="0" parTransId="{537A98F7-6BE5-475A-8EFF-7F3CAE7D2ED6}" sibTransId="{7B1DD5B6-D7C2-413E-B4FB-6200F627AB5C}"/>
    <dgm:cxn modelId="{C44712A4-A340-4806-B80C-9FBFFB37EE39}" type="presOf" srcId="{8E75A5B4-6EEB-4981-9BB6-7091E07ADA51}" destId="{9E77710B-E38A-43F6-BFF4-83D5796851D2}" srcOrd="0" destOrd="0" presId="urn:microsoft.com/office/officeart/2005/8/layout/lProcess2"/>
    <dgm:cxn modelId="{8337E7AD-F30D-4E94-B13A-B2B8A6B59500}" type="presOf" srcId="{949B9715-9A1F-4F55-8C41-9A5F361B0366}" destId="{3330A2CE-E27E-492A-8D4B-57E87053E47F}" srcOrd="0" destOrd="0" presId="urn:microsoft.com/office/officeart/2005/8/layout/lProcess2"/>
    <dgm:cxn modelId="{698A6DBC-5214-45E7-B1C7-BAD0AF038C44}" srcId="{303B0292-748B-4A7D-908A-DF4FFADD55CC}" destId="{38FF5CC0-86C7-4550-8247-C37A76F139B9}" srcOrd="0" destOrd="0" parTransId="{A9C96A65-C1A2-443F-A70C-5AC21A353E8D}" sibTransId="{D12CB801-4A9F-418C-A0C1-34C41F368C4E}"/>
    <dgm:cxn modelId="{92C9FBD7-E354-4877-8F75-4AED5EFA1C13}" type="presOf" srcId="{85115B7C-2F4C-4C30-A3B2-7552A7B88157}" destId="{CF0F941D-0D25-43BA-9245-C8A2C54DC5F2}" srcOrd="0" destOrd="0" presId="urn:microsoft.com/office/officeart/2005/8/layout/lProcess2"/>
    <dgm:cxn modelId="{8E8A0AE3-C0AC-476F-9BE8-652047F44B31}" type="presOf" srcId="{183BCBB7-F390-4976-B53B-2760B0FB0D0B}" destId="{908ECF74-860A-4D99-9341-4D65AE7B36F6}" srcOrd="0" destOrd="0" presId="urn:microsoft.com/office/officeart/2005/8/layout/lProcess2"/>
    <dgm:cxn modelId="{1A50ACE6-BDDF-43BF-8463-7D46A56E3089}" type="presOf" srcId="{294C7C78-F610-4266-9E23-F2DB1EAE7D01}" destId="{2DF965AA-0D32-4D75-AC57-D97BC172F59E}" srcOrd="0" destOrd="0" presId="urn:microsoft.com/office/officeart/2005/8/layout/lProcess2"/>
    <dgm:cxn modelId="{D1A91BEE-C80C-45DF-813D-EC309B147804}" srcId="{294C7C78-F610-4266-9E23-F2DB1EAE7D01}" destId="{949B9715-9A1F-4F55-8C41-9A5F361B0366}" srcOrd="0" destOrd="0" parTransId="{1E88240B-7191-4742-A2C7-78DD42E7CAF1}" sibTransId="{3519B9E0-8580-4398-A133-F53D8B9E28F3}"/>
    <dgm:cxn modelId="{51F32DF5-3645-4468-AF01-22E5EE22C5C6}" type="presOf" srcId="{303B0292-748B-4A7D-908A-DF4FFADD55CC}" destId="{EA2158D9-CBED-4C55-B161-75875BE2715C}" srcOrd="0" destOrd="0" presId="urn:microsoft.com/office/officeart/2005/8/layout/lProcess2"/>
    <dgm:cxn modelId="{7D91BCE1-ACED-4C4C-8052-FAB63B4E2A29}" type="presParOf" srcId="{98B96117-47C9-4DC8-9521-CA25618ABD56}" destId="{9C1F0731-62C0-457E-B46C-334706426F8A}" srcOrd="0" destOrd="0" presId="urn:microsoft.com/office/officeart/2005/8/layout/lProcess2"/>
    <dgm:cxn modelId="{73DA80BF-F7FA-482B-85B4-4EAB4407E837}" type="presParOf" srcId="{9C1F0731-62C0-457E-B46C-334706426F8A}" destId="{EA2158D9-CBED-4C55-B161-75875BE2715C}" srcOrd="0" destOrd="0" presId="urn:microsoft.com/office/officeart/2005/8/layout/lProcess2"/>
    <dgm:cxn modelId="{8EF0AD30-0CC3-412B-AD98-AA2FCF63CF68}" type="presParOf" srcId="{9C1F0731-62C0-457E-B46C-334706426F8A}" destId="{330EBC3C-32A9-40CB-8706-C2415F5D1F94}" srcOrd="1" destOrd="0" presId="urn:microsoft.com/office/officeart/2005/8/layout/lProcess2"/>
    <dgm:cxn modelId="{6EBBA69A-329B-41D8-A9BE-F9E9965C0B0F}" type="presParOf" srcId="{9C1F0731-62C0-457E-B46C-334706426F8A}" destId="{495660F2-ED73-421B-992A-BB8F171F8F0D}" srcOrd="2" destOrd="0" presId="urn:microsoft.com/office/officeart/2005/8/layout/lProcess2"/>
    <dgm:cxn modelId="{61A5D813-4B1F-4B1C-9BDE-92CEA868580E}" type="presParOf" srcId="{495660F2-ED73-421B-992A-BB8F171F8F0D}" destId="{B0154776-A364-4E6B-8143-6612238BAC75}" srcOrd="0" destOrd="0" presId="urn:microsoft.com/office/officeart/2005/8/layout/lProcess2"/>
    <dgm:cxn modelId="{870CD288-8786-43F7-B71E-0497458F8B9B}" type="presParOf" srcId="{B0154776-A364-4E6B-8143-6612238BAC75}" destId="{37A4796A-9378-418B-B1FE-963049F47B69}" srcOrd="0" destOrd="0" presId="urn:microsoft.com/office/officeart/2005/8/layout/lProcess2"/>
    <dgm:cxn modelId="{FB235270-F6CA-4210-99CE-B4A4E7779E4A}" type="presParOf" srcId="{B0154776-A364-4E6B-8143-6612238BAC75}" destId="{08D32FC5-89D9-4AE5-9F4E-ADEE9F2F55E4}" srcOrd="1" destOrd="0" presId="urn:microsoft.com/office/officeart/2005/8/layout/lProcess2"/>
    <dgm:cxn modelId="{9C0BDB4A-F5BE-4BE6-A159-4A1A018CA0FF}" type="presParOf" srcId="{B0154776-A364-4E6B-8143-6612238BAC75}" destId="{CF0F941D-0D25-43BA-9245-C8A2C54DC5F2}" srcOrd="2" destOrd="0" presId="urn:microsoft.com/office/officeart/2005/8/layout/lProcess2"/>
    <dgm:cxn modelId="{B41F5BE6-1B74-44D4-A483-239BDDD41C27}" type="presParOf" srcId="{B0154776-A364-4E6B-8143-6612238BAC75}" destId="{D9715F0A-C6C0-4705-AF66-CDC559FF3B1F}" srcOrd="3" destOrd="0" presId="urn:microsoft.com/office/officeart/2005/8/layout/lProcess2"/>
    <dgm:cxn modelId="{76C3B25F-0088-4F0B-8318-A820FA047FCA}" type="presParOf" srcId="{B0154776-A364-4E6B-8143-6612238BAC75}" destId="{9E77710B-E38A-43F6-BFF4-83D5796851D2}" srcOrd="4" destOrd="0" presId="urn:microsoft.com/office/officeart/2005/8/layout/lProcess2"/>
    <dgm:cxn modelId="{581C8AFD-C195-4A6D-A881-B9D8B4024574}" type="presParOf" srcId="{98B96117-47C9-4DC8-9521-CA25618ABD56}" destId="{C0BF42FF-130D-4BDD-BC78-62AA725902C6}" srcOrd="1" destOrd="0" presId="urn:microsoft.com/office/officeart/2005/8/layout/lProcess2"/>
    <dgm:cxn modelId="{2B66FF00-FB22-419A-9951-97F57B1A210C}" type="presParOf" srcId="{98B96117-47C9-4DC8-9521-CA25618ABD56}" destId="{F309EC45-67B5-4E98-9289-FD0588493B86}" srcOrd="2" destOrd="0" presId="urn:microsoft.com/office/officeart/2005/8/layout/lProcess2"/>
    <dgm:cxn modelId="{1089EC72-FFA0-4536-8FD8-336CBAD90688}" type="presParOf" srcId="{F309EC45-67B5-4E98-9289-FD0588493B86}" destId="{2DF965AA-0D32-4D75-AC57-D97BC172F59E}" srcOrd="0" destOrd="0" presId="urn:microsoft.com/office/officeart/2005/8/layout/lProcess2"/>
    <dgm:cxn modelId="{941635C8-B892-46A7-A07F-793D9C04F07A}" type="presParOf" srcId="{F309EC45-67B5-4E98-9289-FD0588493B86}" destId="{98B38794-F95B-4647-B418-2D463B8F47F2}" srcOrd="1" destOrd="0" presId="urn:microsoft.com/office/officeart/2005/8/layout/lProcess2"/>
    <dgm:cxn modelId="{A032157A-2DFA-4DDF-B02A-13B6C8C666D5}" type="presParOf" srcId="{F309EC45-67B5-4E98-9289-FD0588493B86}" destId="{B774DA28-ADC8-4CD7-A1FA-2C7590EF7BE8}" srcOrd="2" destOrd="0" presId="urn:microsoft.com/office/officeart/2005/8/layout/lProcess2"/>
    <dgm:cxn modelId="{ECFE08E2-E4DC-4716-ABA0-89FA454F0639}" type="presParOf" srcId="{B774DA28-ADC8-4CD7-A1FA-2C7590EF7BE8}" destId="{BDBCA22F-D4CC-4A4F-AA71-43A4D4B9B479}" srcOrd="0" destOrd="0" presId="urn:microsoft.com/office/officeart/2005/8/layout/lProcess2"/>
    <dgm:cxn modelId="{E17A2B25-D268-4BBD-A8DB-9CDB8FC655BA}" type="presParOf" srcId="{BDBCA22F-D4CC-4A4F-AA71-43A4D4B9B479}" destId="{3330A2CE-E27E-492A-8D4B-57E87053E47F}" srcOrd="0" destOrd="0" presId="urn:microsoft.com/office/officeart/2005/8/layout/lProcess2"/>
    <dgm:cxn modelId="{A61414BD-9DB2-4E12-B7AD-92AB14BE9923}" type="presParOf" srcId="{BDBCA22F-D4CC-4A4F-AA71-43A4D4B9B479}" destId="{85399F69-A7AC-4646-9304-50FCA6EE9A6F}" srcOrd="1" destOrd="0" presId="urn:microsoft.com/office/officeart/2005/8/layout/lProcess2"/>
    <dgm:cxn modelId="{64422552-8072-420B-B9C8-97F2C81316D3}" type="presParOf" srcId="{BDBCA22F-D4CC-4A4F-AA71-43A4D4B9B479}" destId="{908ECF74-860A-4D99-9341-4D65AE7B36F6}" srcOrd="2" destOrd="0" presId="urn:microsoft.com/office/officeart/2005/8/layout/lProcess2"/>
    <dgm:cxn modelId="{9A299EB5-7B36-4DE1-AD49-BDAD47C7C1D0}" type="presParOf" srcId="{BDBCA22F-D4CC-4A4F-AA71-43A4D4B9B479}" destId="{2BA16A91-76A8-4BB1-9BE4-8E8927DC569E}" srcOrd="3" destOrd="0" presId="urn:microsoft.com/office/officeart/2005/8/layout/lProcess2"/>
    <dgm:cxn modelId="{F26DB4A9-B891-4FB7-92FF-85E39EEE0D2C}" type="presParOf" srcId="{BDBCA22F-D4CC-4A4F-AA71-43A4D4B9B479}" destId="{74595A66-9C3E-4945-936C-441F599C6501}"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36223-4051-492D-94EF-8FD7D598BD97}">
      <dsp:nvSpPr>
        <dsp:cNvPr id="0" name=""/>
        <dsp:cNvSpPr/>
      </dsp:nvSpPr>
      <dsp:spPr>
        <a:xfrm rot="5400000">
          <a:off x="6342504" y="-4610383"/>
          <a:ext cx="554582" cy="9821964"/>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10 of the 12 tribes of Israel rebel against Solomon's son Rehoboam and establish the northern kingdom [Israel] (1Kings 12:1, 16-17)</a:t>
          </a:r>
        </a:p>
      </dsp:txBody>
      <dsp:txXfrm rot="-5400000">
        <a:off x="1708813" y="50380"/>
        <a:ext cx="9794892" cy="500438"/>
      </dsp:txXfrm>
    </dsp:sp>
    <dsp:sp modelId="{4A7BAD2D-72D4-408B-BDAF-3C089160D98B}">
      <dsp:nvSpPr>
        <dsp:cNvPr id="0" name=""/>
        <dsp:cNvSpPr/>
      </dsp:nvSpPr>
      <dsp:spPr>
        <a:xfrm>
          <a:off x="822" y="1579"/>
          <a:ext cx="1707991" cy="5980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926 BC</a:t>
          </a:r>
        </a:p>
      </dsp:txBody>
      <dsp:txXfrm>
        <a:off x="30016" y="30773"/>
        <a:ext cx="1649603" cy="539650"/>
      </dsp:txXfrm>
    </dsp:sp>
    <dsp:sp modelId="{ADA70889-3636-4503-B647-625492EF26B6}">
      <dsp:nvSpPr>
        <dsp:cNvPr id="0" name=""/>
        <dsp:cNvSpPr/>
      </dsp:nvSpPr>
      <dsp:spPr>
        <a:xfrm rot="5400000">
          <a:off x="6342504" y="-3982442"/>
          <a:ext cx="554582" cy="9821964"/>
        </a:xfrm>
        <a:prstGeom prst="round2SameRect">
          <a:avLst/>
        </a:prstGeom>
        <a:solidFill>
          <a:schemeClr val="accent2">
            <a:tint val="40000"/>
            <a:hueOff val="-559278"/>
            <a:satOff val="9828"/>
            <a:lumOff val="868"/>
          </a:schemeClr>
        </a:solidFill>
        <a:ln w="12700" cap="flat" cmpd="sng" algn="ctr">
          <a:solidFill>
            <a:schemeClr val="accent2">
              <a:tint val="40000"/>
              <a:alpha val="90000"/>
              <a:hueOff val="-559278"/>
              <a:satOff val="9828"/>
              <a:lumOff val="86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err="1"/>
            <a:t>Omri </a:t>
          </a:r>
          <a:r>
            <a:rPr lang="en" sz="2000" b="1" kern="1200" dirty="0"/>
            <a:t>moves the capital of Israel to Samaria (1 Kings 16:23-24)</a:t>
          </a:r>
        </a:p>
      </dsp:txBody>
      <dsp:txXfrm rot="-5400000">
        <a:off x="1708813" y="678321"/>
        <a:ext cx="9794892" cy="500438"/>
      </dsp:txXfrm>
    </dsp:sp>
    <dsp:sp modelId="{7CE817B2-6EC5-4FDF-AF9D-B9D4BA0EB171}">
      <dsp:nvSpPr>
        <dsp:cNvPr id="0" name=""/>
        <dsp:cNvSpPr/>
      </dsp:nvSpPr>
      <dsp:spPr>
        <a:xfrm>
          <a:off x="822" y="629519"/>
          <a:ext cx="1707991" cy="598038"/>
        </a:xfrm>
        <a:prstGeom prst="roundRect">
          <a:avLst/>
        </a:prstGeom>
        <a:gradFill rotWithShape="0">
          <a:gsLst>
            <a:gs pos="0">
              <a:schemeClr val="accent2">
                <a:hueOff val="-374994"/>
                <a:satOff val="0"/>
                <a:lumOff val="3750"/>
                <a:alphaOff val="0"/>
                <a:satMod val="103000"/>
                <a:lumMod val="102000"/>
                <a:tint val="94000"/>
              </a:schemeClr>
            </a:gs>
            <a:gs pos="50000">
              <a:schemeClr val="accent2">
                <a:hueOff val="-374994"/>
                <a:satOff val="0"/>
                <a:lumOff val="3750"/>
                <a:alphaOff val="0"/>
                <a:satMod val="110000"/>
                <a:lumMod val="100000"/>
                <a:shade val="100000"/>
              </a:schemeClr>
            </a:gs>
            <a:gs pos="100000">
              <a:schemeClr val="accent2">
                <a:hueOff val="-374994"/>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dirty="0">
              <a:solidFill>
                <a:schemeClr val="bg1"/>
              </a:solidFill>
              <a:effectLst>
                <a:outerShdw blurRad="38100" dist="38100" dir="2700000" algn="tl">
                  <a:srgbClr val="000000">
                    <a:alpha val="43137"/>
                  </a:srgbClr>
                </a:outerShdw>
              </a:effectLst>
            </a:rPr>
            <a:t>875 BC</a:t>
          </a:r>
          <a:endParaRPr lang="es-ES" sz="2000" b="1" kern="1200" dirty="0">
            <a:solidFill>
              <a:schemeClr val="bg1"/>
            </a:solidFill>
            <a:effectLst>
              <a:outerShdw blurRad="38100" dist="38100" dir="2700000" algn="tl">
                <a:srgbClr val="000000">
                  <a:alpha val="43137"/>
                </a:srgbClr>
              </a:outerShdw>
            </a:effectLst>
          </a:endParaRPr>
        </a:p>
      </dsp:txBody>
      <dsp:txXfrm>
        <a:off x="30016" y="658713"/>
        <a:ext cx="1649603" cy="539650"/>
      </dsp:txXfrm>
    </dsp:sp>
    <dsp:sp modelId="{52652E93-3F7E-4976-B9B3-8EE7E2FE66B0}">
      <dsp:nvSpPr>
        <dsp:cNvPr id="0" name=""/>
        <dsp:cNvSpPr/>
      </dsp:nvSpPr>
      <dsp:spPr>
        <a:xfrm rot="5400000">
          <a:off x="6342504" y="-3354502"/>
          <a:ext cx="554582" cy="9821964"/>
        </a:xfrm>
        <a:prstGeom prst="round2SameRect">
          <a:avLst/>
        </a:prstGeom>
        <a:solidFill>
          <a:schemeClr val="accent2">
            <a:tint val="40000"/>
            <a:hueOff val="-1118557"/>
            <a:satOff val="19656"/>
            <a:lumOff val="1735"/>
          </a:schemeClr>
        </a:solidFill>
        <a:ln w="12700" cap="flat" cmpd="sng" algn="ctr">
          <a:solidFill>
            <a:schemeClr val="accent2">
              <a:tint val="40000"/>
              <a:alpha val="90000"/>
              <a:hueOff val="-1118557"/>
              <a:satOff val="19656"/>
              <a:lumOff val="173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Tiglath Pileser III deports part of the population, and makes Hoshea a puppet king of Israel (2 Kings 15:29-30 </a:t>
          </a:r>
          <a:r>
            <a:rPr lang="en" sz="1600" b="1" kern="1200" dirty="0"/>
            <a:t>NIV</a:t>
          </a:r>
          <a:r>
            <a:rPr lang="en" sz="2000" b="1" kern="1200" dirty="0"/>
            <a:t>)</a:t>
          </a:r>
        </a:p>
      </dsp:txBody>
      <dsp:txXfrm rot="-5400000">
        <a:off x="1708813" y="1306261"/>
        <a:ext cx="9794892" cy="500438"/>
      </dsp:txXfrm>
    </dsp:sp>
    <dsp:sp modelId="{3F2ABC43-A4F7-478C-9FEA-5FD704D48BF5}">
      <dsp:nvSpPr>
        <dsp:cNvPr id="0" name=""/>
        <dsp:cNvSpPr/>
      </dsp:nvSpPr>
      <dsp:spPr>
        <a:xfrm>
          <a:off x="822" y="1257460"/>
          <a:ext cx="1707991" cy="598038"/>
        </a:xfrm>
        <a:prstGeom prst="roundRect">
          <a:avLst/>
        </a:prstGeom>
        <a:gradFill rotWithShape="0">
          <a:gsLst>
            <a:gs pos="0">
              <a:schemeClr val="accent2">
                <a:hueOff val="-749987"/>
                <a:satOff val="0"/>
                <a:lumOff val="7500"/>
                <a:alphaOff val="0"/>
                <a:satMod val="103000"/>
                <a:lumMod val="102000"/>
                <a:tint val="94000"/>
              </a:schemeClr>
            </a:gs>
            <a:gs pos="50000">
              <a:schemeClr val="accent2">
                <a:hueOff val="-749987"/>
                <a:satOff val="0"/>
                <a:lumOff val="7500"/>
                <a:alphaOff val="0"/>
                <a:satMod val="110000"/>
                <a:lumMod val="100000"/>
                <a:shade val="100000"/>
              </a:schemeClr>
            </a:gs>
            <a:gs pos="100000">
              <a:schemeClr val="accent2">
                <a:hueOff val="-74998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dirty="0">
              <a:solidFill>
                <a:schemeClr val="tx1"/>
              </a:solidFill>
              <a:effectLst/>
            </a:rPr>
            <a:t>732 BC</a:t>
          </a:r>
          <a:endParaRPr lang="es-ES" sz="2000" b="1" kern="1200" dirty="0">
            <a:solidFill>
              <a:schemeClr val="tx1"/>
            </a:solidFill>
            <a:effectLst/>
          </a:endParaRPr>
        </a:p>
      </dsp:txBody>
      <dsp:txXfrm>
        <a:off x="30016" y="1286654"/>
        <a:ext cx="1649603" cy="539650"/>
      </dsp:txXfrm>
    </dsp:sp>
    <dsp:sp modelId="{7B2BF4D1-65A4-47D6-A9BF-8184C8793CAB}">
      <dsp:nvSpPr>
        <dsp:cNvPr id="0" name=""/>
        <dsp:cNvSpPr/>
      </dsp:nvSpPr>
      <dsp:spPr>
        <a:xfrm rot="5400000">
          <a:off x="6342504" y="-2726561"/>
          <a:ext cx="554582" cy="9821964"/>
        </a:xfrm>
        <a:prstGeom prst="round2SameRect">
          <a:avLst/>
        </a:prstGeom>
        <a:solidFill>
          <a:schemeClr val="accent2">
            <a:tint val="40000"/>
            <a:hueOff val="-1677835"/>
            <a:satOff val="29484"/>
            <a:lumOff val="2603"/>
          </a:schemeClr>
        </a:solidFill>
        <a:ln w="12700" cap="flat" cmpd="sng" algn="ctr">
          <a:solidFill>
            <a:schemeClr val="accent2">
              <a:tint val="40000"/>
              <a:alpha val="90000"/>
              <a:hueOff val="-1677835"/>
              <a:satOff val="29484"/>
              <a:lumOff val="260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Sargon II finally conquers Samaria and deports a large part of its population</a:t>
          </a:r>
          <a:br>
            <a:rPr lang="en" sz="2000" b="1" kern="1200" dirty="0"/>
          </a:br>
          <a:r>
            <a:rPr lang="en" sz="2000" b="1" kern="1200" dirty="0"/>
            <a:t>(2 Kings 17:6)</a:t>
          </a:r>
        </a:p>
      </dsp:txBody>
      <dsp:txXfrm rot="-5400000">
        <a:off x="1708813" y="1934202"/>
        <a:ext cx="9794892" cy="500438"/>
      </dsp:txXfrm>
    </dsp:sp>
    <dsp:sp modelId="{FD89AE2E-B00D-4329-A7C9-35711F0DD77B}">
      <dsp:nvSpPr>
        <dsp:cNvPr id="0" name=""/>
        <dsp:cNvSpPr/>
      </dsp:nvSpPr>
      <dsp:spPr>
        <a:xfrm>
          <a:off x="822" y="1885401"/>
          <a:ext cx="1707991" cy="598038"/>
        </a:xfrm>
        <a:prstGeom prst="roundRect">
          <a:avLst/>
        </a:prstGeom>
        <a:gradFill rotWithShape="0">
          <a:gsLst>
            <a:gs pos="0">
              <a:schemeClr val="accent2">
                <a:hueOff val="-1124981"/>
                <a:satOff val="0"/>
                <a:lumOff val="11250"/>
                <a:alphaOff val="0"/>
                <a:satMod val="103000"/>
                <a:lumMod val="102000"/>
                <a:tint val="94000"/>
              </a:schemeClr>
            </a:gs>
            <a:gs pos="50000">
              <a:schemeClr val="accent2">
                <a:hueOff val="-1124981"/>
                <a:satOff val="0"/>
                <a:lumOff val="11250"/>
                <a:alphaOff val="0"/>
                <a:satMod val="110000"/>
                <a:lumMod val="100000"/>
                <a:shade val="100000"/>
              </a:schemeClr>
            </a:gs>
            <a:gs pos="100000">
              <a:schemeClr val="accent2">
                <a:hueOff val="-1124981"/>
                <a:satOff val="0"/>
                <a:lumOff val="1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722 BC</a:t>
          </a:r>
        </a:p>
      </dsp:txBody>
      <dsp:txXfrm>
        <a:off x="30016" y="1914595"/>
        <a:ext cx="1649603" cy="539650"/>
      </dsp:txXfrm>
    </dsp:sp>
    <dsp:sp modelId="{AEB5B439-3D73-4D3D-8E2D-6A28705A6BAD}">
      <dsp:nvSpPr>
        <dsp:cNvPr id="0" name=""/>
        <dsp:cNvSpPr/>
      </dsp:nvSpPr>
      <dsp:spPr>
        <a:xfrm rot="5400000">
          <a:off x="6342504" y="-2098621"/>
          <a:ext cx="554582" cy="9821964"/>
        </a:xfrm>
        <a:prstGeom prst="round2SameRect">
          <a:avLst/>
        </a:prstGeom>
        <a:solidFill>
          <a:schemeClr val="accent2">
            <a:tint val="40000"/>
            <a:hueOff val="-2237113"/>
            <a:satOff val="39312"/>
            <a:lumOff val="3470"/>
          </a:schemeClr>
        </a:solidFill>
        <a:ln w="12700" cap="flat" cmpd="sng" algn="ctr">
          <a:solidFill>
            <a:schemeClr val="accent2">
              <a:tint val="40000"/>
              <a:alpha val="90000"/>
              <a:hueOff val="-2237113"/>
              <a:satOff val="39312"/>
              <a:lumOff val="347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They repopulate Samaria with deportees from other countries (2 Kings 17:24)</a:t>
          </a:r>
        </a:p>
      </dsp:txBody>
      <dsp:txXfrm rot="-5400000">
        <a:off x="1708813" y="2562142"/>
        <a:ext cx="9794892" cy="500438"/>
      </dsp:txXfrm>
    </dsp:sp>
    <dsp:sp modelId="{DA878200-A55B-43CE-814B-8E18AA150EF7}">
      <dsp:nvSpPr>
        <dsp:cNvPr id="0" name=""/>
        <dsp:cNvSpPr/>
      </dsp:nvSpPr>
      <dsp:spPr>
        <a:xfrm>
          <a:off x="822" y="2513341"/>
          <a:ext cx="1707991" cy="598038"/>
        </a:xfrm>
        <a:prstGeom prst="roundRect">
          <a:avLst/>
        </a:prstGeom>
        <a:gradFill rotWithShape="0">
          <a:gsLst>
            <a:gs pos="0">
              <a:schemeClr val="accent2">
                <a:hueOff val="-1499975"/>
                <a:satOff val="0"/>
                <a:lumOff val="14999"/>
                <a:alphaOff val="0"/>
                <a:satMod val="103000"/>
                <a:lumMod val="102000"/>
                <a:tint val="94000"/>
              </a:schemeClr>
            </a:gs>
            <a:gs pos="50000">
              <a:schemeClr val="accent2">
                <a:hueOff val="-1499975"/>
                <a:satOff val="0"/>
                <a:lumOff val="14999"/>
                <a:alphaOff val="0"/>
                <a:satMod val="110000"/>
                <a:lumMod val="100000"/>
                <a:shade val="100000"/>
              </a:schemeClr>
            </a:gs>
            <a:gs pos="100000">
              <a:schemeClr val="accent2">
                <a:hueOff val="-1499975"/>
                <a:satOff val="0"/>
                <a:lumOff val="149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721 BC</a:t>
          </a:r>
          <a:endParaRPr lang="es-ES" sz="2000" b="1" kern="1200" dirty="0">
            <a:solidFill>
              <a:schemeClr val="tx1"/>
            </a:solidFill>
            <a:effectLst/>
          </a:endParaRPr>
        </a:p>
      </dsp:txBody>
      <dsp:txXfrm>
        <a:off x="30016" y="2542535"/>
        <a:ext cx="1649603" cy="539650"/>
      </dsp:txXfrm>
    </dsp:sp>
    <dsp:sp modelId="{76406484-C454-457A-8E65-DF5F9F14B7BA}">
      <dsp:nvSpPr>
        <dsp:cNvPr id="0" name=""/>
        <dsp:cNvSpPr/>
      </dsp:nvSpPr>
      <dsp:spPr>
        <a:xfrm rot="5400000">
          <a:off x="6342504" y="-1470680"/>
          <a:ext cx="554582" cy="9821964"/>
        </a:xfrm>
        <a:prstGeom prst="round2SameRect">
          <a:avLst/>
        </a:prstGeom>
        <a:solidFill>
          <a:schemeClr val="accent2">
            <a:tint val="40000"/>
            <a:hueOff val="-2796392"/>
            <a:satOff val="49140"/>
            <a:lumOff val="4338"/>
          </a:schemeClr>
        </a:solidFill>
        <a:ln w="12700" cap="flat" cmpd="sng" algn="ctr">
          <a:solidFill>
            <a:schemeClr val="accent2">
              <a:tint val="40000"/>
              <a:alpha val="90000"/>
              <a:hueOff val="-2796392"/>
              <a:satOff val="49140"/>
              <a:lumOff val="433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Some priests (not Levites) are brought to Samaria to explain the religion to the new inhabitants (2 Kings 17:27)</a:t>
          </a:r>
        </a:p>
      </dsp:txBody>
      <dsp:txXfrm rot="-5400000">
        <a:off x="1708813" y="3190083"/>
        <a:ext cx="9794892" cy="500438"/>
      </dsp:txXfrm>
    </dsp:sp>
    <dsp:sp modelId="{F68C5C61-003D-4FAF-801D-EC358C094569}">
      <dsp:nvSpPr>
        <dsp:cNvPr id="0" name=""/>
        <dsp:cNvSpPr/>
      </dsp:nvSpPr>
      <dsp:spPr>
        <a:xfrm>
          <a:off x="822" y="3141282"/>
          <a:ext cx="1707991" cy="598038"/>
        </a:xfrm>
        <a:prstGeom prst="roundRect">
          <a:avLst/>
        </a:prstGeom>
        <a:gradFill rotWithShape="0">
          <a:gsLst>
            <a:gs pos="0">
              <a:schemeClr val="accent2">
                <a:hueOff val="-1874969"/>
                <a:satOff val="0"/>
                <a:lumOff val="18749"/>
                <a:alphaOff val="0"/>
                <a:satMod val="103000"/>
                <a:lumMod val="102000"/>
                <a:tint val="94000"/>
              </a:schemeClr>
            </a:gs>
            <a:gs pos="50000">
              <a:schemeClr val="accent2">
                <a:hueOff val="-1874969"/>
                <a:satOff val="0"/>
                <a:lumOff val="18749"/>
                <a:alphaOff val="0"/>
                <a:satMod val="110000"/>
                <a:lumMod val="100000"/>
                <a:shade val="100000"/>
              </a:schemeClr>
            </a:gs>
            <a:gs pos="100000">
              <a:schemeClr val="accent2">
                <a:hueOff val="-1874969"/>
                <a:satOff val="0"/>
                <a:lumOff val="187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720 BC</a:t>
          </a:r>
          <a:endParaRPr lang="es-ES" sz="2000" b="1" kern="1200" dirty="0">
            <a:solidFill>
              <a:schemeClr val="tx1"/>
            </a:solidFill>
            <a:effectLst/>
          </a:endParaRPr>
        </a:p>
      </dsp:txBody>
      <dsp:txXfrm>
        <a:off x="30016" y="3170476"/>
        <a:ext cx="1649603" cy="539650"/>
      </dsp:txXfrm>
    </dsp:sp>
    <dsp:sp modelId="{E5077AAD-736E-475F-A846-7DFF9238386F}">
      <dsp:nvSpPr>
        <dsp:cNvPr id="0" name=""/>
        <dsp:cNvSpPr/>
      </dsp:nvSpPr>
      <dsp:spPr>
        <a:xfrm rot="5400000">
          <a:off x="6342504" y="-842739"/>
          <a:ext cx="554582" cy="9821964"/>
        </a:xfrm>
        <a:prstGeom prst="round2SameRect">
          <a:avLst/>
        </a:prstGeom>
        <a:solidFill>
          <a:schemeClr val="accent2">
            <a:tint val="40000"/>
            <a:hueOff val="-3355670"/>
            <a:satOff val="58968"/>
            <a:lumOff val="5205"/>
          </a:schemeClr>
        </a:solidFill>
        <a:ln w="12700" cap="flat" cmpd="sng" algn="ctr">
          <a:solidFill>
            <a:schemeClr val="accent2">
              <a:tint val="40000"/>
              <a:alpha val="90000"/>
              <a:hueOff val="-3355670"/>
              <a:satOff val="58968"/>
              <a:lumOff val="520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The Samaritans slyly offer to help rebuild the Temple in Jerusalem, but are rejected (Ezra 4:1-3). Hostility spreads.</a:t>
          </a:r>
        </a:p>
      </dsp:txBody>
      <dsp:txXfrm rot="-5400000">
        <a:off x="1708813" y="3818024"/>
        <a:ext cx="9794892" cy="500438"/>
      </dsp:txXfrm>
    </dsp:sp>
    <dsp:sp modelId="{A0A84EBC-5E91-4C4D-B3D4-5AB7A7EC15A6}">
      <dsp:nvSpPr>
        <dsp:cNvPr id="0" name=""/>
        <dsp:cNvSpPr/>
      </dsp:nvSpPr>
      <dsp:spPr>
        <a:xfrm>
          <a:off x="822" y="3769222"/>
          <a:ext cx="1707991" cy="598038"/>
        </a:xfrm>
        <a:prstGeom prst="roundRect">
          <a:avLst/>
        </a:prstGeom>
        <a:gradFill rotWithShape="0">
          <a:gsLst>
            <a:gs pos="0">
              <a:schemeClr val="accent2">
                <a:hueOff val="-2249962"/>
                <a:satOff val="0"/>
                <a:lumOff val="22499"/>
                <a:alphaOff val="0"/>
                <a:satMod val="103000"/>
                <a:lumMod val="102000"/>
                <a:tint val="94000"/>
              </a:schemeClr>
            </a:gs>
            <a:gs pos="50000">
              <a:schemeClr val="accent2">
                <a:hueOff val="-2249962"/>
                <a:satOff val="0"/>
                <a:lumOff val="22499"/>
                <a:alphaOff val="0"/>
                <a:satMod val="110000"/>
                <a:lumMod val="100000"/>
                <a:shade val="100000"/>
              </a:schemeClr>
            </a:gs>
            <a:gs pos="100000">
              <a:schemeClr val="accent2">
                <a:hueOff val="-2249962"/>
                <a:satOff val="0"/>
                <a:lumOff val="224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557 BC</a:t>
          </a:r>
        </a:p>
      </dsp:txBody>
      <dsp:txXfrm>
        <a:off x="30016" y="3798416"/>
        <a:ext cx="1649603" cy="539650"/>
      </dsp:txXfrm>
    </dsp:sp>
    <dsp:sp modelId="{72381626-2425-4058-B150-245182B4627A}">
      <dsp:nvSpPr>
        <dsp:cNvPr id="0" name=""/>
        <dsp:cNvSpPr/>
      </dsp:nvSpPr>
      <dsp:spPr>
        <a:xfrm rot="5400000">
          <a:off x="6342504" y="-214799"/>
          <a:ext cx="554582" cy="9821964"/>
        </a:xfrm>
        <a:prstGeom prst="round2SameRect">
          <a:avLst/>
        </a:prstGeom>
        <a:solidFill>
          <a:schemeClr val="accent2">
            <a:tint val="40000"/>
            <a:hueOff val="-3914949"/>
            <a:satOff val="68796"/>
            <a:lumOff val="6073"/>
          </a:schemeClr>
        </a:solidFill>
        <a:ln w="12700" cap="flat" cmpd="sng" algn="ctr">
          <a:solidFill>
            <a:schemeClr val="accent2">
              <a:tint val="40000"/>
              <a:alpha val="90000"/>
              <a:hueOff val="-3914949"/>
              <a:satOff val="68796"/>
              <a:lumOff val="607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Nehemiah expels Manasseh from the priesthood, and his father-in-law Sanballat builds him a temple in Samaria, on Mount Gerizim (Neh. 13:28)</a:t>
          </a:r>
        </a:p>
      </dsp:txBody>
      <dsp:txXfrm rot="-5400000">
        <a:off x="1708813" y="4445964"/>
        <a:ext cx="9794892" cy="500438"/>
      </dsp:txXfrm>
    </dsp:sp>
    <dsp:sp modelId="{3929B663-6C15-48D8-8AAA-E31145BEB698}">
      <dsp:nvSpPr>
        <dsp:cNvPr id="0" name=""/>
        <dsp:cNvSpPr/>
      </dsp:nvSpPr>
      <dsp:spPr>
        <a:xfrm>
          <a:off x="822" y="4397163"/>
          <a:ext cx="1707991" cy="598038"/>
        </a:xfrm>
        <a:prstGeom prst="roundRect">
          <a:avLst/>
        </a:prstGeom>
        <a:gradFill rotWithShape="0">
          <a:gsLst>
            <a:gs pos="0">
              <a:schemeClr val="accent2">
                <a:hueOff val="-2624956"/>
                <a:satOff val="0"/>
                <a:lumOff val="26249"/>
                <a:alphaOff val="0"/>
                <a:satMod val="103000"/>
                <a:lumMod val="102000"/>
                <a:tint val="94000"/>
              </a:schemeClr>
            </a:gs>
            <a:gs pos="50000">
              <a:schemeClr val="accent2">
                <a:hueOff val="-2624956"/>
                <a:satOff val="0"/>
                <a:lumOff val="26249"/>
                <a:alphaOff val="0"/>
                <a:satMod val="110000"/>
                <a:lumMod val="100000"/>
                <a:shade val="100000"/>
              </a:schemeClr>
            </a:gs>
            <a:gs pos="100000">
              <a:schemeClr val="accent2">
                <a:hueOff val="-2624956"/>
                <a:satOff val="0"/>
                <a:lumOff val="262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430 BC</a:t>
          </a:r>
          <a:endParaRPr lang="es-ES" sz="2000" b="1" kern="1200" dirty="0">
            <a:solidFill>
              <a:schemeClr val="tx1"/>
            </a:solidFill>
            <a:effectLst/>
          </a:endParaRPr>
        </a:p>
      </dsp:txBody>
      <dsp:txXfrm>
        <a:off x="30016" y="4426357"/>
        <a:ext cx="1649603" cy="539650"/>
      </dsp:txXfrm>
    </dsp:sp>
    <dsp:sp modelId="{261BC6D8-3046-4E75-B025-C4751C0F05E5}">
      <dsp:nvSpPr>
        <dsp:cNvPr id="0" name=""/>
        <dsp:cNvSpPr/>
      </dsp:nvSpPr>
      <dsp:spPr>
        <a:xfrm rot="5400000">
          <a:off x="6342504" y="413141"/>
          <a:ext cx="554582" cy="9821964"/>
        </a:xfrm>
        <a:prstGeom prst="round2SameRect">
          <a:avLst/>
        </a:prstGeom>
        <a:solidFill>
          <a:schemeClr val="accent2">
            <a:tint val="40000"/>
            <a:hueOff val="-4474227"/>
            <a:satOff val="78624"/>
            <a:lumOff val="6940"/>
          </a:schemeClr>
        </a:solidFill>
        <a:ln w="12700" cap="flat" cmpd="sng" algn="ctr">
          <a:solidFill>
            <a:schemeClr val="accent2">
              <a:tint val="40000"/>
              <a:alpha val="90000"/>
              <a:hueOff val="-4474227"/>
              <a:satOff val="78624"/>
              <a:lumOff val="694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John Hyrcanus (ethnarch of Judea) destroys the Samaritan temple.</a:t>
          </a:r>
        </a:p>
      </dsp:txBody>
      <dsp:txXfrm rot="-5400000">
        <a:off x="1708813" y="5073904"/>
        <a:ext cx="9794892" cy="500438"/>
      </dsp:txXfrm>
    </dsp:sp>
    <dsp:sp modelId="{5EAD4DA7-D8A6-44BA-B5A1-3C3C28BFEB09}">
      <dsp:nvSpPr>
        <dsp:cNvPr id="0" name=""/>
        <dsp:cNvSpPr/>
      </dsp:nvSpPr>
      <dsp:spPr>
        <a:xfrm>
          <a:off x="822" y="5025104"/>
          <a:ext cx="1707991" cy="598038"/>
        </a:xfrm>
        <a:prstGeom prst="roundRect">
          <a:avLst/>
        </a:prstGeom>
        <a:gradFill rotWithShape="0">
          <a:gsLst>
            <a:gs pos="0">
              <a:schemeClr val="accent2">
                <a:hueOff val="-2999950"/>
                <a:satOff val="0"/>
                <a:lumOff val="29999"/>
                <a:alphaOff val="0"/>
                <a:satMod val="103000"/>
                <a:lumMod val="102000"/>
                <a:tint val="94000"/>
              </a:schemeClr>
            </a:gs>
            <a:gs pos="50000">
              <a:schemeClr val="accent2">
                <a:hueOff val="-2999950"/>
                <a:satOff val="0"/>
                <a:lumOff val="29999"/>
                <a:alphaOff val="0"/>
                <a:satMod val="110000"/>
                <a:lumMod val="100000"/>
                <a:shade val="100000"/>
              </a:schemeClr>
            </a:gs>
            <a:gs pos="100000">
              <a:schemeClr val="accent2">
                <a:hueOff val="-2999950"/>
                <a:satOff val="0"/>
                <a:lumOff val="299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dirty="0">
              <a:solidFill>
                <a:schemeClr val="tx1"/>
              </a:solidFill>
              <a:effectLst/>
            </a:rPr>
            <a:t>128 BC</a:t>
          </a:r>
          <a:endParaRPr lang="es-ES" sz="2000" b="1" kern="1200" dirty="0">
            <a:solidFill>
              <a:schemeClr val="tx1"/>
            </a:solidFill>
            <a:effectLst/>
          </a:endParaRPr>
        </a:p>
      </dsp:txBody>
      <dsp:txXfrm>
        <a:off x="30016" y="5054298"/>
        <a:ext cx="1649603" cy="53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58D9-CBED-4C55-B161-75875BE2715C}">
      <dsp:nvSpPr>
        <dsp:cNvPr id="0" name=""/>
        <dsp:cNvSpPr/>
      </dsp:nvSpPr>
      <dsp:spPr>
        <a:xfrm>
          <a:off x="2598" y="0"/>
          <a:ext cx="2499242" cy="4010025"/>
        </a:xfrm>
        <a:prstGeom prst="roundRect">
          <a:avLst>
            <a:gd name="adj" fmla="val 10000"/>
          </a:avLst>
        </a:prstGeom>
        <a:solidFill>
          <a:srgbClr val="C1E4FF">
            <a:alpha val="89804"/>
          </a:srgb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 sz="2800" b="1" kern="1200" dirty="0">
              <a:solidFill>
                <a:srgbClr val="004070"/>
              </a:solidFill>
            </a:rPr>
            <a:t>Nicodemus</a:t>
          </a:r>
        </a:p>
      </dsp:txBody>
      <dsp:txXfrm>
        <a:off x="2598" y="0"/>
        <a:ext cx="2499242" cy="1203007"/>
      </dsp:txXfrm>
    </dsp:sp>
    <dsp:sp modelId="{37A4796A-9378-418B-B1FE-963049F47B69}">
      <dsp:nvSpPr>
        <dsp:cNvPr id="0" name=""/>
        <dsp:cNvSpPr/>
      </dsp:nvSpPr>
      <dsp:spPr>
        <a:xfrm>
          <a:off x="119502" y="960722"/>
          <a:ext cx="2265433" cy="542593"/>
        </a:xfrm>
        <a:prstGeom prst="roundRect">
          <a:avLst>
            <a:gd name="adj" fmla="val 10000"/>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hides in the night</a:t>
          </a:r>
        </a:p>
      </dsp:txBody>
      <dsp:txXfrm>
        <a:off x="135394" y="976614"/>
        <a:ext cx="2233649" cy="510809"/>
      </dsp:txXfrm>
    </dsp:sp>
    <dsp:sp modelId="{CF0F941D-0D25-43BA-9245-C8A2C54DC5F2}">
      <dsp:nvSpPr>
        <dsp:cNvPr id="0" name=""/>
        <dsp:cNvSpPr/>
      </dsp:nvSpPr>
      <dsp:spPr>
        <a:xfrm>
          <a:off x="119502" y="1697177"/>
          <a:ext cx="2265433" cy="1093154"/>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interpreted the new birth literally</a:t>
          </a:r>
        </a:p>
      </dsp:txBody>
      <dsp:txXfrm>
        <a:off x="151519" y="1729194"/>
        <a:ext cx="2201399" cy="1029120"/>
      </dsp:txXfrm>
    </dsp:sp>
    <dsp:sp modelId="{9E77710B-E38A-43F6-BFF4-83D5796851D2}">
      <dsp:nvSpPr>
        <dsp:cNvPr id="0" name=""/>
        <dsp:cNvSpPr/>
      </dsp:nvSpPr>
      <dsp:spPr>
        <a:xfrm>
          <a:off x="119502" y="2977232"/>
          <a:ext cx="2265433" cy="832246"/>
        </a:xfrm>
        <a:prstGeom prst="roundRect">
          <a:avLst>
            <a:gd name="adj" fmla="val 100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pointed out to him the spiritual truth</a:t>
          </a:r>
        </a:p>
      </dsp:txBody>
      <dsp:txXfrm>
        <a:off x="143878" y="3001608"/>
        <a:ext cx="2216681" cy="783494"/>
      </dsp:txXfrm>
    </dsp:sp>
    <dsp:sp modelId="{2DF965AA-0D32-4D75-AC57-D97BC172F59E}">
      <dsp:nvSpPr>
        <dsp:cNvPr id="0" name=""/>
        <dsp:cNvSpPr/>
      </dsp:nvSpPr>
      <dsp:spPr>
        <a:xfrm>
          <a:off x="2689284" y="0"/>
          <a:ext cx="2499242" cy="4010025"/>
        </a:xfrm>
        <a:prstGeom prst="roundRect">
          <a:avLst>
            <a:gd name="adj" fmla="val 10000"/>
          </a:avLst>
        </a:prstGeom>
        <a:solidFill>
          <a:schemeClr val="accent1">
            <a:lumMod val="20000"/>
            <a:lumOff val="80000"/>
            <a:alpha val="90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 sz="2800" b="1" kern="1200" dirty="0">
              <a:solidFill>
                <a:schemeClr val="accent1">
                  <a:lumMod val="75000"/>
                </a:schemeClr>
              </a:solidFill>
            </a:rPr>
            <a:t>Samaritan woman</a:t>
          </a:r>
        </a:p>
      </dsp:txBody>
      <dsp:txXfrm>
        <a:off x="2689284" y="0"/>
        <a:ext cx="2499242" cy="1203007"/>
      </dsp:txXfrm>
    </dsp:sp>
    <dsp:sp modelId="{3330A2CE-E27E-492A-8D4B-57E87053E47F}">
      <dsp:nvSpPr>
        <dsp:cNvPr id="0" name=""/>
        <dsp:cNvSpPr/>
      </dsp:nvSpPr>
      <dsp:spPr>
        <a:xfrm>
          <a:off x="2806188" y="960722"/>
          <a:ext cx="2265433" cy="542593"/>
        </a:xfrm>
        <a:prstGeom prst="roundRect">
          <a:avLst>
            <a:gd name="adj" fmla="val 10000"/>
          </a:avLst>
        </a:prstGeom>
        <a:solidFill>
          <a:srgbClr val="FF0066">
            <a:lumMod val="75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She</a:t>
          </a: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s-E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hides</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noon</a:t>
          </a:r>
        </a:p>
      </dsp:txBody>
      <dsp:txXfrm>
        <a:off x="2822080" y="976614"/>
        <a:ext cx="2233649" cy="510809"/>
      </dsp:txXfrm>
    </dsp:sp>
    <dsp:sp modelId="{908ECF74-860A-4D99-9341-4D65AE7B36F6}">
      <dsp:nvSpPr>
        <dsp:cNvPr id="0" name=""/>
        <dsp:cNvSpPr/>
      </dsp:nvSpPr>
      <dsp:spPr>
        <a:xfrm>
          <a:off x="2806188" y="1697177"/>
          <a:ext cx="2265433" cy="1093154"/>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She interpreted the water of life literally</a:t>
          </a:r>
        </a:p>
      </dsp:txBody>
      <dsp:txXfrm>
        <a:off x="2838205" y="1729194"/>
        <a:ext cx="2201399" cy="1029120"/>
      </dsp:txXfrm>
    </dsp:sp>
    <dsp:sp modelId="{74595A66-9C3E-4945-936C-441F599C6501}">
      <dsp:nvSpPr>
        <dsp:cNvPr id="0" name=""/>
        <dsp:cNvSpPr/>
      </dsp:nvSpPr>
      <dsp:spPr>
        <a:xfrm>
          <a:off x="2806188" y="2977232"/>
          <a:ext cx="2265433" cy="832246"/>
        </a:xfrm>
        <a:prstGeom prst="roundRect">
          <a:avLst>
            <a:gd name="adj" fmla="val 100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led her to the desire to know more</a:t>
          </a:r>
        </a:p>
      </dsp:txBody>
      <dsp:txXfrm>
        <a:off x="2830564" y="3001608"/>
        <a:ext cx="2216681" cy="7834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9D479-B023-4C91-A372-729BC53EA0C4}" type="datetimeFigureOut">
              <a:rPr lang="es-ES" smtClean="0"/>
              <a:t>22/10/2024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EC78B-3CE6-4A48-9DCF-5EDC6CA7BB04}" type="slidenum">
              <a:rPr lang="es-ES" smtClean="0"/>
              <a:t>‹Nº›</a:t>
            </a:fld>
            <a:endParaRPr lang="es-ES"/>
          </a:p>
        </p:txBody>
      </p:sp>
    </p:spTree>
    <p:extLst>
      <p:ext uri="{BB962C8B-B14F-4D97-AF65-F5344CB8AC3E}">
        <p14:creationId xmlns:p14="http://schemas.microsoft.com/office/powerpoint/2010/main" val="350037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60A9C-12DC-4D57-8927-6099FE02E26E}"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563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7610D-0025-135B-3B83-1727EBAE779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20FCE90-3D93-9C1D-2378-AB0C183A6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7B14BDD-5FAC-26DE-0D9E-3A05DA5DCF53}"/>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57724880-D5E7-2F8B-2C2A-5E3A04B986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4877CB-9E11-5CD0-CF3B-99C96A8CB1CE}"/>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33567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CD0E7-10A4-4352-606C-7B8EF860B4F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8BAF4A-3673-EF20-0095-B48EFA47D4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E59AC-622B-6D04-6682-93E395918856}"/>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81D034D8-EEE8-1A71-9EB4-EAD6969459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A079BD-23D7-092A-63A9-C547A76A3CD8}"/>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1424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87C329-FD8E-9725-4829-1BABFA00A0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621979-3644-F48B-9D9F-21578640B9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317592-05AA-36D7-D93E-62F4D04BF059}"/>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B7D30BA4-F984-9F62-EBA8-676E3C4D86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2E1883-D944-346D-4185-6EFAAC2F2AAC}"/>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2505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8169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5366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1919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19220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69195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923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2041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956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80C6E-ACA3-AD8F-146D-9DD8F04086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EBBA6-9AF1-5786-72E1-B1142860FC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391EA8-3CC3-60EC-2C67-D5C73719F9EC}"/>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973F47EF-55E6-9744-07BB-718F3E315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9C8BD4-58B1-82E2-1168-5AF6A1A319E4}"/>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21139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2066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3073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42425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E3929-C271-1637-21CB-D0F74F5143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273DEB-DF5A-7C0E-867F-853519ECC7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3C89B3-2B72-5603-4A0B-9AA086D6E359}"/>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EA54141A-D3D7-7CD6-96AE-D39845EF90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F66C15-1B59-79A0-2529-62EDF4C6819B}"/>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383232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CFB7-D85B-56BB-B017-7E15CEA6A3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5F95AE5-89A5-51BD-E404-1F9570DC40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6A37E2-F48C-93CB-4DC3-A64660F55B7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97AD258-E3FB-2FC6-237D-F3D62D733CA7}"/>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6" name="Marcador de pie de página 5">
            <a:extLst>
              <a:ext uri="{FF2B5EF4-FFF2-40B4-BE49-F238E27FC236}">
                <a16:creationId xmlns:a16="http://schemas.microsoft.com/office/drawing/2014/main" id="{93F2ADAC-EF80-E537-D6EF-C16EDD027A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755B39-ABA8-BCC8-9DBF-8ABD6B791835}"/>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41880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5D132-EB6D-8721-0915-2446E3B4CFC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4F3F20-F43B-106D-318C-77C6B47E4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5AF1BA-6BA1-3E1C-9D4E-BAFF7F7C63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458679B-2DA5-FCB5-6592-8E37053D5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1CC52C-9802-4766-BE08-85ED6A4617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FCFF3DE-B7CE-DD2B-7874-34EEF8BAD8EE}"/>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8" name="Marcador de pie de página 7">
            <a:extLst>
              <a:ext uri="{FF2B5EF4-FFF2-40B4-BE49-F238E27FC236}">
                <a16:creationId xmlns:a16="http://schemas.microsoft.com/office/drawing/2014/main" id="{801EED03-DDDB-1E57-3C84-956B5A0C2D1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9BBBA6B-E62D-2043-2ACE-F68B1312C9A1}"/>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6724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71F9A-58E2-A2E3-5BD0-9B457DB4897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311035-1BB6-3ADF-0E23-3D5DEAF4E12E}"/>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4" name="Marcador de pie de página 3">
            <a:extLst>
              <a:ext uri="{FF2B5EF4-FFF2-40B4-BE49-F238E27FC236}">
                <a16:creationId xmlns:a16="http://schemas.microsoft.com/office/drawing/2014/main" id="{D63D7873-567B-E92E-A1D5-975DEC1A822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B04617E-FC17-9BA6-355C-5542CBD98272}"/>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20318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D05BB1-8DF3-CFAA-5EAC-E4B0F18C0A73}"/>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3" name="Marcador de pie de página 2">
            <a:extLst>
              <a:ext uri="{FF2B5EF4-FFF2-40B4-BE49-F238E27FC236}">
                <a16:creationId xmlns:a16="http://schemas.microsoft.com/office/drawing/2014/main" id="{CDDCD449-D4A9-11AA-BC17-7A5505433E9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CFEB824-739B-231D-187D-DBF95B9B649D}"/>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428850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EE3CF-35E7-C2F0-AACA-65A80FB132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5B5958-5335-600F-2405-3B5F2C43C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8DA425-4117-58BA-4503-7539E370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6906FD-01D5-C236-A9A4-B509F0009F0B}"/>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6" name="Marcador de pie de página 5">
            <a:extLst>
              <a:ext uri="{FF2B5EF4-FFF2-40B4-BE49-F238E27FC236}">
                <a16:creationId xmlns:a16="http://schemas.microsoft.com/office/drawing/2014/main" id="{362E1D11-DB1D-5103-EA99-15CA8370F6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045430-E027-8E1E-8D18-2209EF7F0928}"/>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8556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81759-2BF2-D467-3373-38D19EBC00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4037213-07C5-1A11-1970-59315649B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94A0693-B3E6-4D03-7AE3-03B4BA089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5066E8-B401-6D76-4A0E-C9E58E000FE6}"/>
              </a:ext>
            </a:extLst>
          </p:cNvPr>
          <p:cNvSpPr>
            <a:spLocks noGrp="1"/>
          </p:cNvSpPr>
          <p:nvPr>
            <p:ph type="dt" sz="half" idx="10"/>
          </p:nvPr>
        </p:nvSpPr>
        <p:spPr/>
        <p:txBody>
          <a:bodyPr/>
          <a:lstStyle/>
          <a:p>
            <a:fld id="{42BA8C8B-1945-45C6-9A9F-6030432FEEBF}" type="datetimeFigureOut">
              <a:rPr lang="es-ES" smtClean="0"/>
              <a:t>22/10/2024</a:t>
            </a:fld>
            <a:endParaRPr lang="es-ES"/>
          </a:p>
        </p:txBody>
      </p:sp>
      <p:sp>
        <p:nvSpPr>
          <p:cNvPr id="6" name="Marcador de pie de página 5">
            <a:extLst>
              <a:ext uri="{FF2B5EF4-FFF2-40B4-BE49-F238E27FC236}">
                <a16:creationId xmlns:a16="http://schemas.microsoft.com/office/drawing/2014/main" id="{B3D3CFBF-767D-680B-786C-FC2A658F87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9E32C7-FBD8-2B5B-0F43-E4F80D85F9D4}"/>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13463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BE01BB-A728-EA73-2DB4-3BFEC69B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21AE2D-349A-6CBF-3AA1-65ED25006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F4CB8A-0363-E83D-FF67-F193A7D69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A8C8B-1945-45C6-9A9F-6030432FEEBF}" type="datetimeFigureOut">
              <a:rPr lang="es-ES" smtClean="0"/>
              <a:t>22/10/2024</a:t>
            </a:fld>
            <a:endParaRPr lang="es-ES"/>
          </a:p>
        </p:txBody>
      </p:sp>
      <p:sp>
        <p:nvSpPr>
          <p:cNvPr id="5" name="Marcador de pie de página 4">
            <a:extLst>
              <a:ext uri="{FF2B5EF4-FFF2-40B4-BE49-F238E27FC236}">
                <a16:creationId xmlns:a16="http://schemas.microsoft.com/office/drawing/2014/main" id="{7738AE79-BA68-607F-7235-9F7EB28B8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2536B51-AFC4-73AB-7A3B-8D97B3757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E7E462-F672-44E8-8AB1-F7DBA10EDAF3}" type="slidenum">
              <a:rPr lang="es-ES" smtClean="0"/>
              <a:t>‹Nº›</a:t>
            </a:fld>
            <a:endParaRPr lang="es-ES"/>
          </a:p>
        </p:txBody>
      </p:sp>
    </p:spTree>
    <p:extLst>
      <p:ext uri="{BB962C8B-B14F-4D97-AF65-F5344CB8AC3E}">
        <p14:creationId xmlns:p14="http://schemas.microsoft.com/office/powerpoint/2010/main" val="333477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22/10/2024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1348594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0.jpeg"/><Relationship Id="rId7" Type="http://schemas.openxmlformats.org/officeDocument/2006/relationships/image" Target="../media/image14.jpeg"/><Relationship Id="rId12" Type="http://schemas.microsoft.com/office/2007/relationships/hdphoto" Target="../media/hdphoto2.wdp"/><Relationship Id="rId17" Type="http://schemas.openxmlformats.org/officeDocument/2006/relationships/image" Target="../media/image20.png"/><Relationship Id="rId2" Type="http://schemas.openxmlformats.org/officeDocument/2006/relationships/image" Target="../media/image9.jpe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2.png"/><Relationship Id="rId4" Type="http://schemas.openxmlformats.org/officeDocument/2006/relationships/image" Target="../media/image11.jpeg"/><Relationship Id="rId9" Type="http://schemas.microsoft.com/office/2007/relationships/hdphoto" Target="../media/hdphoto1.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6.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diagramQuickStyle" Target="../diagrams/quickStyle2.xml"/><Relationship Id="rId12"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37.jpeg"/><Relationship Id="rId5" Type="http://schemas.openxmlformats.org/officeDocument/2006/relationships/diagramData" Target="../diagrams/data2.xml"/><Relationship Id="rId10" Type="http://schemas.openxmlformats.org/officeDocument/2006/relationships/image" Target="../media/image36.jpg"/><Relationship Id="rId4" Type="http://schemas.microsoft.com/office/2007/relationships/hdphoto" Target="../media/hdphoto7.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28C6E97-33EA-BB70-7FD6-E3AA637D5112}"/>
              </a:ext>
            </a:extLst>
          </p:cNvPr>
          <p:cNvSpPr txBox="1"/>
          <p:nvPr/>
        </p:nvSpPr>
        <p:spPr>
          <a:xfrm>
            <a:off x="0" y="6101987"/>
            <a:ext cx="12192000" cy="769441"/>
          </a:xfrm>
          <a:prstGeom prst="rect">
            <a:avLst/>
          </a:prstGeom>
          <a:noFill/>
        </p:spPr>
        <p:txBody>
          <a:bodyPr wrap="square" rtlCol="0">
            <a:spAutoFit/>
            <a:scene3d>
              <a:camera prst="orthographicFront"/>
              <a:lightRig rig="flat" dir="t"/>
            </a:scene3d>
            <a:sp3d extrusionH="57150">
              <a:bevelT h="25400" prst="softRound"/>
            </a:sp3d>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THE TESTIMONY OF THE SAMARITANS</a:t>
            </a:r>
          </a:p>
        </p:txBody>
      </p:sp>
      <p:sp>
        <p:nvSpPr>
          <p:cNvPr id="5" name="CuadroTexto 4">
            <a:extLst>
              <a:ext uri="{FF2B5EF4-FFF2-40B4-BE49-F238E27FC236}">
                <a16:creationId xmlns:a16="http://schemas.microsoft.com/office/drawing/2014/main" id="{2F0F2F60-4ECB-C292-11A9-DE2DB16992D3}"/>
              </a:ext>
            </a:extLst>
          </p:cNvPr>
          <p:cNvSpPr txBox="1"/>
          <p:nvPr/>
        </p:nvSpPr>
        <p:spPr>
          <a:xfrm>
            <a:off x="0" y="0"/>
            <a:ext cx="3960379" cy="338554"/>
          </a:xfrm>
          <a:prstGeom prst="rect">
            <a:avLst/>
          </a:prstGeom>
          <a:noFill/>
        </p:spPr>
        <p:txBody>
          <a:bodyPr wrap="none" rtlCol="0">
            <a:spAutoFit/>
          </a:bodyPr>
          <a:lstStyle/>
          <a:p>
            <a:r>
              <a:rPr lang="en" sz="1600" b="1" dirty="0">
                <a:solidFill>
                  <a:srgbClr val="6D4931"/>
                </a:solidFill>
              </a:rPr>
              <a:t>Lesson 5 for November 2, 2024</a:t>
            </a:r>
          </a:p>
        </p:txBody>
      </p:sp>
    </p:spTree>
    <p:extLst>
      <p:ext uri="{BB962C8B-B14F-4D97-AF65-F5344CB8AC3E}">
        <p14:creationId xmlns:p14="http://schemas.microsoft.com/office/powerpoint/2010/main" val="4585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D1EA5-9327-8310-6E7B-F9CDA09355C2}"/>
              </a:ext>
            </a:extLst>
          </p:cNvPr>
          <p:cNvSpPr txBox="1"/>
          <p:nvPr/>
        </p:nvSpPr>
        <p:spPr>
          <a:xfrm>
            <a:off x="0" y="-57150"/>
            <a:ext cx="12191999" cy="769441"/>
          </a:xfrm>
          <a:prstGeom prst="rect">
            <a:avLst/>
          </a:prstGeom>
          <a:noFill/>
        </p:spPr>
        <p:txBody>
          <a:bodyPr wrap="square">
            <a:spAutoFit/>
          </a:bodyPr>
          <a:lstStyle/>
          <a:p>
            <a:pPr algn="ctr"/>
            <a:r>
              <a:rPr lang="en" sz="4400" b="1" spc="50" dirty="0">
                <a:ln w="0"/>
                <a:solidFill>
                  <a:srgbClr val="E2F5EC"/>
                </a:solidFill>
                <a:effectLst>
                  <a:innerShdw blurRad="63500" dist="50800" dir="13500000">
                    <a:srgbClr val="000000">
                      <a:alpha val="50000"/>
                    </a:srgbClr>
                  </a:innerShdw>
                </a:effectLst>
              </a:rPr>
              <a:t>DISCOVERING THE SAVIOR</a:t>
            </a:r>
          </a:p>
        </p:txBody>
      </p:sp>
      <p:sp>
        <p:nvSpPr>
          <p:cNvPr id="5" name="CuadroTexto 4">
            <a:extLst>
              <a:ext uri="{FF2B5EF4-FFF2-40B4-BE49-F238E27FC236}">
                <a16:creationId xmlns:a16="http://schemas.microsoft.com/office/drawing/2014/main" id="{2D34F748-D61C-C883-0F5F-474C36384B9C}"/>
              </a:ext>
            </a:extLst>
          </p:cNvPr>
          <p:cNvSpPr txBox="1"/>
          <p:nvPr/>
        </p:nvSpPr>
        <p:spPr>
          <a:xfrm>
            <a:off x="210874" y="607309"/>
            <a:ext cx="11482386" cy="646331"/>
          </a:xfrm>
          <a:prstGeom prst="rect">
            <a:avLst/>
          </a:prstGeom>
          <a:solidFill>
            <a:srgbClr val="FDECBD"/>
          </a:solidFill>
          <a:effectLst>
            <a:innerShdw blurRad="1143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9D3522"/>
                </a:solidFill>
                <a:latin typeface="Comic Sans MS" panose="030F0702030302020204" pitchFamily="66" charset="0"/>
              </a:rPr>
              <a:t>“</a:t>
            </a:r>
            <a:r>
              <a:rPr lang="en-US" b="1" dirty="0">
                <a:solidFill>
                  <a:srgbClr val="9D3522"/>
                </a:solidFill>
                <a:latin typeface="Comic Sans MS" panose="030F0702030302020204" pitchFamily="66" charset="0"/>
              </a:rPr>
              <a:t>The woman said, “I know that Messiah” (called Christ) “is coming. When he comes, he will explain everything to us.” Then Jesus declared, “I, the one speaking to you—I am he</a:t>
            </a:r>
            <a:r>
              <a:rPr lang="en" b="1" dirty="0">
                <a:solidFill>
                  <a:srgbClr val="9D3522"/>
                </a:solidFill>
                <a:latin typeface="Comic Sans MS" panose="030F0702030302020204" pitchFamily="66" charset="0"/>
              </a:rPr>
              <a:t>” </a:t>
            </a:r>
            <a:r>
              <a:rPr lang="en" sz="1400" b="1" dirty="0">
                <a:solidFill>
                  <a:srgbClr val="9D3522"/>
                </a:solidFill>
                <a:latin typeface="Comic Sans MS" panose="030F0702030302020204" pitchFamily="66" charset="0"/>
              </a:rPr>
              <a:t>(John 4:25-26)</a:t>
            </a:r>
          </a:p>
        </p:txBody>
      </p:sp>
      <p:sp>
        <p:nvSpPr>
          <p:cNvPr id="2" name="CuadroTexto 1">
            <a:extLst>
              <a:ext uri="{FF2B5EF4-FFF2-40B4-BE49-F238E27FC236}">
                <a16:creationId xmlns:a16="http://schemas.microsoft.com/office/drawing/2014/main" id="{C3055F0E-2B61-8B6F-7A32-B88CD1E64B05}"/>
              </a:ext>
            </a:extLst>
          </p:cNvPr>
          <p:cNvSpPr txBox="1"/>
          <p:nvPr/>
        </p:nvSpPr>
        <p:spPr>
          <a:xfrm>
            <a:off x="200025" y="1313378"/>
            <a:ext cx="7886241" cy="1015663"/>
          </a:xfrm>
          <a:prstGeom prst="rect">
            <a:avLst/>
          </a:prstGeom>
          <a:noFill/>
        </p:spPr>
        <p:txBody>
          <a:bodyPr wrap="square" rtlCol="0">
            <a:spAutoFit/>
          </a:bodyPr>
          <a:lstStyle/>
          <a:p>
            <a:pPr>
              <a:spcBef>
                <a:spcPts val="600"/>
              </a:spcBef>
            </a:pPr>
            <a:r>
              <a:rPr lang="en" sz="2000" b="1" dirty="0"/>
              <a:t>The first reaction was denial: “I have no husband” (Jn. 4:17). But Jesus showed her that he knew her intimate life. At this, the woman recognized him as a prophet (Jn. 4:17-19).</a:t>
            </a:r>
          </a:p>
        </p:txBody>
      </p:sp>
      <p:pic>
        <p:nvPicPr>
          <p:cNvPr id="7" name="Imagen 6">
            <a:extLst>
              <a:ext uri="{FF2B5EF4-FFF2-40B4-BE49-F238E27FC236}">
                <a16:creationId xmlns:a16="http://schemas.microsoft.com/office/drawing/2014/main" id="{B8A15BBF-5C88-4C54-251C-2E3F01AB5D34}"/>
              </a:ext>
            </a:extLst>
          </p:cNvPr>
          <p:cNvPicPr>
            <a:picLocks noChangeAspect="1"/>
          </p:cNvPicPr>
          <p:nvPr/>
        </p:nvPicPr>
        <p:blipFill>
          <a:blip r:embed="rId3"/>
          <a:stretch>
            <a:fillRect/>
          </a:stretch>
        </p:blipFill>
        <p:spPr>
          <a:xfrm>
            <a:off x="8191962" y="1490071"/>
            <a:ext cx="3895263" cy="5142223"/>
          </a:xfrm>
          <a:prstGeom prst="roundRect">
            <a:avLst>
              <a:gd name="adj" fmla="val 786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descr="Un edificio de piedra&#10;&#10;Descripción generada automáticamente">
            <a:extLst>
              <a:ext uri="{FF2B5EF4-FFF2-40B4-BE49-F238E27FC236}">
                <a16:creationId xmlns:a16="http://schemas.microsoft.com/office/drawing/2014/main" id="{E9113CCE-8D14-8EF3-9A12-3AEE1EE5B3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0025" y="2451621"/>
            <a:ext cx="3369733" cy="1949290"/>
          </a:xfrm>
          <a:prstGeom prst="rect">
            <a:avLst/>
          </a:prstGeom>
          <a:ln w="88900" cap="sq" cmpd="thickThin">
            <a:solidFill>
              <a:srgbClr val="9D3522"/>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926060CD-B7B7-C55E-D7CC-BE63E0953935}"/>
              </a:ext>
            </a:extLst>
          </p:cNvPr>
          <p:cNvSpPr txBox="1"/>
          <p:nvPr/>
        </p:nvSpPr>
        <p:spPr>
          <a:xfrm>
            <a:off x="104775" y="4528960"/>
            <a:ext cx="7981491" cy="707886"/>
          </a:xfrm>
          <a:prstGeom prst="rect">
            <a:avLst/>
          </a:prstGeom>
          <a:noFill/>
        </p:spPr>
        <p:txBody>
          <a:bodyPr wrap="square">
            <a:spAutoFit/>
          </a:bodyPr>
          <a:lstStyle/>
          <a:p>
            <a:pPr>
              <a:spcBef>
                <a:spcPts val="600"/>
              </a:spcBef>
            </a:pPr>
            <a:r>
              <a:rPr lang="en" sz="2000" b="1" dirty="0"/>
              <a:t>Patiently, Jesus answered her question and led her to decide to be a true worshiper of God (Jn . 4:21-24).</a:t>
            </a:r>
          </a:p>
        </p:txBody>
      </p:sp>
      <p:sp>
        <p:nvSpPr>
          <p:cNvPr id="11" name="CuadroTexto 10">
            <a:extLst>
              <a:ext uri="{FF2B5EF4-FFF2-40B4-BE49-F238E27FC236}">
                <a16:creationId xmlns:a16="http://schemas.microsoft.com/office/drawing/2014/main" id="{F5FD9025-E67B-34EF-65B1-8CAFDF14CFBB}"/>
              </a:ext>
            </a:extLst>
          </p:cNvPr>
          <p:cNvSpPr txBox="1"/>
          <p:nvPr/>
        </p:nvSpPr>
        <p:spPr>
          <a:xfrm>
            <a:off x="94329" y="5180363"/>
            <a:ext cx="7991937" cy="1323439"/>
          </a:xfrm>
          <a:prstGeom prst="rect">
            <a:avLst/>
          </a:prstGeom>
          <a:noFill/>
        </p:spPr>
        <p:txBody>
          <a:bodyPr wrap="square">
            <a:spAutoFit/>
          </a:bodyPr>
          <a:lstStyle/>
          <a:p>
            <a:pPr>
              <a:spcBef>
                <a:spcPts val="600"/>
              </a:spcBef>
            </a:pPr>
            <a:r>
              <a:rPr lang="en" sz="2000" b="1" dirty="0"/>
              <a:t>Now, the Samaritan woman asked Jesus for a clarification that expressed her thoughts: Was He a prophet, or the expected Messiah? (Jn. 4:25). She was the only woman who heard Jesus declare Himself to be the Christ, the expected Messiah (Jn. 4:26 ).</a:t>
            </a:r>
            <a:endParaRPr lang="es-ES" sz="2000" b="1" u="sng" dirty="0"/>
          </a:p>
        </p:txBody>
      </p:sp>
      <p:sp>
        <p:nvSpPr>
          <p:cNvPr id="13" name="CuadroTexto 12">
            <a:extLst>
              <a:ext uri="{FF2B5EF4-FFF2-40B4-BE49-F238E27FC236}">
                <a16:creationId xmlns:a16="http://schemas.microsoft.com/office/drawing/2014/main" id="{35E06F1B-0925-AA77-5D75-1B806AD53EB3}"/>
              </a:ext>
            </a:extLst>
          </p:cNvPr>
          <p:cNvSpPr txBox="1"/>
          <p:nvPr/>
        </p:nvSpPr>
        <p:spPr>
          <a:xfrm>
            <a:off x="3712173" y="2315256"/>
            <a:ext cx="4479789" cy="2246769"/>
          </a:xfrm>
          <a:prstGeom prst="rect">
            <a:avLst/>
          </a:prstGeom>
          <a:noFill/>
        </p:spPr>
        <p:txBody>
          <a:bodyPr wrap="square">
            <a:spAutoFit/>
          </a:bodyPr>
          <a:lstStyle/>
          <a:p>
            <a:pPr>
              <a:spcBef>
                <a:spcPts val="600"/>
              </a:spcBef>
            </a:pPr>
            <a:r>
              <a:rPr lang="en" sz="2000" b="1" dirty="0"/>
              <a:t>For the second time, the woman attempted to avoid any reference to her sin, leading Jesus into a theological dispute over whether they should worship in the temple in Jerusalem, or on the ruins of the temple on Mount Gerizim (Jn. 4:20).</a:t>
            </a:r>
          </a:p>
        </p:txBody>
      </p:sp>
      <p:sp>
        <p:nvSpPr>
          <p:cNvPr id="14" name="CuadroTexto 13">
            <a:extLst>
              <a:ext uri="{FF2B5EF4-FFF2-40B4-BE49-F238E27FC236}">
                <a16:creationId xmlns:a16="http://schemas.microsoft.com/office/drawing/2014/main" id="{E0A7A78F-7A4F-E8EF-6CDD-D71EC08AA7FA}"/>
              </a:ext>
            </a:extLst>
          </p:cNvPr>
          <p:cNvSpPr txBox="1"/>
          <p:nvPr/>
        </p:nvSpPr>
        <p:spPr>
          <a:xfrm>
            <a:off x="104775" y="6432239"/>
            <a:ext cx="7849521" cy="400110"/>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n" sz="2000" b="1" dirty="0">
                <a:solidFill>
                  <a:srgbClr val="C00000"/>
                </a:solidFill>
              </a:rPr>
              <a:t>How did you discover Christ and accept Him as your Savior?</a:t>
            </a:r>
          </a:p>
        </p:txBody>
      </p:sp>
    </p:spTree>
    <p:extLst>
      <p:ext uri="{BB962C8B-B14F-4D97-AF65-F5344CB8AC3E}">
        <p14:creationId xmlns:p14="http://schemas.microsoft.com/office/powerpoint/2010/main" val="378055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p:bldP spid="9"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02CD8E-A9EC-2C3D-77A6-50222D7809ED}"/>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contourW="25400">
              <a:bevelT h="25400" prst="softRound"/>
              <a:contourClr>
                <a:schemeClr val="tx1"/>
              </a:contourClr>
            </a:sp3d>
          </a:bodyPr>
          <a:lstStyle/>
          <a:p>
            <a:pPr algn="ctr"/>
            <a:r>
              <a:rPr lang="en" sz="4400" b="1" spc="300" dirty="0">
                <a:ln w="15875">
                  <a:noFill/>
                  <a:prstDash val="solid"/>
                </a:ln>
                <a:solidFill>
                  <a:srgbClr val="B9613A"/>
                </a:solidFill>
                <a:effectLst>
                  <a:outerShdw blurRad="38100" dist="38100" dir="2700000" algn="tl">
                    <a:srgbClr val="000000">
                      <a:alpha val="25000"/>
                    </a:srgbClr>
                  </a:outerShdw>
                </a:effectLst>
              </a:rPr>
              <a:t>PROCLAIMING THE SAVIOUR</a:t>
            </a:r>
          </a:p>
        </p:txBody>
      </p:sp>
      <p:sp>
        <p:nvSpPr>
          <p:cNvPr id="4" name="CuadroTexto 3">
            <a:extLst>
              <a:ext uri="{FF2B5EF4-FFF2-40B4-BE49-F238E27FC236}">
                <a16:creationId xmlns:a16="http://schemas.microsoft.com/office/drawing/2014/main" id="{DE3536CE-2FF6-45C0-3A67-4FCB0880DBBF}"/>
              </a:ext>
            </a:extLst>
          </p:cNvPr>
          <p:cNvSpPr txBox="1"/>
          <p:nvPr/>
        </p:nvSpPr>
        <p:spPr>
          <a:xfrm>
            <a:off x="0" y="721816"/>
            <a:ext cx="12192000" cy="369332"/>
          </a:xfrm>
          <a:prstGeom prst="rect">
            <a:avLst/>
          </a:prstGeom>
          <a:noFill/>
        </p:spPr>
        <p:txBody>
          <a:bodyPr wrap="square">
            <a:spAutoFit/>
          </a:bodyPr>
          <a:lstStyle/>
          <a:p>
            <a:pPr algn="ct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Come, see a man who told me everything I ever did. Could this be the Messiah</a:t>
            </a: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(John 4:29)</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B49FED82-80A4-8E6C-3D39-12871C815D87}"/>
              </a:ext>
            </a:extLst>
          </p:cNvPr>
          <p:cNvSpPr txBox="1"/>
          <p:nvPr/>
        </p:nvSpPr>
        <p:spPr>
          <a:xfrm>
            <a:off x="2814637" y="1257725"/>
            <a:ext cx="6881813" cy="1323439"/>
          </a:xfrm>
          <a:prstGeom prst="rect">
            <a:avLst/>
          </a:prstGeom>
          <a:noFill/>
        </p:spPr>
        <p:txBody>
          <a:bodyPr wrap="square" rtlCol="0">
            <a:spAutoFit/>
          </a:bodyPr>
          <a:lstStyle/>
          <a:p>
            <a:pPr>
              <a:spcBef>
                <a:spcPts val="600"/>
              </a:spcBef>
            </a:pPr>
            <a:r>
              <a:rPr lang="en" sz="2000" b="1" dirty="0"/>
              <a:t>The arrival of the disciples interrupts the conversation. The woman, filled with joy, forgets her water jar (the reason she went to the well) and returns to Sychar</a:t>
            </a:r>
            <a:br>
              <a:rPr lang="en" sz="2000" b="1" dirty="0"/>
            </a:br>
            <a:r>
              <a:rPr lang="en" sz="2000" b="1" dirty="0"/>
              <a:t>(Jn. 4:27-28).</a:t>
            </a:r>
          </a:p>
        </p:txBody>
      </p:sp>
      <p:pic>
        <p:nvPicPr>
          <p:cNvPr id="6" name="Imagen 5" descr="Imagen que contiene exterior, persona, ropa, hombre&#10;&#10;Descripción generada automáticamente">
            <a:extLst>
              <a:ext uri="{FF2B5EF4-FFF2-40B4-BE49-F238E27FC236}">
                <a16:creationId xmlns:a16="http://schemas.microsoft.com/office/drawing/2014/main" id="{C6CE7A09-271E-5B7B-D8B1-5F391DB63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222" y="1324400"/>
            <a:ext cx="2522343" cy="2838451"/>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8" name="CuadroTexto 7">
            <a:extLst>
              <a:ext uri="{FF2B5EF4-FFF2-40B4-BE49-F238E27FC236}">
                <a16:creationId xmlns:a16="http://schemas.microsoft.com/office/drawing/2014/main" id="{558F1304-3464-43F1-ED8A-A9D0D89204DB}"/>
              </a:ext>
            </a:extLst>
          </p:cNvPr>
          <p:cNvSpPr txBox="1"/>
          <p:nvPr/>
        </p:nvSpPr>
        <p:spPr>
          <a:xfrm>
            <a:off x="3276599" y="5503076"/>
            <a:ext cx="5638801" cy="1015663"/>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n" sz="2000" b="1" dirty="0">
                <a:solidFill>
                  <a:srgbClr val="C00000"/>
                </a:solidFill>
              </a:rPr>
              <a:t>Personal testimony is the best seed we can sow in people's hearts. How powerful is your testimony about what Jesus did in your life?</a:t>
            </a:r>
          </a:p>
        </p:txBody>
      </p:sp>
      <p:pic>
        <p:nvPicPr>
          <p:cNvPr id="7" name="Imagen 6" descr="Texto&#10;&#10;Descripción generada automáticamente">
            <a:extLst>
              <a:ext uri="{FF2B5EF4-FFF2-40B4-BE49-F238E27FC236}">
                <a16:creationId xmlns:a16="http://schemas.microsoft.com/office/drawing/2014/main" id="{1B8497A6-1240-36FB-1CC4-49F59C36D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0858" y="4355314"/>
            <a:ext cx="3060700" cy="22955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disfrazadas&#10;&#10;Descripción generada automáticamente con confianza media">
            <a:extLst>
              <a:ext uri="{FF2B5EF4-FFF2-40B4-BE49-F238E27FC236}">
                <a16:creationId xmlns:a16="http://schemas.microsoft.com/office/drawing/2014/main" id="{5ED1927A-5D0B-7C26-AAAA-7CF2F0E56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41" y="4355315"/>
            <a:ext cx="3060700" cy="22955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a caricatura de una persona&#10;&#10;Descripción generada automáticamente con confianza media">
            <a:extLst>
              <a:ext uri="{FF2B5EF4-FFF2-40B4-BE49-F238E27FC236}">
                <a16:creationId xmlns:a16="http://schemas.microsoft.com/office/drawing/2014/main" id="{7378B221-BB00-E095-DF0C-DFA253690B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96450" y="1324400"/>
            <a:ext cx="2333327" cy="2838451"/>
          </a:xfrm>
          <a:prstGeom prst="roundRect">
            <a:avLst>
              <a:gd name="adj" fmla="val 4167"/>
            </a:avLst>
          </a:prstGeom>
          <a:solidFill>
            <a:srgbClr val="FFFFFF"/>
          </a:solidFill>
          <a:ln w="57150" cap="sq">
            <a:solidFill>
              <a:srgbClr val="9D3522"/>
            </a:solidFill>
            <a:miter lim="800000"/>
          </a:ln>
          <a:effectLst/>
          <a:scene3d>
            <a:camera prst="orthographicFront"/>
            <a:lightRig rig="threePt" dir="t">
              <a:rot lat="0" lon="0" rev="2700000"/>
            </a:lightRig>
          </a:scene3d>
          <a:sp3d>
            <a:bevelT h="38100"/>
            <a:contourClr>
              <a:srgbClr val="C0C0C0"/>
            </a:contourClr>
          </a:sp3d>
        </p:spPr>
      </p:pic>
      <p:sp>
        <p:nvSpPr>
          <p:cNvPr id="14" name="CuadroTexto 13">
            <a:extLst>
              <a:ext uri="{FF2B5EF4-FFF2-40B4-BE49-F238E27FC236}">
                <a16:creationId xmlns:a16="http://schemas.microsoft.com/office/drawing/2014/main" id="{9C06892A-EDD4-EDDD-8E4C-3FA5A55AD055}"/>
              </a:ext>
            </a:extLst>
          </p:cNvPr>
          <p:cNvSpPr txBox="1"/>
          <p:nvPr/>
        </p:nvSpPr>
        <p:spPr>
          <a:xfrm>
            <a:off x="3276600" y="3882775"/>
            <a:ext cx="5638800" cy="1631216"/>
          </a:xfrm>
          <a:prstGeom prst="rect">
            <a:avLst/>
          </a:prstGeom>
          <a:noFill/>
        </p:spPr>
        <p:txBody>
          <a:bodyPr wrap="square">
            <a:spAutoFit/>
          </a:bodyPr>
          <a:lstStyle/>
          <a:p>
            <a:pPr>
              <a:spcBef>
                <a:spcPts val="600"/>
              </a:spcBef>
            </a:pPr>
            <a:r>
              <a:rPr lang="en" sz="2000" b="1" dirty="0"/>
              <a:t>Second, He told them that they were going to reap what others had sown (Jn . 4:35-38). The woman shared her testimony and planted the seed (Jn. 4:29-30, 39). Jesus watered it and caused the harvest to sprout (Jn. 4:40-42).</a:t>
            </a:r>
          </a:p>
        </p:txBody>
      </p:sp>
      <p:sp>
        <p:nvSpPr>
          <p:cNvPr id="9" name="CuadroTexto 8">
            <a:extLst>
              <a:ext uri="{FF2B5EF4-FFF2-40B4-BE49-F238E27FC236}">
                <a16:creationId xmlns:a16="http://schemas.microsoft.com/office/drawing/2014/main" id="{F60F41EC-58FE-8CF7-8769-B7495D27075B}"/>
              </a:ext>
            </a:extLst>
          </p:cNvPr>
          <p:cNvSpPr txBox="1"/>
          <p:nvPr/>
        </p:nvSpPr>
        <p:spPr>
          <a:xfrm>
            <a:off x="2814636" y="2570250"/>
            <a:ext cx="6881813" cy="1323439"/>
          </a:xfrm>
          <a:prstGeom prst="rect">
            <a:avLst/>
          </a:prstGeom>
          <a:noFill/>
        </p:spPr>
        <p:txBody>
          <a:bodyPr wrap="square">
            <a:spAutoFit/>
          </a:bodyPr>
          <a:lstStyle/>
          <a:p>
            <a:pPr>
              <a:spcBef>
                <a:spcPts val="600"/>
              </a:spcBef>
            </a:pPr>
            <a:r>
              <a:rPr lang="en" sz="2000" b="1" dirty="0"/>
              <a:t>Knowing what was going to happen next, Jesus prepared his disciples. First, he showed them that there is something more satisfying than physical food: the joy of making salvation known to others (John 4:31-34).</a:t>
            </a:r>
          </a:p>
        </p:txBody>
      </p:sp>
    </p:spTree>
    <p:extLst>
      <p:ext uri="{BB962C8B-B14F-4D97-AF65-F5344CB8AC3E}">
        <p14:creationId xmlns:p14="http://schemas.microsoft.com/office/powerpoint/2010/main" val="38313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900" decel="100000" fill="hold"/>
                                        <p:tgtEl>
                                          <p:spTgt spid="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800" decel="100000"/>
                                        <p:tgtEl>
                                          <p:spTgt spid="12"/>
                                        </p:tgtEl>
                                      </p:cBhvr>
                                    </p:animEffect>
                                    <p:anim calcmode="lin" valueType="num">
                                      <p:cBhvr>
                                        <p:cTn id="59" dur="800" decel="100000" fill="hold"/>
                                        <p:tgtEl>
                                          <p:spTgt spid="12"/>
                                        </p:tgtEl>
                                        <p:attrNameLst>
                                          <p:attrName>style.rotation</p:attrName>
                                        </p:attrNameLst>
                                      </p:cBhvr>
                                      <p:tavLst>
                                        <p:tav tm="0">
                                          <p:val>
                                            <p:fltVal val="-90"/>
                                          </p:val>
                                        </p:tav>
                                        <p:tav tm="100000">
                                          <p:val>
                                            <p:fltVal val="0"/>
                                          </p:val>
                                        </p:tav>
                                      </p:tavLst>
                                    </p:anim>
                                    <p:anim calcmode="lin" valueType="num">
                                      <p:cBhvr>
                                        <p:cTn id="60" dur="800" decel="100000" fill="hold"/>
                                        <p:tgtEl>
                                          <p:spTgt spid="12"/>
                                        </p:tgtEl>
                                        <p:attrNameLst>
                                          <p:attrName>ppt_x</p:attrName>
                                        </p:attrNameLst>
                                      </p:cBhvr>
                                      <p:tavLst>
                                        <p:tav tm="0">
                                          <p:val>
                                            <p:strVal val="#ppt_x+0.4"/>
                                          </p:val>
                                        </p:tav>
                                        <p:tav tm="100000">
                                          <p:val>
                                            <p:strVal val="#ppt_x-0.05"/>
                                          </p:val>
                                        </p:tav>
                                      </p:tavLst>
                                    </p:anim>
                                    <p:anim calcmode="lin" valueType="num">
                                      <p:cBhvr>
                                        <p:cTn id="61" dur="800" decel="100000" fill="hold"/>
                                        <p:tgtEl>
                                          <p:spTgt spid="12"/>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800" decel="100000"/>
                                        <p:tgtEl>
                                          <p:spTgt spid="7"/>
                                        </p:tgtEl>
                                      </p:cBhvr>
                                    </p:animEffect>
                                    <p:anim calcmode="lin" valueType="num">
                                      <p:cBhvr>
                                        <p:cTn id="67" dur="800" decel="100000" fill="hold"/>
                                        <p:tgtEl>
                                          <p:spTgt spid="7"/>
                                        </p:tgtEl>
                                        <p:attrNameLst>
                                          <p:attrName>style.rotation</p:attrName>
                                        </p:attrNameLst>
                                      </p:cBhvr>
                                      <p:tavLst>
                                        <p:tav tm="0">
                                          <p:val>
                                            <p:fltVal val="-90"/>
                                          </p:val>
                                        </p:tav>
                                        <p:tav tm="100000">
                                          <p:val>
                                            <p:fltVal val="0"/>
                                          </p:val>
                                        </p:tav>
                                      </p:tavLst>
                                    </p:anim>
                                    <p:anim calcmode="lin" valueType="num">
                                      <p:cBhvr>
                                        <p:cTn id="68" dur="800" decel="100000" fill="hold"/>
                                        <p:tgtEl>
                                          <p:spTgt spid="7"/>
                                        </p:tgtEl>
                                        <p:attrNameLst>
                                          <p:attrName>ppt_x</p:attrName>
                                        </p:attrNameLst>
                                      </p:cBhvr>
                                      <p:tavLst>
                                        <p:tav tm="0">
                                          <p:val>
                                            <p:strVal val="#ppt_x+0.4"/>
                                          </p:val>
                                        </p:tav>
                                        <p:tav tm="100000">
                                          <p:val>
                                            <p:strVal val="#ppt_x-0.05"/>
                                          </p:val>
                                        </p:tav>
                                      </p:tavLst>
                                    </p:anim>
                                    <p:anim calcmode="lin" valueType="num">
                                      <p:cBhvr>
                                        <p:cTn id="69" dur="800" decel="100000" fill="hold"/>
                                        <p:tgtEl>
                                          <p:spTgt spid="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72" fill="hold">
                            <p:stCondLst>
                              <p:cond delay="125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8B39EE-02B9-01AC-BC73-5A508E8F0BD2}"/>
              </a:ext>
            </a:extLst>
          </p:cNvPr>
          <p:cNvSpPr txBox="1"/>
          <p:nvPr/>
        </p:nvSpPr>
        <p:spPr>
          <a:xfrm>
            <a:off x="466725" y="943704"/>
            <a:ext cx="9934575" cy="5124480"/>
          </a:xfrm>
          <a:prstGeom prst="rect">
            <a:avLst/>
          </a:prstGeom>
          <a:noFill/>
        </p:spPr>
        <p:txBody>
          <a:bodyPr wrap="square">
            <a:spAutoFit/>
          </a:bodyPr>
          <a:lstStyle/>
          <a:p>
            <a:pPr>
              <a:spcBef>
                <a:spcPts val="600"/>
              </a:spcBef>
            </a:pPr>
            <a:r>
              <a:rPr lang="en" sz="2300" b="1" dirty="0">
                <a:latin typeface="Constantia" panose="02030602050306030303" pitchFamily="18" charset="0"/>
              </a:rPr>
              <a:t>“</a:t>
            </a:r>
            <a:r>
              <a:rPr lang="en-US" sz="2300" b="1" dirty="0">
                <a:latin typeface="Constantia" panose="02030602050306030303" pitchFamily="18" charset="0"/>
              </a:rPr>
              <a:t>As soon as she had found the Saviour the Samaritan woman brought others to Him. She proved herself a more effective missionary than His own disciples. The disciples saw nothing in Samaria to indicate that it was an encouraging field. Their thoughts were fixed upon a great work to be done in the future. They did not see that right around them was a harvest to be gathered. But through the woman whom they despised, a whole cityful were brought to hear the Saviour. She carried the light at once to her countrymen.</a:t>
            </a:r>
          </a:p>
          <a:p>
            <a:pPr>
              <a:spcBef>
                <a:spcPts val="600"/>
              </a:spcBef>
            </a:pPr>
            <a:r>
              <a:rPr lang="en-US" sz="2300" b="1" dirty="0">
                <a:latin typeface="Constantia" panose="02030602050306030303" pitchFamily="18" charset="0"/>
              </a:rPr>
              <a:t>This woman represents the working of a practical faith in Christ. Every true disciple is born into the kingdom of God as a missionary. He who drinks of the living water becomes a fountain of life. The receiver becomes a giver. The grace of Christ in the soul is like a spring in the desert, welling up to refresh all, and making those who are ready to perish eager to drink of the water of life</a:t>
            </a:r>
            <a:r>
              <a:rPr lang="en" sz="2300" b="1" dirty="0">
                <a:latin typeface="Constantia" panose="02030602050306030303" pitchFamily="18" charset="0"/>
              </a:rPr>
              <a:t>.”</a:t>
            </a:r>
          </a:p>
        </p:txBody>
      </p:sp>
      <p:sp>
        <p:nvSpPr>
          <p:cNvPr id="4" name="CuadroTexto 3">
            <a:extLst>
              <a:ext uri="{FF2B5EF4-FFF2-40B4-BE49-F238E27FC236}">
                <a16:creationId xmlns:a16="http://schemas.microsoft.com/office/drawing/2014/main" id="{F82208AD-AFB6-402F-208A-03A344B5F5DA}"/>
              </a:ext>
            </a:extLst>
          </p:cNvPr>
          <p:cNvSpPr txBox="1"/>
          <p:nvPr/>
        </p:nvSpPr>
        <p:spPr>
          <a:xfrm>
            <a:off x="7244154" y="6229350"/>
            <a:ext cx="3157146" cy="338554"/>
          </a:xfrm>
          <a:prstGeom prst="rect">
            <a:avLst/>
          </a:prstGeom>
          <a:noFill/>
        </p:spPr>
        <p:txBody>
          <a:bodyPr wrap="none" rtlCol="0">
            <a:spAutoFit/>
          </a:bodyPr>
          <a:lstStyle/>
          <a:p>
            <a:pPr algn="r"/>
            <a:r>
              <a:rPr lang="en" sz="1600" b="1" dirty="0"/>
              <a:t>EGW (The Desire of Ages, pg. 195)</a:t>
            </a:r>
          </a:p>
        </p:txBody>
      </p:sp>
    </p:spTree>
    <p:extLst>
      <p:ext uri="{BB962C8B-B14F-4D97-AF65-F5344CB8AC3E}">
        <p14:creationId xmlns:p14="http://schemas.microsoft.com/office/powerpoint/2010/main" val="40460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8B39EE-02B9-01AC-BC73-5A508E8F0BD2}"/>
              </a:ext>
            </a:extLst>
          </p:cNvPr>
          <p:cNvSpPr txBox="1"/>
          <p:nvPr/>
        </p:nvSpPr>
        <p:spPr>
          <a:xfrm>
            <a:off x="3176952" y="1766560"/>
            <a:ext cx="8724901" cy="466281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400" b="1" dirty="0">
                <a:latin typeface="Constantia" panose="02030602050306030303" pitchFamily="18" charset="0"/>
              </a:rPr>
              <a:t>Christ recognized no distinction of nationality or rank or creed. The scribes and Pharisees desired to make a local and a national benefit of the gifts of heaven and to exclude the rest of God's family in the world. But Christ came to break down every wall of partition. He came to show that His gift of mercy and love is as unconfined as the air, the light, or the showers of rain that refresh the earth.</a:t>
            </a:r>
          </a:p>
          <a:p>
            <a:pPr>
              <a:spcBef>
                <a:spcPts val="600"/>
              </a:spcBef>
            </a:pPr>
            <a:r>
              <a:rPr lang="en-US" sz="2400" b="1" dirty="0">
                <a:latin typeface="Constantia" panose="02030602050306030303" pitchFamily="18" charset="0"/>
              </a:rPr>
              <a:t>The life of Christ established a religion in which there is no caste, a religion by which Jew and Gentile, free and bond, are linked in a common brotherhood, equal before God. […] That which appealed to His heart was a soul thirsting for the waters of life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F82208AD-AFB6-402F-208A-03A344B5F5DA}"/>
              </a:ext>
            </a:extLst>
          </p:cNvPr>
          <p:cNvSpPr txBox="1"/>
          <p:nvPr/>
        </p:nvSpPr>
        <p:spPr>
          <a:xfrm>
            <a:off x="8561143" y="6429375"/>
            <a:ext cx="3564181" cy="338554"/>
          </a:xfrm>
          <a:prstGeom prst="rect">
            <a:avLst/>
          </a:prstGeom>
          <a:noFill/>
        </p:spPr>
        <p:txBody>
          <a:bodyPr wrap="none" rtlCol="0">
            <a:spAutoFit/>
          </a:bodyPr>
          <a:lstStyle/>
          <a:p>
            <a:pPr algn="r"/>
            <a:r>
              <a:rPr lang="en" sz="1600" b="1" dirty="0"/>
              <a:t>EGW (The Ministry of Healing, pg. 25)</a:t>
            </a:r>
          </a:p>
        </p:txBody>
      </p:sp>
    </p:spTree>
    <p:extLst>
      <p:ext uri="{BB962C8B-B14F-4D97-AF65-F5344CB8AC3E}">
        <p14:creationId xmlns:p14="http://schemas.microsoft.com/office/powerpoint/2010/main" val="389903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6" name="Group 2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222403" y="1890454"/>
            <a:ext cx="5860051" cy="2079143"/>
            <a:chOff x="6081624" y="1998368"/>
            <a:chExt cx="5613457" cy="782175"/>
          </a:xfrm>
          <a:solidFill>
            <a:schemeClr val="accent4"/>
          </a:solidFill>
        </p:grpSpPr>
        <p:sp>
          <p:nvSpPr>
            <p:cNvPr id="27" name="Rectangle 2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0" name="Rectangle 2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5282" y="203120"/>
            <a:ext cx="11605976" cy="6548974"/>
          </a:xfrm>
          <a:prstGeom prst="rect">
            <a:avLst/>
          </a:prstGeom>
          <a:solidFill>
            <a:schemeClr val="accent2">
              <a:lumMod val="75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Dibujo de una persona&#10;&#10;Descripción generada automáticamente con confianza media">
            <a:extLst>
              <a:ext uri="{FF2B5EF4-FFF2-40B4-BE49-F238E27FC236}">
                <a16:creationId xmlns:a16="http://schemas.microsoft.com/office/drawing/2014/main" id="{9B95DEB3-3F7B-B231-8A4C-C8580C158A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140616" y="4286231"/>
            <a:ext cx="3285927" cy="238459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Imagen 4" descr="Una caricatura de una persona&#10;&#10;Descripción generada automáticamente con confianza media">
            <a:extLst>
              <a:ext uri="{FF2B5EF4-FFF2-40B4-BE49-F238E27FC236}">
                <a16:creationId xmlns:a16="http://schemas.microsoft.com/office/drawing/2014/main" id="{3BBD97DD-51B2-CFB7-E195-205F248B60C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2711" r="-176"/>
          <a:stretch/>
        </p:blipFill>
        <p:spPr>
          <a:xfrm flipH="1">
            <a:off x="223217" y="334506"/>
            <a:ext cx="2557632" cy="2193132"/>
          </a:xfrm>
          <a:prstGeom prst="ellipse">
            <a:avLst/>
          </a:prstGeom>
          <a:ln w="63500" cap="rnd">
            <a:solidFill>
              <a:srgbClr val="0F9ED5"/>
            </a:solidFill>
          </a:ln>
          <a:effectLst/>
          <a:scene3d>
            <a:camera prst="orthographicFront"/>
            <a:lightRig rig="contrasting" dir="t">
              <a:rot lat="0" lon="0" rev="3000000"/>
            </a:lightRig>
          </a:scene3d>
          <a:sp3d contourW="7620">
            <a:bevelT w="95250" h="31750"/>
            <a:contourClr>
              <a:srgbClr val="333333"/>
            </a:contourClr>
          </a:sp3d>
        </p:spPr>
      </p:pic>
      <p:pic>
        <p:nvPicPr>
          <p:cNvPr id="6" name="Imagen 5" descr="Una caricatura de un hombre con barba y bigote&#10;&#10;Descripción generada automáticamente con confianza media">
            <a:extLst>
              <a:ext uri="{FF2B5EF4-FFF2-40B4-BE49-F238E27FC236}">
                <a16:creationId xmlns:a16="http://schemas.microsoft.com/office/drawing/2014/main" id="{E80B500E-4772-501B-1F06-81D04283027D}"/>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22663"/>
          <a:stretch/>
        </p:blipFill>
        <p:spPr>
          <a:xfrm>
            <a:off x="2842584" y="1962853"/>
            <a:ext cx="2261469" cy="21931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descr="Una caricatura de un hombre con un turbante en la cabeza&#10;&#10;Descripción generada automáticamente con confianza media">
            <a:extLst>
              <a:ext uri="{FF2B5EF4-FFF2-40B4-BE49-F238E27FC236}">
                <a16:creationId xmlns:a16="http://schemas.microsoft.com/office/drawing/2014/main" id="{15AB408C-3FB0-B88D-AFA7-8A3811E4113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604810" y="1931970"/>
            <a:ext cx="2924175" cy="21931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descr="Un grupo de personas disfrazadas&#10;&#10;Descripción generada automáticamente con confianza media">
            <a:extLst>
              <a:ext uri="{FF2B5EF4-FFF2-40B4-BE49-F238E27FC236}">
                <a16:creationId xmlns:a16="http://schemas.microsoft.com/office/drawing/2014/main" id="{D3CF4BA4-1517-54A0-A6AF-BA15D8E4F8C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316018" y="4287647"/>
            <a:ext cx="3285927" cy="238317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descr="Texto&#10;&#10;Descripción generada automáticamente">
            <a:extLst>
              <a:ext uri="{FF2B5EF4-FFF2-40B4-BE49-F238E27FC236}">
                <a16:creationId xmlns:a16="http://schemas.microsoft.com/office/drawing/2014/main" id="{8F8CB29C-1156-3A3C-9AD4-3711C4B70AF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4228317" y="4287647"/>
            <a:ext cx="3285927" cy="238459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descr="Imagen que contiene Texto&#10;&#10;Descripción generada automáticamente">
            <a:extLst>
              <a:ext uri="{FF2B5EF4-FFF2-40B4-BE49-F238E27FC236}">
                <a16:creationId xmlns:a16="http://schemas.microsoft.com/office/drawing/2014/main" id="{9B83F72F-A2D4-1183-1DF5-F80CDF397C60}"/>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5382973" y="1962853"/>
            <a:ext cx="2924175" cy="219313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CuadroTexto 1">
            <a:extLst>
              <a:ext uri="{FF2B5EF4-FFF2-40B4-BE49-F238E27FC236}">
                <a16:creationId xmlns:a16="http://schemas.microsoft.com/office/drawing/2014/main" id="{BBF5E0A1-4B0E-2CB3-2A4E-8C8C7AC5CE3A}"/>
              </a:ext>
            </a:extLst>
          </p:cNvPr>
          <p:cNvSpPr txBox="1"/>
          <p:nvPr/>
        </p:nvSpPr>
        <p:spPr>
          <a:xfrm>
            <a:off x="2918784" y="204250"/>
            <a:ext cx="861020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a:t>
            </a:r>
            <a:r>
              <a:rPr kumimoji="0" lang="en-US" sz="26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Then they said to the woman, ‘Now we believe, not because of what you said, for we ourselves have heard Him and we know that this is indeed the Christ, the Savior of the world</a:t>
            </a:r>
            <a:r>
              <a:rPr kumimoji="0" lang="es-ES" sz="26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 ”</a:t>
            </a:r>
          </a:p>
        </p:txBody>
      </p:sp>
      <p:sp>
        <p:nvSpPr>
          <p:cNvPr id="3" name="CuadroTexto 2">
            <a:extLst>
              <a:ext uri="{FF2B5EF4-FFF2-40B4-BE49-F238E27FC236}">
                <a16:creationId xmlns:a16="http://schemas.microsoft.com/office/drawing/2014/main" id="{E04DA0BF-0564-71E2-2151-84F5F1772F7D}"/>
              </a:ext>
            </a:extLst>
          </p:cNvPr>
          <p:cNvSpPr txBox="1"/>
          <p:nvPr/>
        </p:nvSpPr>
        <p:spPr>
          <a:xfrm>
            <a:off x="122679" y="3176810"/>
            <a:ext cx="2658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John 4:42, </a:t>
            </a:r>
            <a:r>
              <a:rPr kumimoji="0" lang="es-ES" sz="1600" b="1" i="0" u="none" strike="noStrike" kern="1200" cap="none" spc="50" normalizeH="0" baseline="0" noProof="0" dirty="0" err="1">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NKJV</a:t>
            </a:r>
            <a:endParaRPr kumimoji="0" lang="es-ES" sz="20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2485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C361CF-A381-1C43-8CC9-978207195660}"/>
              </a:ext>
            </a:extLst>
          </p:cNvPr>
          <p:cNvSpPr txBox="1"/>
          <p:nvPr/>
        </p:nvSpPr>
        <p:spPr>
          <a:xfrm>
            <a:off x="4731905" y="3771898"/>
            <a:ext cx="7460095" cy="2862322"/>
          </a:xfrm>
          <a:prstGeom prst="rect">
            <a:avLst/>
          </a:prstGeom>
          <a:noFill/>
          <a:effectLst>
            <a:glow rad="127000">
              <a:schemeClr val="tx1"/>
            </a:glow>
          </a:effectLst>
        </p:spPr>
        <p:txBody>
          <a:bodyPr wrap="square" rtlCol="0">
            <a:spAutoFit/>
          </a:bodyPr>
          <a:lstStyle/>
          <a:p>
            <a:pPr>
              <a:spcBef>
                <a:spcPts val="600"/>
              </a:spcBef>
            </a:pPr>
            <a:r>
              <a:rPr lang="en" sz="2000" b="1" dirty="0">
                <a:solidFill>
                  <a:srgbClr val="8BEDE1"/>
                </a:solidFill>
                <a:effectLst>
                  <a:glow rad="101600">
                    <a:schemeClr val="accent2">
                      <a:lumMod val="75000"/>
                      <a:alpha val="40000"/>
                    </a:schemeClr>
                  </a:glow>
                  <a:outerShdw blurRad="38100" dist="38100" dir="2700000" algn="tl">
                    <a:srgbClr val="000000">
                      <a:alpha val="43137"/>
                    </a:srgbClr>
                  </a:outerShdw>
                </a:effectLst>
              </a:rPr>
              <a:t>Jews and Samaritans:</a:t>
            </a:r>
          </a:p>
          <a:p>
            <a:pPr lvl="1">
              <a:spcBef>
                <a:spcPts val="600"/>
              </a:spcBef>
            </a:pPr>
            <a:r>
              <a:rPr lang="en" sz="2000" b="1" dirty="0">
                <a:solidFill>
                  <a:schemeClr val="bg1"/>
                </a:solidFill>
                <a:effectLst>
                  <a:outerShdw blurRad="38100" dist="38100" dir="2700000" algn="tl">
                    <a:srgbClr val="000000">
                      <a:alpha val="43137"/>
                    </a:srgbClr>
                  </a:outerShdw>
                </a:effectLst>
              </a:rPr>
              <a:t>The story of the Samaritans. John 4:1-7.</a:t>
            </a:r>
          </a:p>
          <a:p>
            <a:pPr lvl="1">
              <a:spcBef>
                <a:spcPts val="600"/>
              </a:spcBef>
            </a:pPr>
            <a:r>
              <a:rPr lang="en" sz="2000" b="1" dirty="0">
                <a:solidFill>
                  <a:schemeClr val="bg1"/>
                </a:solidFill>
                <a:effectLst>
                  <a:outerShdw blurRad="38100" dist="38100" dir="2700000" algn="tl">
                    <a:srgbClr val="000000">
                      <a:alpha val="43137"/>
                    </a:srgbClr>
                  </a:outerShdw>
                </a:effectLst>
              </a:rPr>
              <a:t>The Samaritan woman and the thirsty Jew. John 4:7-14.</a:t>
            </a:r>
          </a:p>
          <a:p>
            <a:pPr>
              <a:spcBef>
                <a:spcPts val="1800"/>
              </a:spcBef>
            </a:pPr>
            <a:r>
              <a:rPr lang="en" sz="2000" b="1" dirty="0">
                <a:solidFill>
                  <a:srgbClr val="E1E78D"/>
                </a:solidFill>
                <a:effectLst>
                  <a:glow rad="101600">
                    <a:schemeClr val="accent2">
                      <a:lumMod val="75000"/>
                      <a:alpha val="40000"/>
                    </a:schemeClr>
                  </a:glow>
                  <a:outerShdw blurRad="38100" dist="38100" dir="2700000" algn="tl">
                    <a:srgbClr val="000000">
                      <a:alpha val="43137"/>
                    </a:srgbClr>
                  </a:outerShdw>
                </a:effectLst>
              </a:rPr>
              <a:t>The Samaritans accept the Savior:</a:t>
            </a:r>
          </a:p>
          <a:p>
            <a:pPr lvl="1">
              <a:spcBef>
                <a:spcPts val="600"/>
              </a:spcBef>
            </a:pPr>
            <a:r>
              <a:rPr lang="en" sz="2000" b="1" dirty="0">
                <a:solidFill>
                  <a:schemeClr val="bg1"/>
                </a:solidFill>
                <a:effectLst>
                  <a:outerShdw blurRad="38100" dist="38100" dir="2700000" algn="tl">
                    <a:srgbClr val="000000">
                      <a:alpha val="43137"/>
                    </a:srgbClr>
                  </a:outerShdw>
                </a:effectLst>
              </a:rPr>
              <a:t>Thirst for living water. John 4:15-16.</a:t>
            </a:r>
          </a:p>
          <a:p>
            <a:pPr lvl="1">
              <a:spcBef>
                <a:spcPts val="600"/>
              </a:spcBef>
            </a:pPr>
            <a:r>
              <a:rPr lang="en" sz="2000" b="1" dirty="0">
                <a:solidFill>
                  <a:schemeClr val="bg1"/>
                </a:solidFill>
                <a:effectLst>
                  <a:outerShdw blurRad="38100" dist="38100" dir="2700000" algn="tl">
                    <a:srgbClr val="000000">
                      <a:alpha val="43137"/>
                    </a:srgbClr>
                  </a:outerShdw>
                </a:effectLst>
              </a:rPr>
              <a:t>Discovering the Savior. John 4:17-26.</a:t>
            </a:r>
          </a:p>
          <a:p>
            <a:pPr lvl="1">
              <a:spcBef>
                <a:spcPts val="600"/>
              </a:spcBef>
            </a:pPr>
            <a:r>
              <a:rPr lang="en" sz="2000" b="1" dirty="0">
                <a:solidFill>
                  <a:schemeClr val="bg1"/>
                </a:solidFill>
                <a:effectLst>
                  <a:outerShdw blurRad="38100" dist="38100" dir="2700000" algn="tl">
                    <a:srgbClr val="000000">
                      <a:alpha val="43137"/>
                    </a:srgbClr>
                  </a:outerShdw>
                </a:effectLst>
              </a:rPr>
              <a:t>Proclaiming the Savior. John 4:27-42.</a:t>
            </a:r>
          </a:p>
        </p:txBody>
      </p:sp>
      <p:sp>
        <p:nvSpPr>
          <p:cNvPr id="3" name="CuadroTexto 2">
            <a:extLst>
              <a:ext uri="{FF2B5EF4-FFF2-40B4-BE49-F238E27FC236}">
                <a16:creationId xmlns:a16="http://schemas.microsoft.com/office/drawing/2014/main" id="{73F549EB-896A-F735-8CF8-C9B46892C8E5}"/>
              </a:ext>
            </a:extLst>
          </p:cNvPr>
          <p:cNvSpPr txBox="1"/>
          <p:nvPr/>
        </p:nvSpPr>
        <p:spPr>
          <a:xfrm>
            <a:off x="419098" y="57150"/>
            <a:ext cx="7400925" cy="707886"/>
          </a:xfrm>
          <a:prstGeom prst="rect">
            <a:avLst/>
          </a:prstGeom>
          <a:noFill/>
        </p:spPr>
        <p:txBody>
          <a:bodyPr wrap="square" rtlCol="0">
            <a:spAutoFit/>
          </a:bodyPr>
          <a:lstStyle/>
          <a:p>
            <a:pPr>
              <a:spcBef>
                <a:spcPts val="600"/>
              </a:spcBef>
            </a:pPr>
            <a:r>
              <a:rPr lang="en" sz="2000" b="1" dirty="0"/>
              <a:t>For Jesus, there are no barriers that separate people. We are all equal for Him.</a:t>
            </a:r>
          </a:p>
        </p:txBody>
      </p:sp>
      <p:pic>
        <p:nvPicPr>
          <p:cNvPr id="17" name="Imagen 16" descr="Imagen que contiene edificio, hombre, mujer, camioneta&#10;&#10;Descripción generada automáticamente">
            <a:extLst>
              <a:ext uri="{FF2B5EF4-FFF2-40B4-BE49-F238E27FC236}">
                <a16:creationId xmlns:a16="http://schemas.microsoft.com/office/drawing/2014/main" id="{90074DC8-7A4C-D7F9-3FFB-BD8B800AA9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7619" y="185679"/>
            <a:ext cx="1344506" cy="1820906"/>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p:spPr>
      </p:pic>
      <p:pic>
        <p:nvPicPr>
          <p:cNvPr id="19" name="Imagen 18" descr="Imagen que contiene interior, niño, niña, foto&#10;&#10;Descripción generada automáticamente">
            <a:extLst>
              <a:ext uri="{FF2B5EF4-FFF2-40B4-BE49-F238E27FC236}">
                <a16:creationId xmlns:a16="http://schemas.microsoft.com/office/drawing/2014/main" id="{D70175BF-7A3B-26EC-B431-0662211D3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7375" y="185680"/>
            <a:ext cx="1129530" cy="1820905"/>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1" name="Imagen 20" descr="Imagen que contiene edificio, parado, hombre, mujer&#10;&#10;Descripción generada automáticamente">
            <a:extLst>
              <a:ext uri="{FF2B5EF4-FFF2-40B4-BE49-F238E27FC236}">
                <a16:creationId xmlns:a16="http://schemas.microsoft.com/office/drawing/2014/main" id="{21A9467F-B7F1-D3CB-26E5-3C694251B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2155" y="185679"/>
            <a:ext cx="1230650" cy="1820906"/>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3" name="Imagen 22" descr="Imagen que contiene persona, grupo, gente, tabla&#10;&#10;Descripción generada automáticamente">
            <a:extLst>
              <a:ext uri="{FF2B5EF4-FFF2-40B4-BE49-F238E27FC236}">
                <a16:creationId xmlns:a16="http://schemas.microsoft.com/office/drawing/2014/main" id="{A96BDC69-F4DF-1CA6-A047-6668AA8C92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37619" y="2110284"/>
            <a:ext cx="2116031" cy="1491761"/>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5" name="Imagen 24" descr="Un grupo de personas disfrazadas&#10;&#10;Descripción generada automáticamente con confianza baja">
            <a:extLst>
              <a:ext uri="{FF2B5EF4-FFF2-40B4-BE49-F238E27FC236}">
                <a16:creationId xmlns:a16="http://schemas.microsoft.com/office/drawing/2014/main" id="{16E8B2A7-F0B9-35BF-46DA-B320050654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77475" y="2110283"/>
            <a:ext cx="1655330" cy="1491761"/>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9" name="Imagen 28" descr="Dibujo de una persona&#10;&#10;Descripción generada automáticamente con confianza media">
            <a:extLst>
              <a:ext uri="{FF2B5EF4-FFF2-40B4-BE49-F238E27FC236}">
                <a16:creationId xmlns:a16="http://schemas.microsoft.com/office/drawing/2014/main" id="{C43ACF62-7C1C-12A3-6592-25B4911BA141}"/>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5300"/>
                    </a14:imgEffect>
                    <a14:imgEffect>
                      <a14:saturation sat="400000"/>
                    </a14:imgEffect>
                  </a14:imgLayer>
                </a14:imgProps>
              </a:ext>
              <a:ext uri="{28A0092B-C50C-407E-A947-70E740481C1C}">
                <a14:useLocalDpi xmlns:a14="http://schemas.microsoft.com/office/drawing/2010/main"/>
              </a:ext>
            </a:extLst>
          </a:blip>
          <a:stretch>
            <a:fillRect/>
          </a:stretch>
        </p:blipFill>
        <p:spPr>
          <a:xfrm>
            <a:off x="4778862" y="4219874"/>
            <a:ext cx="442607" cy="257175"/>
          </a:xfrm>
          <a:prstGeom prst="rect">
            <a:avLst/>
          </a:prstGeom>
        </p:spPr>
      </p:pic>
      <p:pic>
        <p:nvPicPr>
          <p:cNvPr id="30" name="Imagen 29" descr="Dibujo en blanco y negro&#10;&#10;Descripción generada automáticamente con confianza media">
            <a:extLst>
              <a:ext uri="{FF2B5EF4-FFF2-40B4-BE49-F238E27FC236}">
                <a16:creationId xmlns:a16="http://schemas.microsoft.com/office/drawing/2014/main" id="{7D43275C-9609-5D41-1041-BB2352873F64}"/>
              </a:ext>
            </a:extLst>
          </p:cNvPr>
          <p:cNvPicPr>
            <a:picLocks noChangeAspect="1"/>
          </p:cNvPicPr>
          <p:nvPr/>
        </p:nvPicPr>
        <p:blipFill>
          <a:blip r:embed="rId10"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78862" y="6286617"/>
            <a:ext cx="442607" cy="257175"/>
          </a:xfrm>
          <a:prstGeom prst="rect">
            <a:avLst/>
          </a:prstGeom>
        </p:spPr>
      </p:pic>
      <p:pic>
        <p:nvPicPr>
          <p:cNvPr id="31" name="Imagen 30" descr="Un dibujo de una persona&#10;&#10;Descripción generada automáticamente con confianza baja">
            <a:extLst>
              <a:ext uri="{FF2B5EF4-FFF2-40B4-BE49-F238E27FC236}">
                <a16:creationId xmlns:a16="http://schemas.microsoft.com/office/drawing/2014/main" id="{9661B3BA-EA35-1476-59C0-7966EB75D0FE}"/>
              </a:ext>
            </a:extLst>
          </p:cNvPr>
          <p:cNvPicPr>
            <a:picLocks noChangeAspect="1"/>
          </p:cNvPicPr>
          <p:nvPr/>
        </p:nvPicPr>
        <p:blipFill>
          <a:blip r:embed="rId11" cstate="screen">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a:ext>
            </a:extLst>
          </a:blip>
          <a:stretch>
            <a:fillRect/>
          </a:stretch>
        </p:blipFill>
        <p:spPr>
          <a:xfrm>
            <a:off x="4778862" y="5899888"/>
            <a:ext cx="442607" cy="257175"/>
          </a:xfrm>
          <a:prstGeom prst="rect">
            <a:avLst/>
          </a:prstGeom>
        </p:spPr>
      </p:pic>
      <p:pic>
        <p:nvPicPr>
          <p:cNvPr id="32" name="Imagen 31" descr="Un dibujo de una persona&#10;&#10;Descripción generada automáticamente con confianza media">
            <a:extLst>
              <a:ext uri="{FF2B5EF4-FFF2-40B4-BE49-F238E27FC236}">
                <a16:creationId xmlns:a16="http://schemas.microsoft.com/office/drawing/2014/main" id="{004E35AA-1202-1F69-2C98-C86116FA28D8}"/>
              </a:ext>
            </a:extLst>
          </p:cNvPr>
          <p:cNvPicPr>
            <a:picLocks noChangeAspect="1"/>
          </p:cNvPicPr>
          <p:nvPr/>
        </p:nvPicPr>
        <p:blipFill>
          <a:blip r:embed="rId13" cstate="screen">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a:ext>
            </a:extLst>
          </a:blip>
          <a:stretch>
            <a:fillRect/>
          </a:stretch>
        </p:blipFill>
        <p:spPr>
          <a:xfrm>
            <a:off x="4778862" y="5509245"/>
            <a:ext cx="442607" cy="257175"/>
          </a:xfrm>
          <a:prstGeom prst="rect">
            <a:avLst/>
          </a:prstGeom>
        </p:spPr>
      </p:pic>
      <p:pic>
        <p:nvPicPr>
          <p:cNvPr id="33" name="Imagen 32" descr="Un dibujo de una persona&#10;&#10;Descripción generada automáticamente con confianza baja">
            <a:extLst>
              <a:ext uri="{FF2B5EF4-FFF2-40B4-BE49-F238E27FC236}">
                <a16:creationId xmlns:a16="http://schemas.microsoft.com/office/drawing/2014/main" id="{C83992BD-E1D1-76A2-F0B8-477B72C1391C}"/>
              </a:ext>
            </a:extLst>
          </p:cNvPr>
          <p:cNvPicPr>
            <a:picLocks noChangeAspect="1"/>
          </p:cNvPicPr>
          <p:nvPr/>
        </p:nvPicPr>
        <p:blipFill>
          <a:blip r:embed="rId15" cstate="screen">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a:ext>
            </a:extLst>
          </a:blip>
          <a:stretch>
            <a:fillRect/>
          </a:stretch>
        </p:blipFill>
        <p:spPr>
          <a:xfrm>
            <a:off x="4778862" y="4603343"/>
            <a:ext cx="442607" cy="257175"/>
          </a:xfrm>
          <a:prstGeom prst="rect">
            <a:avLst/>
          </a:prstGeom>
        </p:spPr>
      </p:pic>
      <p:pic>
        <p:nvPicPr>
          <p:cNvPr id="42" name="Imagen 41" descr="Imagen que contiene Gráfico&#10;&#10;Descripción generada automáticamente">
            <a:extLst>
              <a:ext uri="{FF2B5EF4-FFF2-40B4-BE49-F238E27FC236}">
                <a16:creationId xmlns:a16="http://schemas.microsoft.com/office/drawing/2014/main" id="{C4946F6F-37A5-466F-DF3A-140BCB639AE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2351" y="5122196"/>
            <a:ext cx="296224" cy="304800"/>
          </a:xfrm>
          <a:prstGeom prst="rect">
            <a:avLst/>
          </a:prstGeom>
        </p:spPr>
      </p:pic>
      <p:pic>
        <p:nvPicPr>
          <p:cNvPr id="43" name="Imagen 42" descr="Un dibujo de una persona&#10;&#10;Descripción generada automáticamente con confianza media">
            <a:extLst>
              <a:ext uri="{FF2B5EF4-FFF2-40B4-BE49-F238E27FC236}">
                <a16:creationId xmlns:a16="http://schemas.microsoft.com/office/drawing/2014/main" id="{C12DE2CC-8D78-FEEF-5A5D-ABD33D819CC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2351" y="3816734"/>
            <a:ext cx="296224" cy="304800"/>
          </a:xfrm>
          <a:prstGeom prst="rect">
            <a:avLst/>
          </a:prstGeom>
        </p:spPr>
      </p:pic>
      <p:sp>
        <p:nvSpPr>
          <p:cNvPr id="6" name="CuadroTexto 5">
            <a:extLst>
              <a:ext uri="{FF2B5EF4-FFF2-40B4-BE49-F238E27FC236}">
                <a16:creationId xmlns:a16="http://schemas.microsoft.com/office/drawing/2014/main" id="{6D18AEE0-3722-7110-1CD4-42592F1BAB90}"/>
              </a:ext>
            </a:extLst>
          </p:cNvPr>
          <p:cNvSpPr txBox="1"/>
          <p:nvPr/>
        </p:nvSpPr>
        <p:spPr>
          <a:xfrm>
            <a:off x="419095" y="1954693"/>
            <a:ext cx="7400923" cy="1323439"/>
          </a:xfrm>
          <a:prstGeom prst="rect">
            <a:avLst/>
          </a:prstGeom>
          <a:noFill/>
        </p:spPr>
        <p:txBody>
          <a:bodyPr wrap="square">
            <a:spAutoFit/>
          </a:bodyPr>
          <a:lstStyle/>
          <a:p>
            <a:pPr>
              <a:spcBef>
                <a:spcPts val="600"/>
              </a:spcBef>
            </a:pPr>
            <a:r>
              <a:rPr lang="en" sz="2000" b="1" dirty="0"/>
              <a:t>“</a:t>
            </a:r>
            <a:r>
              <a:rPr lang="en-US" sz="2000" b="1" dirty="0"/>
              <a:t>It was necessary for him to pass through Samaria</a:t>
            </a:r>
            <a:r>
              <a:rPr lang="en" sz="2000" b="1" dirty="0"/>
              <a:t>” (John 4:4). What need did Jesus have of doing this when He could have taken the route east of the Jordan? He needed to have a personal interview with a special person…</a:t>
            </a:r>
          </a:p>
        </p:txBody>
      </p:sp>
      <p:sp>
        <p:nvSpPr>
          <p:cNvPr id="8" name="CuadroTexto 7">
            <a:extLst>
              <a:ext uri="{FF2B5EF4-FFF2-40B4-BE49-F238E27FC236}">
                <a16:creationId xmlns:a16="http://schemas.microsoft.com/office/drawing/2014/main" id="{BE7501FE-77CE-7158-8E1F-FA390722E606}"/>
              </a:ext>
            </a:extLst>
          </p:cNvPr>
          <p:cNvSpPr txBox="1"/>
          <p:nvPr/>
        </p:nvSpPr>
        <p:spPr>
          <a:xfrm>
            <a:off x="419096" y="852033"/>
            <a:ext cx="7400924" cy="1015663"/>
          </a:xfrm>
          <a:prstGeom prst="rect">
            <a:avLst/>
          </a:prstGeom>
          <a:noFill/>
        </p:spPr>
        <p:txBody>
          <a:bodyPr wrap="square">
            <a:spAutoFit/>
          </a:bodyPr>
          <a:lstStyle/>
          <a:p>
            <a:pPr>
              <a:spcBef>
                <a:spcPts val="600"/>
              </a:spcBef>
            </a:pPr>
            <a:r>
              <a:rPr lang="en" sz="2000" b="1" dirty="0"/>
              <a:t>While he lived among us, he had to confront existing barriers… and break them down. How did he do it? How did he bring salvation to those to whom no one else was willing to offer it?</a:t>
            </a:r>
          </a:p>
        </p:txBody>
      </p:sp>
      <p:grpSp>
        <p:nvGrpSpPr>
          <p:cNvPr id="14" name="Grupo 13">
            <a:extLst>
              <a:ext uri="{FF2B5EF4-FFF2-40B4-BE49-F238E27FC236}">
                <a16:creationId xmlns:a16="http://schemas.microsoft.com/office/drawing/2014/main" id="{ABC64885-DA48-3F76-1905-BFE7E52FB5C7}"/>
              </a:ext>
            </a:extLst>
          </p:cNvPr>
          <p:cNvGrpSpPr/>
          <p:nvPr/>
        </p:nvGrpSpPr>
        <p:grpSpPr>
          <a:xfrm>
            <a:off x="295130" y="3381137"/>
            <a:ext cx="3443430" cy="3329721"/>
            <a:chOff x="295130" y="3381137"/>
            <a:chExt cx="3443430" cy="3329721"/>
          </a:xfrm>
        </p:grpSpPr>
        <p:grpSp>
          <p:nvGrpSpPr>
            <p:cNvPr id="28" name="Grupo 27">
              <a:extLst>
                <a:ext uri="{FF2B5EF4-FFF2-40B4-BE49-F238E27FC236}">
                  <a16:creationId xmlns:a16="http://schemas.microsoft.com/office/drawing/2014/main" id="{25D3BB14-6676-20EF-089A-F4A7D71E70F4}"/>
                </a:ext>
              </a:extLst>
            </p:cNvPr>
            <p:cNvGrpSpPr/>
            <p:nvPr/>
          </p:nvGrpSpPr>
          <p:grpSpPr>
            <a:xfrm>
              <a:off x="295130" y="3381137"/>
              <a:ext cx="3443430" cy="3329721"/>
              <a:chOff x="295130" y="3323987"/>
              <a:chExt cx="3443430" cy="3329721"/>
            </a:xfrm>
          </p:grpSpPr>
          <p:pic>
            <p:nvPicPr>
              <p:cNvPr id="5" name="Imagen 4">
                <a:extLst>
                  <a:ext uri="{FF2B5EF4-FFF2-40B4-BE49-F238E27FC236}">
                    <a16:creationId xmlns:a16="http://schemas.microsoft.com/office/drawing/2014/main" id="{53EE381F-9095-7A48-5AD4-F3D43F28D701}"/>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295130" y="3323987"/>
                <a:ext cx="3443430" cy="3329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orma libre: forma 12">
                <a:extLst>
                  <a:ext uri="{FF2B5EF4-FFF2-40B4-BE49-F238E27FC236}">
                    <a16:creationId xmlns:a16="http://schemas.microsoft.com/office/drawing/2014/main" id="{DA6A63BC-0B3C-6F4D-B6E8-B43458678C49}"/>
                  </a:ext>
                </a:extLst>
              </p:cNvPr>
              <p:cNvSpPr/>
              <p:nvPr/>
            </p:nvSpPr>
            <p:spPr>
              <a:xfrm>
                <a:off x="2875376" y="3838575"/>
                <a:ext cx="696499" cy="2476500"/>
              </a:xfrm>
              <a:custGeom>
                <a:avLst/>
                <a:gdLst>
                  <a:gd name="connsiteX0" fmla="*/ 77374 w 696499"/>
                  <a:gd name="connsiteY0" fmla="*/ 2476500 h 2476500"/>
                  <a:gd name="connsiteX1" fmla="*/ 229774 w 696499"/>
                  <a:gd name="connsiteY1" fmla="*/ 2457450 h 2476500"/>
                  <a:gd name="connsiteX2" fmla="*/ 267874 w 696499"/>
                  <a:gd name="connsiteY2" fmla="*/ 2419350 h 2476500"/>
                  <a:gd name="connsiteX3" fmla="*/ 296449 w 696499"/>
                  <a:gd name="connsiteY3" fmla="*/ 2400300 h 2476500"/>
                  <a:gd name="connsiteX4" fmla="*/ 325024 w 696499"/>
                  <a:gd name="connsiteY4" fmla="*/ 2362200 h 2476500"/>
                  <a:gd name="connsiteX5" fmla="*/ 372649 w 696499"/>
                  <a:gd name="connsiteY5" fmla="*/ 2314575 h 2476500"/>
                  <a:gd name="connsiteX6" fmla="*/ 467899 w 696499"/>
                  <a:gd name="connsiteY6" fmla="*/ 2171700 h 2476500"/>
                  <a:gd name="connsiteX7" fmla="*/ 496474 w 696499"/>
                  <a:gd name="connsiteY7" fmla="*/ 2124075 h 2476500"/>
                  <a:gd name="connsiteX8" fmla="*/ 544099 w 696499"/>
                  <a:gd name="connsiteY8" fmla="*/ 2047875 h 2476500"/>
                  <a:gd name="connsiteX9" fmla="*/ 553624 w 696499"/>
                  <a:gd name="connsiteY9" fmla="*/ 2019300 h 2476500"/>
                  <a:gd name="connsiteX10" fmla="*/ 601249 w 696499"/>
                  <a:gd name="connsiteY10" fmla="*/ 1895475 h 2476500"/>
                  <a:gd name="connsiteX11" fmla="*/ 620299 w 696499"/>
                  <a:gd name="connsiteY11" fmla="*/ 1809750 h 2476500"/>
                  <a:gd name="connsiteX12" fmla="*/ 629824 w 696499"/>
                  <a:gd name="connsiteY12" fmla="*/ 1771650 h 2476500"/>
                  <a:gd name="connsiteX13" fmla="*/ 648874 w 696499"/>
                  <a:gd name="connsiteY13" fmla="*/ 1733550 h 2476500"/>
                  <a:gd name="connsiteX14" fmla="*/ 658399 w 696499"/>
                  <a:gd name="connsiteY14" fmla="*/ 1685925 h 2476500"/>
                  <a:gd name="connsiteX15" fmla="*/ 677449 w 696499"/>
                  <a:gd name="connsiteY15" fmla="*/ 1638300 h 2476500"/>
                  <a:gd name="connsiteX16" fmla="*/ 696499 w 696499"/>
                  <a:gd name="connsiteY16" fmla="*/ 1495425 h 2476500"/>
                  <a:gd name="connsiteX17" fmla="*/ 686974 w 696499"/>
                  <a:gd name="connsiteY17" fmla="*/ 1143000 h 2476500"/>
                  <a:gd name="connsiteX18" fmla="*/ 639349 w 696499"/>
                  <a:gd name="connsiteY18" fmla="*/ 981075 h 2476500"/>
                  <a:gd name="connsiteX19" fmla="*/ 610774 w 696499"/>
                  <a:gd name="connsiteY19" fmla="*/ 895350 h 2476500"/>
                  <a:gd name="connsiteX20" fmla="*/ 582199 w 696499"/>
                  <a:gd name="connsiteY20" fmla="*/ 800100 h 2476500"/>
                  <a:gd name="connsiteX21" fmla="*/ 572674 w 696499"/>
                  <a:gd name="connsiteY21" fmla="*/ 752475 h 2476500"/>
                  <a:gd name="connsiteX22" fmla="*/ 544099 w 696499"/>
                  <a:gd name="connsiteY22" fmla="*/ 676275 h 2476500"/>
                  <a:gd name="connsiteX23" fmla="*/ 515524 w 696499"/>
                  <a:gd name="connsiteY23" fmla="*/ 581025 h 2476500"/>
                  <a:gd name="connsiteX24" fmla="*/ 486949 w 696499"/>
                  <a:gd name="connsiteY24" fmla="*/ 542925 h 2476500"/>
                  <a:gd name="connsiteX25" fmla="*/ 477424 w 696499"/>
                  <a:gd name="connsiteY25" fmla="*/ 504825 h 2476500"/>
                  <a:gd name="connsiteX26" fmla="*/ 429799 w 696499"/>
                  <a:gd name="connsiteY26" fmla="*/ 438150 h 2476500"/>
                  <a:gd name="connsiteX27" fmla="*/ 372649 w 696499"/>
                  <a:gd name="connsiteY27" fmla="*/ 342900 h 2476500"/>
                  <a:gd name="connsiteX28" fmla="*/ 267874 w 696499"/>
                  <a:gd name="connsiteY28" fmla="*/ 219075 h 2476500"/>
                  <a:gd name="connsiteX29" fmla="*/ 191674 w 696499"/>
                  <a:gd name="connsiteY29" fmla="*/ 152400 h 2476500"/>
                  <a:gd name="connsiteX30" fmla="*/ 144049 w 696499"/>
                  <a:gd name="connsiteY30" fmla="*/ 95250 h 2476500"/>
                  <a:gd name="connsiteX31" fmla="*/ 96424 w 696499"/>
                  <a:gd name="connsiteY31" fmla="*/ 66675 h 2476500"/>
                  <a:gd name="connsiteX32" fmla="*/ 67849 w 696499"/>
                  <a:gd name="connsiteY32" fmla="*/ 47625 h 2476500"/>
                  <a:gd name="connsiteX33" fmla="*/ 29749 w 696499"/>
                  <a:gd name="connsiteY33" fmla="*/ 19050 h 2476500"/>
                  <a:gd name="connsiteX34" fmla="*/ 1174 w 696499"/>
                  <a:gd name="connsiteY34" fmla="*/ 9525 h 2476500"/>
                  <a:gd name="connsiteX35" fmla="*/ 1174 w 696499"/>
                  <a:gd name="connsiteY35"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6499" h="2476500">
                    <a:moveTo>
                      <a:pt x="77374" y="2476500"/>
                    </a:moveTo>
                    <a:cubicBezTo>
                      <a:pt x="128174" y="2470150"/>
                      <a:pt x="180738" y="2472161"/>
                      <a:pt x="229774" y="2457450"/>
                    </a:cubicBezTo>
                    <a:cubicBezTo>
                      <a:pt x="246977" y="2452289"/>
                      <a:pt x="254237" y="2431039"/>
                      <a:pt x="267874" y="2419350"/>
                    </a:cubicBezTo>
                    <a:cubicBezTo>
                      <a:pt x="276566" y="2411900"/>
                      <a:pt x="288354" y="2408395"/>
                      <a:pt x="296449" y="2400300"/>
                    </a:cubicBezTo>
                    <a:cubicBezTo>
                      <a:pt x="307674" y="2389075"/>
                      <a:pt x="314477" y="2374065"/>
                      <a:pt x="325024" y="2362200"/>
                    </a:cubicBezTo>
                    <a:cubicBezTo>
                      <a:pt x="339939" y="2345420"/>
                      <a:pt x="356774" y="2330450"/>
                      <a:pt x="372649" y="2314575"/>
                    </a:cubicBezTo>
                    <a:cubicBezTo>
                      <a:pt x="425067" y="2183530"/>
                      <a:pt x="337578" y="2388902"/>
                      <a:pt x="467899" y="2171700"/>
                    </a:cubicBezTo>
                    <a:cubicBezTo>
                      <a:pt x="477424" y="2155825"/>
                      <a:pt x="486662" y="2139774"/>
                      <a:pt x="496474" y="2124075"/>
                    </a:cubicBezTo>
                    <a:cubicBezTo>
                      <a:pt x="515364" y="2093851"/>
                      <a:pt x="526501" y="2083071"/>
                      <a:pt x="544099" y="2047875"/>
                    </a:cubicBezTo>
                    <a:cubicBezTo>
                      <a:pt x="548589" y="2038895"/>
                      <a:pt x="549546" y="2028475"/>
                      <a:pt x="553624" y="2019300"/>
                    </a:cubicBezTo>
                    <a:cubicBezTo>
                      <a:pt x="596703" y="1922371"/>
                      <a:pt x="571825" y="2003363"/>
                      <a:pt x="601249" y="1895475"/>
                    </a:cubicBezTo>
                    <a:cubicBezTo>
                      <a:pt x="615187" y="1844370"/>
                      <a:pt x="607605" y="1866871"/>
                      <a:pt x="620299" y="1809750"/>
                    </a:cubicBezTo>
                    <a:cubicBezTo>
                      <a:pt x="623139" y="1796971"/>
                      <a:pt x="625227" y="1783907"/>
                      <a:pt x="629824" y="1771650"/>
                    </a:cubicBezTo>
                    <a:cubicBezTo>
                      <a:pt x="634810" y="1758355"/>
                      <a:pt x="642524" y="1746250"/>
                      <a:pt x="648874" y="1733550"/>
                    </a:cubicBezTo>
                    <a:cubicBezTo>
                      <a:pt x="652049" y="1717675"/>
                      <a:pt x="653747" y="1701432"/>
                      <a:pt x="658399" y="1685925"/>
                    </a:cubicBezTo>
                    <a:cubicBezTo>
                      <a:pt x="663312" y="1669548"/>
                      <a:pt x="674096" y="1655066"/>
                      <a:pt x="677449" y="1638300"/>
                    </a:cubicBezTo>
                    <a:cubicBezTo>
                      <a:pt x="686872" y="1591187"/>
                      <a:pt x="690149" y="1543050"/>
                      <a:pt x="696499" y="1495425"/>
                    </a:cubicBezTo>
                    <a:cubicBezTo>
                      <a:pt x="693324" y="1377950"/>
                      <a:pt x="694791" y="1260258"/>
                      <a:pt x="686974" y="1143000"/>
                    </a:cubicBezTo>
                    <a:cubicBezTo>
                      <a:pt x="683203" y="1086429"/>
                      <a:pt x="650222" y="1035439"/>
                      <a:pt x="639349" y="981075"/>
                    </a:cubicBezTo>
                    <a:cubicBezTo>
                      <a:pt x="616139" y="865026"/>
                      <a:pt x="646624" y="995730"/>
                      <a:pt x="610774" y="895350"/>
                    </a:cubicBezTo>
                    <a:cubicBezTo>
                      <a:pt x="599625" y="864133"/>
                      <a:pt x="590740" y="832129"/>
                      <a:pt x="582199" y="800100"/>
                    </a:cubicBezTo>
                    <a:cubicBezTo>
                      <a:pt x="578028" y="784457"/>
                      <a:pt x="577326" y="767982"/>
                      <a:pt x="572674" y="752475"/>
                    </a:cubicBezTo>
                    <a:cubicBezTo>
                      <a:pt x="559564" y="708774"/>
                      <a:pt x="553353" y="713292"/>
                      <a:pt x="544099" y="676275"/>
                    </a:cubicBezTo>
                    <a:cubicBezTo>
                      <a:pt x="532918" y="631550"/>
                      <a:pt x="538794" y="622912"/>
                      <a:pt x="515524" y="581025"/>
                    </a:cubicBezTo>
                    <a:cubicBezTo>
                      <a:pt x="507814" y="567148"/>
                      <a:pt x="496474" y="555625"/>
                      <a:pt x="486949" y="542925"/>
                    </a:cubicBezTo>
                    <a:cubicBezTo>
                      <a:pt x="483774" y="530225"/>
                      <a:pt x="482581" y="516857"/>
                      <a:pt x="477424" y="504825"/>
                    </a:cubicBezTo>
                    <a:cubicBezTo>
                      <a:pt x="471928" y="492002"/>
                      <a:pt x="434234" y="445247"/>
                      <a:pt x="429799" y="438150"/>
                    </a:cubicBezTo>
                    <a:cubicBezTo>
                      <a:pt x="367394" y="338302"/>
                      <a:pt x="472023" y="478411"/>
                      <a:pt x="372649" y="342900"/>
                    </a:cubicBezTo>
                    <a:cubicBezTo>
                      <a:pt x="239298" y="161057"/>
                      <a:pt x="359182" y="323427"/>
                      <a:pt x="267874" y="219075"/>
                    </a:cubicBezTo>
                    <a:cubicBezTo>
                      <a:pt x="214267" y="157810"/>
                      <a:pt x="269150" y="198885"/>
                      <a:pt x="191674" y="152400"/>
                    </a:cubicBezTo>
                    <a:cubicBezTo>
                      <a:pt x="175540" y="128199"/>
                      <a:pt x="168495" y="113585"/>
                      <a:pt x="144049" y="95250"/>
                    </a:cubicBezTo>
                    <a:cubicBezTo>
                      <a:pt x="129238" y="84142"/>
                      <a:pt x="112123" y="76487"/>
                      <a:pt x="96424" y="66675"/>
                    </a:cubicBezTo>
                    <a:cubicBezTo>
                      <a:pt x="86716" y="60608"/>
                      <a:pt x="77164" y="54279"/>
                      <a:pt x="67849" y="47625"/>
                    </a:cubicBezTo>
                    <a:cubicBezTo>
                      <a:pt x="54931" y="38398"/>
                      <a:pt x="43532" y="26926"/>
                      <a:pt x="29749" y="19050"/>
                    </a:cubicBezTo>
                    <a:cubicBezTo>
                      <a:pt x="21032" y="14069"/>
                      <a:pt x="9528" y="15094"/>
                      <a:pt x="1174" y="9525"/>
                    </a:cubicBezTo>
                    <a:cubicBezTo>
                      <a:pt x="-1468" y="7764"/>
                      <a:pt x="1174" y="3175"/>
                      <a:pt x="1174" y="0"/>
                    </a:cubicBezTo>
                  </a:path>
                </a:pathLst>
              </a:custGeom>
              <a:ln w="57150">
                <a:headEnd type="none" w="med" len="med"/>
                <a:tailEnd type="arrow"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cxnSp>
            <p:nvCxnSpPr>
              <p:cNvPr id="15" name="Conector recto de flecha 14">
                <a:extLst>
                  <a:ext uri="{FF2B5EF4-FFF2-40B4-BE49-F238E27FC236}">
                    <a16:creationId xmlns:a16="http://schemas.microsoft.com/office/drawing/2014/main" id="{932928DB-B9A3-99A4-B72F-E51682A0601F}"/>
                  </a:ext>
                </a:extLst>
              </p:cNvPr>
              <p:cNvCxnSpPr/>
              <p:nvPr/>
            </p:nvCxnSpPr>
            <p:spPr>
              <a:xfrm flipV="1">
                <a:off x="2743200" y="3771899"/>
                <a:ext cx="0" cy="2524126"/>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
          <p:nvSpPr>
            <p:cNvPr id="9" name="CuadroTexto 8">
              <a:extLst>
                <a:ext uri="{FF2B5EF4-FFF2-40B4-BE49-F238E27FC236}">
                  <a16:creationId xmlns:a16="http://schemas.microsoft.com/office/drawing/2014/main" id="{B6094D6E-8AA1-F8AF-EB7C-6C76145669F0}"/>
                </a:ext>
              </a:extLst>
            </p:cNvPr>
            <p:cNvSpPr txBox="1"/>
            <p:nvPr/>
          </p:nvSpPr>
          <p:spPr>
            <a:xfrm>
              <a:off x="2138317" y="3471366"/>
              <a:ext cx="1171575" cy="369332"/>
            </a:xfrm>
            <a:prstGeom prst="rect">
              <a:avLst/>
            </a:prstGeom>
            <a:noFill/>
          </p:spPr>
          <p:txBody>
            <a:bodyPr wrap="square" rtlCol="0">
              <a:spAutoFit/>
            </a:bodyPr>
            <a:lstStyle/>
            <a:p>
              <a:pPr algn="ctr"/>
              <a:r>
                <a:rPr lang="en" b="1" dirty="0"/>
                <a:t>GALILEE</a:t>
              </a:r>
            </a:p>
          </p:txBody>
        </p:sp>
        <p:sp>
          <p:nvSpPr>
            <p:cNvPr id="10" name="CuadroTexto 9">
              <a:extLst>
                <a:ext uri="{FF2B5EF4-FFF2-40B4-BE49-F238E27FC236}">
                  <a16:creationId xmlns:a16="http://schemas.microsoft.com/office/drawing/2014/main" id="{5003CD0E-BCE1-7458-0600-8F2C7ACDE1F0}"/>
                </a:ext>
              </a:extLst>
            </p:cNvPr>
            <p:cNvSpPr txBox="1"/>
            <p:nvPr/>
          </p:nvSpPr>
          <p:spPr>
            <a:xfrm>
              <a:off x="1251665" y="4886840"/>
              <a:ext cx="1171575" cy="369332"/>
            </a:xfrm>
            <a:prstGeom prst="rect">
              <a:avLst/>
            </a:prstGeom>
            <a:noFill/>
          </p:spPr>
          <p:txBody>
            <a:bodyPr wrap="square" rtlCol="0">
              <a:spAutoFit/>
            </a:bodyPr>
            <a:lstStyle/>
            <a:p>
              <a:pPr algn="ctr"/>
              <a:r>
                <a:rPr lang="en" b="1" dirty="0">
                  <a:solidFill>
                    <a:srgbClr val="FF0000"/>
                  </a:solidFill>
                </a:rPr>
                <a:t>SAMARIA</a:t>
              </a:r>
            </a:p>
          </p:txBody>
        </p:sp>
        <p:sp>
          <p:nvSpPr>
            <p:cNvPr id="11" name="CuadroTexto 10">
              <a:extLst>
                <a:ext uri="{FF2B5EF4-FFF2-40B4-BE49-F238E27FC236}">
                  <a16:creationId xmlns:a16="http://schemas.microsoft.com/office/drawing/2014/main" id="{E0FD9E00-7550-10DE-566C-C59B13FDFD16}"/>
                </a:ext>
              </a:extLst>
            </p:cNvPr>
            <p:cNvSpPr txBox="1"/>
            <p:nvPr/>
          </p:nvSpPr>
          <p:spPr>
            <a:xfrm>
              <a:off x="1439450" y="6201856"/>
              <a:ext cx="1171575" cy="369332"/>
            </a:xfrm>
            <a:prstGeom prst="rect">
              <a:avLst/>
            </a:prstGeom>
            <a:noFill/>
          </p:spPr>
          <p:txBody>
            <a:bodyPr wrap="square" rtlCol="0">
              <a:spAutoFit/>
            </a:bodyPr>
            <a:lstStyle/>
            <a:p>
              <a:pPr algn="ctr"/>
              <a:r>
                <a:rPr lang="en" b="1" dirty="0"/>
                <a:t>JUDEA</a:t>
              </a:r>
            </a:p>
          </p:txBody>
        </p:sp>
        <p:sp>
          <p:nvSpPr>
            <p:cNvPr id="12" name="CuadroTexto 11">
              <a:extLst>
                <a:ext uri="{FF2B5EF4-FFF2-40B4-BE49-F238E27FC236}">
                  <a16:creationId xmlns:a16="http://schemas.microsoft.com/office/drawing/2014/main" id="{1C9D9665-557D-1CD4-22BA-1FC5D4BA2BCC}"/>
                </a:ext>
              </a:extLst>
            </p:cNvPr>
            <p:cNvSpPr txBox="1"/>
            <p:nvPr/>
          </p:nvSpPr>
          <p:spPr>
            <a:xfrm rot="5400000">
              <a:off x="2772509" y="5133052"/>
              <a:ext cx="1171575" cy="369332"/>
            </a:xfrm>
            <a:prstGeom prst="rect">
              <a:avLst/>
            </a:prstGeom>
            <a:noFill/>
          </p:spPr>
          <p:txBody>
            <a:bodyPr wrap="square" rtlCol="0">
              <a:spAutoFit/>
            </a:bodyPr>
            <a:lstStyle/>
            <a:p>
              <a:pPr algn="ctr"/>
              <a:r>
                <a:rPr lang="en" b="1" dirty="0"/>
                <a:t>PEREA</a:t>
              </a:r>
            </a:p>
          </p:txBody>
        </p:sp>
      </p:grpSp>
    </p:spTree>
    <p:extLst>
      <p:ext uri="{BB962C8B-B14F-4D97-AF65-F5344CB8AC3E}">
        <p14:creationId xmlns:p14="http://schemas.microsoft.com/office/powerpoint/2010/main" val="38225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par>
                                <p:cTn id="16" presetID="31" presetClass="entr" presetSubtype="0" fill="hold"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par>
                                <p:cTn id="22" presetID="31" presetClass="entr" presetSubtype="0" fill="hold"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nodeType="withEffect">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par>
                                <p:cTn id="34" presetID="31" presetClass="entr" presetSubtype="0" fill="hold"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fltVal val="0"/>
                                          </p:val>
                                        </p:tav>
                                        <p:tav tm="100000">
                                          <p:val>
                                            <p:strVal val="#ppt_w"/>
                                          </p:val>
                                        </p:tav>
                                      </p:tavLst>
                                    </p:anim>
                                    <p:anim calcmode="lin" valueType="num">
                                      <p:cBhvr>
                                        <p:cTn id="37" dur="1000" fill="hold"/>
                                        <p:tgtEl>
                                          <p:spTgt spid="25"/>
                                        </p:tgtEl>
                                        <p:attrNameLst>
                                          <p:attrName>ppt_h</p:attrName>
                                        </p:attrNameLst>
                                      </p:cBhvr>
                                      <p:tavLst>
                                        <p:tav tm="0">
                                          <p:val>
                                            <p:fltVal val="0"/>
                                          </p:val>
                                        </p:tav>
                                        <p:tav tm="100000">
                                          <p:val>
                                            <p:strVal val="#ppt_h"/>
                                          </p:val>
                                        </p:tav>
                                      </p:tavLst>
                                    </p:anim>
                                    <p:anim calcmode="lin" valueType="num">
                                      <p:cBhvr>
                                        <p:cTn id="38" dur="1000" fill="hold"/>
                                        <p:tgtEl>
                                          <p:spTgt spid="25"/>
                                        </p:tgtEl>
                                        <p:attrNameLst>
                                          <p:attrName>style.rotation</p:attrName>
                                        </p:attrNameLst>
                                      </p:cBhvr>
                                      <p:tavLst>
                                        <p:tav tm="0">
                                          <p:val>
                                            <p:fltVal val="90"/>
                                          </p:val>
                                        </p:tav>
                                        <p:tav tm="100000">
                                          <p:val>
                                            <p:fltVal val="0"/>
                                          </p:val>
                                        </p:tav>
                                      </p:tavLst>
                                    </p:anim>
                                    <p:animEffect transition="in" filter="fade">
                                      <p:cBhvr>
                                        <p:cTn id="39" dur="1000"/>
                                        <p:tgtEl>
                                          <p:spTgt spid="2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1" dur="1000" fill="hold"/>
                                        <p:tgtEl>
                                          <p:spTgt spid="1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4"/>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0-#ppt_w/2"/>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Effect transition="in" filter="wipe(left)">
                                      <p:cBhvr>
                                        <p:cTn id="69" dur="500"/>
                                        <p:tgtEl>
                                          <p:spTgt spid="2">
                                            <p:txEl>
                                              <p:pRg st="0" end="0"/>
                                            </p:txEl>
                                          </p:spTgt>
                                        </p:tgtEl>
                                      </p:cBhvr>
                                    </p:animEffect>
                                  </p:childTnLst>
                                </p:cTn>
                              </p:par>
                            </p:childTnLst>
                          </p:cTn>
                        </p:par>
                        <p:par>
                          <p:cTn id="70" fill="hold">
                            <p:stCondLst>
                              <p:cond delay="1000"/>
                            </p:stCondLst>
                            <p:childTnLst>
                              <p:par>
                                <p:cTn id="71" presetID="50" presetClass="entr" presetSubtype="0" decel="10000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strVal val="#ppt_w+.3"/>
                                          </p:val>
                                        </p:tav>
                                        <p:tav tm="100000">
                                          <p:val>
                                            <p:strVal val="#ppt_w"/>
                                          </p:val>
                                        </p:tav>
                                      </p:tavLst>
                                    </p:anim>
                                    <p:anim calcmode="lin" valueType="num">
                                      <p:cBhvr>
                                        <p:cTn id="74" dur="500" fill="hold"/>
                                        <p:tgtEl>
                                          <p:spTgt spid="29"/>
                                        </p:tgtEl>
                                        <p:attrNameLst>
                                          <p:attrName>ppt_h</p:attrName>
                                        </p:attrNameLst>
                                      </p:cBhvr>
                                      <p:tavLst>
                                        <p:tav tm="0">
                                          <p:val>
                                            <p:strVal val="#ppt_h"/>
                                          </p:val>
                                        </p:tav>
                                        <p:tav tm="100000">
                                          <p:val>
                                            <p:strVal val="#ppt_h"/>
                                          </p:val>
                                        </p:tav>
                                      </p:tavLst>
                                    </p:anim>
                                    <p:animEffect transition="in" filter="fade">
                                      <p:cBhvr>
                                        <p:cTn id="75" dur="500"/>
                                        <p:tgtEl>
                                          <p:spTgt spid="29"/>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animEffect transition="in" filter="wipe(left)">
                                      <p:cBhvr>
                                        <p:cTn id="79" dur="500"/>
                                        <p:tgtEl>
                                          <p:spTgt spid="2">
                                            <p:txEl>
                                              <p:pRg st="1" end="1"/>
                                            </p:txEl>
                                          </p:spTgt>
                                        </p:tgtEl>
                                      </p:cBhvr>
                                    </p:animEffect>
                                  </p:childTnLst>
                                </p:cTn>
                              </p:par>
                            </p:childTnLst>
                          </p:cTn>
                        </p:par>
                        <p:par>
                          <p:cTn id="80" fill="hold">
                            <p:stCondLst>
                              <p:cond delay="2000"/>
                            </p:stCondLst>
                            <p:childTnLst>
                              <p:par>
                                <p:cTn id="81" presetID="50" presetClass="entr" presetSubtype="0" decel="100000"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strVal val="#ppt_w+.3"/>
                                          </p:val>
                                        </p:tav>
                                        <p:tav tm="100000">
                                          <p:val>
                                            <p:strVal val="#ppt_w"/>
                                          </p:val>
                                        </p:tav>
                                      </p:tavLst>
                                    </p:anim>
                                    <p:anim calcmode="lin" valueType="num">
                                      <p:cBhvr>
                                        <p:cTn id="84" dur="500" fill="hold"/>
                                        <p:tgtEl>
                                          <p:spTgt spid="33"/>
                                        </p:tgtEl>
                                        <p:attrNameLst>
                                          <p:attrName>ppt_h</p:attrName>
                                        </p:attrNameLst>
                                      </p:cBhvr>
                                      <p:tavLst>
                                        <p:tav tm="0">
                                          <p:val>
                                            <p:strVal val="#ppt_h"/>
                                          </p:val>
                                        </p:tav>
                                        <p:tav tm="100000">
                                          <p:val>
                                            <p:strVal val="#ppt_h"/>
                                          </p:val>
                                        </p:tav>
                                      </p:tavLst>
                                    </p:anim>
                                    <p:animEffect transition="in" filter="fade">
                                      <p:cBhvr>
                                        <p:cTn id="85" dur="500"/>
                                        <p:tgtEl>
                                          <p:spTgt spid="33"/>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
                                            <p:txEl>
                                              <p:pRg st="2" end="2"/>
                                            </p:txEl>
                                          </p:spTgt>
                                        </p:tgtEl>
                                        <p:attrNameLst>
                                          <p:attrName>style.visibility</p:attrName>
                                        </p:attrNameLst>
                                      </p:cBhvr>
                                      <p:to>
                                        <p:strVal val="visible"/>
                                      </p:to>
                                    </p:set>
                                    <p:animEffect transition="in" filter="wipe(left)">
                                      <p:cBhvr>
                                        <p:cTn id="89" dur="500"/>
                                        <p:tgtEl>
                                          <p:spTgt spid="2">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1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0-#ppt_w/2"/>
                                          </p:val>
                                        </p:tav>
                                        <p:tav tm="100000">
                                          <p:val>
                                            <p:strVal val="#ppt_x"/>
                                          </p:val>
                                        </p:tav>
                                      </p:tavLst>
                                    </p:anim>
                                    <p:anim calcmode="lin" valueType="num">
                                      <p:cBhvr additive="base">
                                        <p:cTn id="95" dur="500" fill="hold"/>
                                        <p:tgtEl>
                                          <p:spTgt spid="42"/>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txEl>
                                              <p:pRg st="3" end="3"/>
                                            </p:txEl>
                                          </p:spTgt>
                                        </p:tgtEl>
                                        <p:attrNameLst>
                                          <p:attrName>style.visibility</p:attrName>
                                        </p:attrNameLst>
                                      </p:cBhvr>
                                      <p:to>
                                        <p:strVal val="visible"/>
                                      </p:to>
                                    </p:set>
                                    <p:animEffect transition="in" filter="wipe(left)">
                                      <p:cBhvr>
                                        <p:cTn id="99" dur="500"/>
                                        <p:tgtEl>
                                          <p:spTgt spid="2">
                                            <p:txEl>
                                              <p:pRg st="3" end="3"/>
                                            </p:txEl>
                                          </p:spTgt>
                                        </p:tgtEl>
                                      </p:cBhvr>
                                    </p:animEffect>
                                  </p:childTnLst>
                                </p:cTn>
                              </p:par>
                            </p:childTnLst>
                          </p:cTn>
                        </p:par>
                        <p:par>
                          <p:cTn id="100" fill="hold">
                            <p:stCondLst>
                              <p:cond delay="1000"/>
                            </p:stCondLst>
                            <p:childTnLst>
                              <p:par>
                                <p:cTn id="101" presetID="50" presetClass="entr" presetSubtype="0" decel="10000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strVal val="#ppt_w+.3"/>
                                          </p:val>
                                        </p:tav>
                                        <p:tav tm="100000">
                                          <p:val>
                                            <p:strVal val="#ppt_w"/>
                                          </p:val>
                                        </p:tav>
                                      </p:tavLst>
                                    </p:anim>
                                    <p:anim calcmode="lin" valueType="num">
                                      <p:cBhvr>
                                        <p:cTn id="104" dur="500" fill="hold"/>
                                        <p:tgtEl>
                                          <p:spTgt spid="32"/>
                                        </p:tgtEl>
                                        <p:attrNameLst>
                                          <p:attrName>ppt_h</p:attrName>
                                        </p:attrNameLst>
                                      </p:cBhvr>
                                      <p:tavLst>
                                        <p:tav tm="0">
                                          <p:val>
                                            <p:strVal val="#ppt_h"/>
                                          </p:val>
                                        </p:tav>
                                        <p:tav tm="100000">
                                          <p:val>
                                            <p:strVal val="#ppt_h"/>
                                          </p:val>
                                        </p:tav>
                                      </p:tavLst>
                                    </p:anim>
                                    <p:animEffect transition="in" filter="fade">
                                      <p:cBhvr>
                                        <p:cTn id="105" dur="500"/>
                                        <p:tgtEl>
                                          <p:spTgt spid="32"/>
                                        </p:tgtEl>
                                      </p:cBhvr>
                                    </p:animEffect>
                                  </p:childTnLst>
                                </p:cTn>
                              </p:par>
                            </p:childTnLst>
                          </p:cTn>
                        </p:par>
                        <p:par>
                          <p:cTn id="106" fill="hold">
                            <p:stCondLst>
                              <p:cond delay="1500"/>
                            </p:stCondLst>
                            <p:childTnLst>
                              <p:par>
                                <p:cTn id="107" presetID="22" presetClass="entr" presetSubtype="8" fill="hold" grpId="0" nodeType="afterEffect">
                                  <p:stCondLst>
                                    <p:cond delay="0"/>
                                  </p:stCondLst>
                                  <p:childTnLst>
                                    <p:set>
                                      <p:cBhvr>
                                        <p:cTn id="108" dur="1" fill="hold">
                                          <p:stCondLst>
                                            <p:cond delay="0"/>
                                          </p:stCondLst>
                                        </p:cTn>
                                        <p:tgtEl>
                                          <p:spTgt spid="2">
                                            <p:txEl>
                                              <p:pRg st="4" end="4"/>
                                            </p:txEl>
                                          </p:spTgt>
                                        </p:tgtEl>
                                        <p:attrNameLst>
                                          <p:attrName>style.visibility</p:attrName>
                                        </p:attrNameLst>
                                      </p:cBhvr>
                                      <p:to>
                                        <p:strVal val="visible"/>
                                      </p:to>
                                    </p:set>
                                    <p:animEffect transition="in" filter="wipe(left)">
                                      <p:cBhvr>
                                        <p:cTn id="109" dur="500"/>
                                        <p:tgtEl>
                                          <p:spTgt spid="2">
                                            <p:txEl>
                                              <p:pRg st="4" end="4"/>
                                            </p:txEl>
                                          </p:spTgt>
                                        </p:tgtEl>
                                      </p:cBhvr>
                                    </p:animEffect>
                                  </p:childTnLst>
                                </p:cTn>
                              </p:par>
                            </p:childTnLst>
                          </p:cTn>
                        </p:par>
                        <p:par>
                          <p:cTn id="110" fill="hold">
                            <p:stCondLst>
                              <p:cond delay="2000"/>
                            </p:stCondLst>
                            <p:childTnLst>
                              <p:par>
                                <p:cTn id="111" presetID="50" presetClass="entr" presetSubtype="0" decel="100000"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strVal val="#ppt_w+.3"/>
                                          </p:val>
                                        </p:tav>
                                        <p:tav tm="100000">
                                          <p:val>
                                            <p:strVal val="#ppt_w"/>
                                          </p:val>
                                        </p:tav>
                                      </p:tavLst>
                                    </p:anim>
                                    <p:anim calcmode="lin" valueType="num">
                                      <p:cBhvr>
                                        <p:cTn id="114" dur="500" fill="hold"/>
                                        <p:tgtEl>
                                          <p:spTgt spid="31"/>
                                        </p:tgtEl>
                                        <p:attrNameLst>
                                          <p:attrName>ppt_h</p:attrName>
                                        </p:attrNameLst>
                                      </p:cBhvr>
                                      <p:tavLst>
                                        <p:tav tm="0">
                                          <p:val>
                                            <p:strVal val="#ppt_h"/>
                                          </p:val>
                                        </p:tav>
                                        <p:tav tm="100000">
                                          <p:val>
                                            <p:strVal val="#ppt_h"/>
                                          </p:val>
                                        </p:tav>
                                      </p:tavLst>
                                    </p:anim>
                                    <p:animEffect transition="in" filter="fade">
                                      <p:cBhvr>
                                        <p:cTn id="115" dur="500"/>
                                        <p:tgtEl>
                                          <p:spTgt spid="31"/>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2">
                                            <p:txEl>
                                              <p:pRg st="5" end="5"/>
                                            </p:txEl>
                                          </p:spTgt>
                                        </p:tgtEl>
                                        <p:attrNameLst>
                                          <p:attrName>style.visibility</p:attrName>
                                        </p:attrNameLst>
                                      </p:cBhvr>
                                      <p:to>
                                        <p:strVal val="visible"/>
                                      </p:to>
                                    </p:set>
                                    <p:animEffect transition="in" filter="wipe(left)">
                                      <p:cBhvr>
                                        <p:cTn id="119" dur="500"/>
                                        <p:tgtEl>
                                          <p:spTgt spid="2">
                                            <p:txEl>
                                              <p:pRg st="5" end="5"/>
                                            </p:txEl>
                                          </p:spTgt>
                                        </p:tgtEl>
                                      </p:cBhvr>
                                    </p:animEffect>
                                  </p:childTnLst>
                                </p:cTn>
                              </p:par>
                            </p:childTnLst>
                          </p:cTn>
                        </p:par>
                        <p:par>
                          <p:cTn id="120" fill="hold">
                            <p:stCondLst>
                              <p:cond delay="3000"/>
                            </p:stCondLst>
                            <p:childTnLst>
                              <p:par>
                                <p:cTn id="121" presetID="50" presetClass="entr" presetSubtype="0" decel="100000"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strVal val="#ppt_w+.3"/>
                                          </p:val>
                                        </p:tav>
                                        <p:tav tm="100000">
                                          <p:val>
                                            <p:strVal val="#ppt_w"/>
                                          </p:val>
                                        </p:tav>
                                      </p:tavLst>
                                    </p:anim>
                                    <p:anim calcmode="lin" valueType="num">
                                      <p:cBhvr>
                                        <p:cTn id="124" dur="500" fill="hold"/>
                                        <p:tgtEl>
                                          <p:spTgt spid="30"/>
                                        </p:tgtEl>
                                        <p:attrNameLst>
                                          <p:attrName>ppt_h</p:attrName>
                                        </p:attrNameLst>
                                      </p:cBhvr>
                                      <p:tavLst>
                                        <p:tav tm="0">
                                          <p:val>
                                            <p:strVal val="#ppt_h"/>
                                          </p:val>
                                        </p:tav>
                                        <p:tav tm="100000">
                                          <p:val>
                                            <p:strVal val="#ppt_h"/>
                                          </p:val>
                                        </p:tav>
                                      </p:tavLst>
                                    </p:anim>
                                    <p:animEffect transition="in" filter="fade">
                                      <p:cBhvr>
                                        <p:cTn id="125" dur="500"/>
                                        <p:tgtEl>
                                          <p:spTgt spid="30"/>
                                        </p:tgtEl>
                                      </p:cBhvr>
                                    </p:animEffect>
                                  </p:childTnLst>
                                </p:cTn>
                              </p:par>
                            </p:childTnLst>
                          </p:cTn>
                        </p:par>
                        <p:par>
                          <p:cTn id="126" fill="hold">
                            <p:stCondLst>
                              <p:cond delay="3500"/>
                            </p:stCondLst>
                            <p:childTnLst>
                              <p:par>
                                <p:cTn id="127" presetID="22" presetClass="entr" presetSubtype="8" fill="hold" grpId="0" nodeType="afterEffect">
                                  <p:stCondLst>
                                    <p:cond delay="0"/>
                                  </p:stCondLst>
                                  <p:childTnLst>
                                    <p:set>
                                      <p:cBhvr>
                                        <p:cTn id="128" dur="1" fill="hold">
                                          <p:stCondLst>
                                            <p:cond delay="0"/>
                                          </p:stCondLst>
                                        </p:cTn>
                                        <p:tgtEl>
                                          <p:spTgt spid="2">
                                            <p:txEl>
                                              <p:pRg st="6" end="6"/>
                                            </p:txEl>
                                          </p:spTgt>
                                        </p:tgtEl>
                                        <p:attrNameLst>
                                          <p:attrName>style.visibility</p:attrName>
                                        </p:attrNameLst>
                                      </p:cBhvr>
                                      <p:to>
                                        <p:strVal val="visible"/>
                                      </p:to>
                                    </p:set>
                                    <p:animEffect transition="in" filter="wipe(left)">
                                      <p:cBhvr>
                                        <p:cTn id="1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03583C-CF44-8AD2-0C0E-FBB4046D33EB}"/>
              </a:ext>
            </a:extLst>
          </p:cNvPr>
          <p:cNvSpPr txBox="1"/>
          <p:nvPr/>
        </p:nvSpPr>
        <p:spPr>
          <a:xfrm>
            <a:off x="2676525" y="1396454"/>
            <a:ext cx="6362700" cy="329320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600"/>
              </a:spcBef>
            </a:pPr>
            <a:r>
              <a:rPr lang="en" sz="6600" b="1" dirty="0">
                <a:ln/>
                <a:solidFill>
                  <a:schemeClr val="accent3"/>
                </a:solidFill>
                <a:effectLst>
                  <a:reflection blurRad="6350" stA="55000" endA="300" endPos="45500" dir="5400000" sy="-100000" algn="bl" rotWithShape="0"/>
                </a:effectLst>
              </a:rPr>
              <a:t>JEWS</a:t>
            </a:r>
          </a:p>
          <a:p>
            <a:pPr algn="ctr">
              <a:spcBef>
                <a:spcPts val="600"/>
              </a:spcBef>
            </a:pPr>
            <a:r>
              <a:rPr lang="en" sz="6600" b="1" dirty="0">
                <a:ln/>
                <a:solidFill>
                  <a:schemeClr val="accent3"/>
                </a:solidFill>
                <a:effectLst>
                  <a:reflection blurRad="6350" stA="55000" endA="300" endPos="45500" dir="5400000" sy="-100000" algn="bl" rotWithShape="0"/>
                </a:effectLst>
              </a:rPr>
              <a:t>AND</a:t>
            </a:r>
          </a:p>
          <a:p>
            <a:pPr algn="ctr">
              <a:spcBef>
                <a:spcPts val="600"/>
              </a:spcBef>
            </a:pPr>
            <a:r>
              <a:rPr lang="en" sz="6600" b="1" dirty="0">
                <a:ln/>
                <a:solidFill>
                  <a:schemeClr val="accent3"/>
                </a:solidFill>
                <a:effectLst>
                  <a:reflection blurRad="6350" stA="55000" endA="300" endPos="45500" dir="5400000" sy="-100000" algn="bl" rotWithShape="0"/>
                </a:effectLst>
              </a:rPr>
              <a:t>SAMARITANS</a:t>
            </a:r>
          </a:p>
        </p:txBody>
      </p:sp>
    </p:spTree>
    <p:extLst>
      <p:ext uri="{BB962C8B-B14F-4D97-AF65-F5344CB8AC3E}">
        <p14:creationId xmlns:p14="http://schemas.microsoft.com/office/powerpoint/2010/main" val="1869686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59A07B-3EA1-D11F-FF2B-46B540173C6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r="-110"/>
          <a:stretch/>
        </p:blipFill>
        <p:spPr>
          <a:xfrm>
            <a:off x="336550" y="1061827"/>
            <a:ext cx="11518900" cy="5624721"/>
          </a:xfrm>
          <a:prstGeom prst="roundRect">
            <a:avLst>
              <a:gd name="adj" fmla="val 19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AE4B939E-E184-CCC2-F4F8-C89FF882F6BD}"/>
              </a:ext>
            </a:extLst>
          </p:cNvPr>
          <p:cNvSpPr txBox="1"/>
          <p:nvPr/>
        </p:nvSpPr>
        <p:spPr>
          <a:xfrm>
            <a:off x="0" y="-5715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STORY OF THE SAMARITANS</a:t>
            </a:r>
          </a:p>
        </p:txBody>
      </p:sp>
      <p:sp>
        <p:nvSpPr>
          <p:cNvPr id="8" name="CuadroTexto 7">
            <a:extLst>
              <a:ext uri="{FF2B5EF4-FFF2-40B4-BE49-F238E27FC236}">
                <a16:creationId xmlns:a16="http://schemas.microsoft.com/office/drawing/2014/main" id="{A26B9BFC-C883-712E-C920-BDCE305E0658}"/>
              </a:ext>
            </a:extLst>
          </p:cNvPr>
          <p:cNvSpPr txBox="1"/>
          <p:nvPr/>
        </p:nvSpPr>
        <p:spPr>
          <a:xfrm>
            <a:off x="0" y="661718"/>
            <a:ext cx="12192000" cy="400110"/>
          </a:xfrm>
          <a:prstGeom prst="rect">
            <a:avLst/>
          </a:prstGeom>
          <a:noFill/>
        </p:spPr>
        <p:txBody>
          <a:bodyPr wrap="square" rtlCol="0">
            <a:spAutoFit/>
          </a:bodyPr>
          <a:lstStyle/>
          <a:p>
            <a:pPr algn="ctr">
              <a:spcBef>
                <a:spcPts val="600"/>
              </a:spcBef>
            </a:pPr>
            <a:r>
              <a:rPr lang="en" sz="2000" b="1" dirty="0">
                <a:solidFill>
                  <a:srgbClr val="FFFF00"/>
                </a:solidFill>
                <a:effectLst>
                  <a:outerShdw blurRad="38100" dist="38100" dir="2700000" algn="tl">
                    <a:srgbClr val="000000">
                      <a:alpha val="43137"/>
                    </a:srgbClr>
                  </a:outerShdw>
                </a:effectLst>
              </a:rPr>
              <a:t>Who were the Samaritans?</a:t>
            </a:r>
          </a:p>
        </p:txBody>
      </p:sp>
      <p:graphicFrame>
        <p:nvGraphicFramePr>
          <p:cNvPr id="9" name="Diagrama 8">
            <a:extLst>
              <a:ext uri="{FF2B5EF4-FFF2-40B4-BE49-F238E27FC236}">
                <a16:creationId xmlns:a16="http://schemas.microsoft.com/office/drawing/2014/main" id="{4E1C59B3-15D0-C93F-7803-27F8A642DBFE}"/>
              </a:ext>
            </a:extLst>
          </p:cNvPr>
          <p:cNvGraphicFramePr/>
          <p:nvPr>
            <p:extLst>
              <p:ext uri="{D42A27DB-BD31-4B8C-83A1-F6EECF244321}">
                <p14:modId xmlns:p14="http://schemas.microsoft.com/office/powerpoint/2010/main" val="1226880574"/>
              </p:ext>
            </p:extLst>
          </p:nvPr>
        </p:nvGraphicFramePr>
        <p:xfrm>
          <a:off x="336550" y="1061828"/>
          <a:ext cx="11531600" cy="5624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92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graphicEl>
                                              <a:dgm id="{4A7BAD2D-72D4-408B-BDAF-3C089160D98B}"/>
                                            </p:graphicEl>
                                          </p:spTgt>
                                        </p:tgtEl>
                                        <p:attrNameLst>
                                          <p:attrName>style.visibility</p:attrName>
                                        </p:attrNameLst>
                                      </p:cBhvr>
                                      <p:to>
                                        <p:strVal val="visible"/>
                                      </p:to>
                                    </p:set>
                                    <p:anim calcmode="lin" valueType="num">
                                      <p:cBhvr>
                                        <p:cTn id="22" dur="500" fill="hold"/>
                                        <p:tgtEl>
                                          <p:spTgt spid="9">
                                            <p:graphicEl>
                                              <a:dgm id="{4A7BAD2D-72D4-408B-BDAF-3C089160D98B}"/>
                                            </p:graphicEl>
                                          </p:spTgt>
                                        </p:tgtEl>
                                        <p:attrNameLst>
                                          <p:attrName>ppt_w</p:attrName>
                                        </p:attrNameLst>
                                      </p:cBhvr>
                                      <p:tavLst>
                                        <p:tav tm="0">
                                          <p:val>
                                            <p:fltVal val="0"/>
                                          </p:val>
                                        </p:tav>
                                        <p:tav tm="100000">
                                          <p:val>
                                            <p:strVal val="#ppt_w"/>
                                          </p:val>
                                        </p:tav>
                                      </p:tavLst>
                                    </p:anim>
                                    <p:anim calcmode="lin" valueType="num">
                                      <p:cBhvr>
                                        <p:cTn id="23" dur="500" fill="hold"/>
                                        <p:tgtEl>
                                          <p:spTgt spid="9">
                                            <p:graphicEl>
                                              <a:dgm id="{4A7BAD2D-72D4-408B-BDAF-3C089160D98B}"/>
                                            </p:graphicEl>
                                          </p:spTgt>
                                        </p:tgtEl>
                                        <p:attrNameLst>
                                          <p:attrName>ppt_h</p:attrName>
                                        </p:attrNameLst>
                                      </p:cBhvr>
                                      <p:tavLst>
                                        <p:tav tm="0">
                                          <p:val>
                                            <p:fltVal val="0"/>
                                          </p:val>
                                        </p:tav>
                                        <p:tav tm="100000">
                                          <p:val>
                                            <p:strVal val="#ppt_h"/>
                                          </p:val>
                                        </p:tav>
                                      </p:tavLst>
                                    </p:anim>
                                    <p:animEffect transition="in" filter="fade">
                                      <p:cBhvr>
                                        <p:cTn id="24" dur="500"/>
                                        <p:tgtEl>
                                          <p:spTgt spid="9">
                                            <p:graphicEl>
                                              <a:dgm id="{4A7BAD2D-72D4-408B-BDAF-3C089160D98B}"/>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graphicEl>
                                              <a:dgm id="{6AB36223-4051-492D-94EF-8FD7D598BD97}"/>
                                            </p:graphicEl>
                                          </p:spTgt>
                                        </p:tgtEl>
                                        <p:attrNameLst>
                                          <p:attrName>style.visibility</p:attrName>
                                        </p:attrNameLst>
                                      </p:cBhvr>
                                      <p:to>
                                        <p:strVal val="visible"/>
                                      </p:to>
                                    </p:set>
                                    <p:animEffect transition="in" filter="wipe(left)">
                                      <p:cBhvr>
                                        <p:cTn id="28" dur="500"/>
                                        <p:tgtEl>
                                          <p:spTgt spid="9">
                                            <p:graphicEl>
                                              <a:dgm id="{6AB36223-4051-492D-94EF-8FD7D598BD9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7CE817B2-6EC5-4FDF-AF9D-B9D4BA0EB171}"/>
                                            </p:graphicEl>
                                          </p:spTgt>
                                        </p:tgtEl>
                                        <p:attrNameLst>
                                          <p:attrName>style.visibility</p:attrName>
                                        </p:attrNameLst>
                                      </p:cBhvr>
                                      <p:to>
                                        <p:strVal val="visible"/>
                                      </p:to>
                                    </p:set>
                                    <p:anim calcmode="lin" valueType="num">
                                      <p:cBhvr>
                                        <p:cTn id="33" dur="500" fill="hold"/>
                                        <p:tgtEl>
                                          <p:spTgt spid="9">
                                            <p:graphicEl>
                                              <a:dgm id="{7CE817B2-6EC5-4FDF-AF9D-B9D4BA0EB17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7CE817B2-6EC5-4FDF-AF9D-B9D4BA0EB17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7CE817B2-6EC5-4FDF-AF9D-B9D4BA0EB17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ADA70889-3636-4503-B647-625492EF26B6}"/>
                                            </p:graphicEl>
                                          </p:spTgt>
                                        </p:tgtEl>
                                        <p:attrNameLst>
                                          <p:attrName>style.visibility</p:attrName>
                                        </p:attrNameLst>
                                      </p:cBhvr>
                                      <p:to>
                                        <p:strVal val="visible"/>
                                      </p:to>
                                    </p:set>
                                    <p:animEffect transition="in" filter="wipe(left)">
                                      <p:cBhvr>
                                        <p:cTn id="39" dur="500"/>
                                        <p:tgtEl>
                                          <p:spTgt spid="9">
                                            <p:graphicEl>
                                              <a:dgm id="{ADA70889-3636-4503-B647-625492EF26B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3F2ABC43-A4F7-478C-9FEA-5FD704D48BF5}"/>
                                            </p:graphicEl>
                                          </p:spTgt>
                                        </p:tgtEl>
                                        <p:attrNameLst>
                                          <p:attrName>style.visibility</p:attrName>
                                        </p:attrNameLst>
                                      </p:cBhvr>
                                      <p:to>
                                        <p:strVal val="visible"/>
                                      </p:to>
                                    </p:set>
                                    <p:anim calcmode="lin" valueType="num">
                                      <p:cBhvr>
                                        <p:cTn id="44" dur="500" fill="hold"/>
                                        <p:tgtEl>
                                          <p:spTgt spid="9">
                                            <p:graphicEl>
                                              <a:dgm id="{3F2ABC43-A4F7-478C-9FEA-5FD704D48BF5}"/>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3F2ABC43-A4F7-478C-9FEA-5FD704D48BF5}"/>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3F2ABC43-A4F7-478C-9FEA-5FD704D48BF5}"/>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2652E93-3F7E-4976-B9B3-8EE7E2FE66B0}"/>
                                            </p:graphicEl>
                                          </p:spTgt>
                                        </p:tgtEl>
                                        <p:attrNameLst>
                                          <p:attrName>style.visibility</p:attrName>
                                        </p:attrNameLst>
                                      </p:cBhvr>
                                      <p:to>
                                        <p:strVal val="visible"/>
                                      </p:to>
                                    </p:set>
                                    <p:animEffect transition="in" filter="wipe(left)">
                                      <p:cBhvr>
                                        <p:cTn id="50" dur="500"/>
                                        <p:tgtEl>
                                          <p:spTgt spid="9">
                                            <p:graphicEl>
                                              <a:dgm id="{52652E93-3F7E-4976-B9B3-8EE7E2FE66B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FD89AE2E-B00D-4329-A7C9-35711F0DD77B}"/>
                                            </p:graphicEl>
                                          </p:spTgt>
                                        </p:tgtEl>
                                        <p:attrNameLst>
                                          <p:attrName>style.visibility</p:attrName>
                                        </p:attrNameLst>
                                      </p:cBhvr>
                                      <p:to>
                                        <p:strVal val="visible"/>
                                      </p:to>
                                    </p:set>
                                    <p:anim calcmode="lin" valueType="num">
                                      <p:cBhvr>
                                        <p:cTn id="55" dur="500" fill="hold"/>
                                        <p:tgtEl>
                                          <p:spTgt spid="9">
                                            <p:graphicEl>
                                              <a:dgm id="{FD89AE2E-B00D-4329-A7C9-35711F0DD77B}"/>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FD89AE2E-B00D-4329-A7C9-35711F0DD77B}"/>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FD89AE2E-B00D-4329-A7C9-35711F0DD77B}"/>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7B2BF4D1-65A4-47D6-A9BF-8184C8793CAB}"/>
                                            </p:graphicEl>
                                          </p:spTgt>
                                        </p:tgtEl>
                                        <p:attrNameLst>
                                          <p:attrName>style.visibility</p:attrName>
                                        </p:attrNameLst>
                                      </p:cBhvr>
                                      <p:to>
                                        <p:strVal val="visible"/>
                                      </p:to>
                                    </p:set>
                                    <p:animEffect transition="in" filter="wipe(left)">
                                      <p:cBhvr>
                                        <p:cTn id="61" dur="500"/>
                                        <p:tgtEl>
                                          <p:spTgt spid="9">
                                            <p:graphicEl>
                                              <a:dgm id="{7B2BF4D1-65A4-47D6-A9BF-8184C8793CA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DA878200-A55B-43CE-814B-8E18AA150EF7}"/>
                                            </p:graphicEl>
                                          </p:spTgt>
                                        </p:tgtEl>
                                        <p:attrNameLst>
                                          <p:attrName>style.visibility</p:attrName>
                                        </p:attrNameLst>
                                      </p:cBhvr>
                                      <p:to>
                                        <p:strVal val="visible"/>
                                      </p:to>
                                    </p:set>
                                    <p:anim calcmode="lin" valueType="num">
                                      <p:cBhvr>
                                        <p:cTn id="66" dur="500" fill="hold"/>
                                        <p:tgtEl>
                                          <p:spTgt spid="9">
                                            <p:graphicEl>
                                              <a:dgm id="{DA878200-A55B-43CE-814B-8E18AA150EF7}"/>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DA878200-A55B-43CE-814B-8E18AA150EF7}"/>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DA878200-A55B-43CE-814B-8E18AA150EF7}"/>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AEB5B439-3D73-4D3D-8E2D-6A28705A6BAD}"/>
                                            </p:graphicEl>
                                          </p:spTgt>
                                        </p:tgtEl>
                                        <p:attrNameLst>
                                          <p:attrName>style.visibility</p:attrName>
                                        </p:attrNameLst>
                                      </p:cBhvr>
                                      <p:to>
                                        <p:strVal val="visible"/>
                                      </p:to>
                                    </p:set>
                                    <p:animEffect transition="in" filter="wipe(left)">
                                      <p:cBhvr>
                                        <p:cTn id="72" dur="500"/>
                                        <p:tgtEl>
                                          <p:spTgt spid="9">
                                            <p:graphicEl>
                                              <a:dgm id="{AEB5B439-3D73-4D3D-8E2D-6A28705A6BA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F68C5C61-003D-4FAF-801D-EC358C094569}"/>
                                            </p:graphicEl>
                                          </p:spTgt>
                                        </p:tgtEl>
                                        <p:attrNameLst>
                                          <p:attrName>style.visibility</p:attrName>
                                        </p:attrNameLst>
                                      </p:cBhvr>
                                      <p:to>
                                        <p:strVal val="visible"/>
                                      </p:to>
                                    </p:set>
                                    <p:anim calcmode="lin" valueType="num">
                                      <p:cBhvr>
                                        <p:cTn id="77" dur="500" fill="hold"/>
                                        <p:tgtEl>
                                          <p:spTgt spid="9">
                                            <p:graphicEl>
                                              <a:dgm id="{F68C5C61-003D-4FAF-801D-EC358C094569}"/>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F68C5C61-003D-4FAF-801D-EC358C094569}"/>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F68C5C61-003D-4FAF-801D-EC358C094569}"/>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76406484-C454-457A-8E65-DF5F9F14B7BA}"/>
                                            </p:graphicEl>
                                          </p:spTgt>
                                        </p:tgtEl>
                                        <p:attrNameLst>
                                          <p:attrName>style.visibility</p:attrName>
                                        </p:attrNameLst>
                                      </p:cBhvr>
                                      <p:to>
                                        <p:strVal val="visible"/>
                                      </p:to>
                                    </p:set>
                                    <p:animEffect transition="in" filter="wipe(left)">
                                      <p:cBhvr>
                                        <p:cTn id="83" dur="500"/>
                                        <p:tgtEl>
                                          <p:spTgt spid="9">
                                            <p:graphicEl>
                                              <a:dgm id="{76406484-C454-457A-8E65-DF5F9F14B7B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A0A84EBC-5E91-4C4D-B3D4-5AB7A7EC15A6}"/>
                                            </p:graphicEl>
                                          </p:spTgt>
                                        </p:tgtEl>
                                        <p:attrNameLst>
                                          <p:attrName>style.visibility</p:attrName>
                                        </p:attrNameLst>
                                      </p:cBhvr>
                                      <p:to>
                                        <p:strVal val="visible"/>
                                      </p:to>
                                    </p:set>
                                    <p:anim calcmode="lin" valueType="num">
                                      <p:cBhvr>
                                        <p:cTn id="88" dur="500" fill="hold"/>
                                        <p:tgtEl>
                                          <p:spTgt spid="9">
                                            <p:graphicEl>
                                              <a:dgm id="{A0A84EBC-5E91-4C4D-B3D4-5AB7A7EC15A6}"/>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A0A84EBC-5E91-4C4D-B3D4-5AB7A7EC15A6}"/>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A0A84EBC-5E91-4C4D-B3D4-5AB7A7EC15A6}"/>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E5077AAD-736E-475F-A846-7DFF9238386F}"/>
                                            </p:graphicEl>
                                          </p:spTgt>
                                        </p:tgtEl>
                                        <p:attrNameLst>
                                          <p:attrName>style.visibility</p:attrName>
                                        </p:attrNameLst>
                                      </p:cBhvr>
                                      <p:to>
                                        <p:strVal val="visible"/>
                                      </p:to>
                                    </p:set>
                                    <p:animEffect transition="in" filter="wipe(left)">
                                      <p:cBhvr>
                                        <p:cTn id="94" dur="500"/>
                                        <p:tgtEl>
                                          <p:spTgt spid="9">
                                            <p:graphicEl>
                                              <a:dgm id="{E5077AAD-736E-475F-A846-7DFF9238386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9">
                                            <p:graphicEl>
                                              <a:dgm id="{3929B663-6C15-48D8-8AAA-E31145BEB698}"/>
                                            </p:graphicEl>
                                          </p:spTgt>
                                        </p:tgtEl>
                                        <p:attrNameLst>
                                          <p:attrName>style.visibility</p:attrName>
                                        </p:attrNameLst>
                                      </p:cBhvr>
                                      <p:to>
                                        <p:strVal val="visible"/>
                                      </p:to>
                                    </p:set>
                                    <p:anim calcmode="lin" valueType="num">
                                      <p:cBhvr>
                                        <p:cTn id="99" dur="500" fill="hold"/>
                                        <p:tgtEl>
                                          <p:spTgt spid="9">
                                            <p:graphicEl>
                                              <a:dgm id="{3929B663-6C15-48D8-8AAA-E31145BEB698}"/>
                                            </p:graphicEl>
                                          </p:spTgt>
                                        </p:tgtEl>
                                        <p:attrNameLst>
                                          <p:attrName>ppt_w</p:attrName>
                                        </p:attrNameLst>
                                      </p:cBhvr>
                                      <p:tavLst>
                                        <p:tav tm="0">
                                          <p:val>
                                            <p:fltVal val="0"/>
                                          </p:val>
                                        </p:tav>
                                        <p:tav tm="100000">
                                          <p:val>
                                            <p:strVal val="#ppt_w"/>
                                          </p:val>
                                        </p:tav>
                                      </p:tavLst>
                                    </p:anim>
                                    <p:anim calcmode="lin" valueType="num">
                                      <p:cBhvr>
                                        <p:cTn id="100" dur="500" fill="hold"/>
                                        <p:tgtEl>
                                          <p:spTgt spid="9">
                                            <p:graphicEl>
                                              <a:dgm id="{3929B663-6C15-48D8-8AAA-E31145BEB698}"/>
                                            </p:graphicEl>
                                          </p:spTgt>
                                        </p:tgtEl>
                                        <p:attrNameLst>
                                          <p:attrName>ppt_h</p:attrName>
                                        </p:attrNameLst>
                                      </p:cBhvr>
                                      <p:tavLst>
                                        <p:tav tm="0">
                                          <p:val>
                                            <p:fltVal val="0"/>
                                          </p:val>
                                        </p:tav>
                                        <p:tav tm="100000">
                                          <p:val>
                                            <p:strVal val="#ppt_h"/>
                                          </p:val>
                                        </p:tav>
                                      </p:tavLst>
                                    </p:anim>
                                    <p:animEffect transition="in" filter="fade">
                                      <p:cBhvr>
                                        <p:cTn id="101" dur="500"/>
                                        <p:tgtEl>
                                          <p:spTgt spid="9">
                                            <p:graphicEl>
                                              <a:dgm id="{3929B663-6C15-48D8-8AAA-E31145BEB698}"/>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9">
                                            <p:graphicEl>
                                              <a:dgm id="{72381626-2425-4058-B150-245182B4627A}"/>
                                            </p:graphicEl>
                                          </p:spTgt>
                                        </p:tgtEl>
                                        <p:attrNameLst>
                                          <p:attrName>style.visibility</p:attrName>
                                        </p:attrNameLst>
                                      </p:cBhvr>
                                      <p:to>
                                        <p:strVal val="visible"/>
                                      </p:to>
                                    </p:set>
                                    <p:animEffect transition="in" filter="wipe(left)">
                                      <p:cBhvr>
                                        <p:cTn id="105" dur="500"/>
                                        <p:tgtEl>
                                          <p:spTgt spid="9">
                                            <p:graphicEl>
                                              <a:dgm id="{72381626-2425-4058-B150-245182B4627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9">
                                            <p:graphicEl>
                                              <a:dgm id="{5EAD4DA7-D8A6-44BA-B5A1-3C3C28BFEB09}"/>
                                            </p:graphicEl>
                                          </p:spTgt>
                                        </p:tgtEl>
                                        <p:attrNameLst>
                                          <p:attrName>style.visibility</p:attrName>
                                        </p:attrNameLst>
                                      </p:cBhvr>
                                      <p:to>
                                        <p:strVal val="visible"/>
                                      </p:to>
                                    </p:set>
                                    <p:anim calcmode="lin" valueType="num">
                                      <p:cBhvr>
                                        <p:cTn id="110" dur="500" fill="hold"/>
                                        <p:tgtEl>
                                          <p:spTgt spid="9">
                                            <p:graphicEl>
                                              <a:dgm id="{5EAD4DA7-D8A6-44BA-B5A1-3C3C28BFEB09}"/>
                                            </p:graphicEl>
                                          </p:spTgt>
                                        </p:tgtEl>
                                        <p:attrNameLst>
                                          <p:attrName>ppt_w</p:attrName>
                                        </p:attrNameLst>
                                      </p:cBhvr>
                                      <p:tavLst>
                                        <p:tav tm="0">
                                          <p:val>
                                            <p:fltVal val="0"/>
                                          </p:val>
                                        </p:tav>
                                        <p:tav tm="100000">
                                          <p:val>
                                            <p:strVal val="#ppt_w"/>
                                          </p:val>
                                        </p:tav>
                                      </p:tavLst>
                                    </p:anim>
                                    <p:anim calcmode="lin" valueType="num">
                                      <p:cBhvr>
                                        <p:cTn id="111" dur="500" fill="hold"/>
                                        <p:tgtEl>
                                          <p:spTgt spid="9">
                                            <p:graphicEl>
                                              <a:dgm id="{5EAD4DA7-D8A6-44BA-B5A1-3C3C28BFEB09}"/>
                                            </p:graphicEl>
                                          </p:spTgt>
                                        </p:tgtEl>
                                        <p:attrNameLst>
                                          <p:attrName>ppt_h</p:attrName>
                                        </p:attrNameLst>
                                      </p:cBhvr>
                                      <p:tavLst>
                                        <p:tav tm="0">
                                          <p:val>
                                            <p:fltVal val="0"/>
                                          </p:val>
                                        </p:tav>
                                        <p:tav tm="100000">
                                          <p:val>
                                            <p:strVal val="#ppt_h"/>
                                          </p:val>
                                        </p:tav>
                                      </p:tavLst>
                                    </p:anim>
                                    <p:animEffect transition="in" filter="fade">
                                      <p:cBhvr>
                                        <p:cTn id="112" dur="500"/>
                                        <p:tgtEl>
                                          <p:spTgt spid="9">
                                            <p:graphicEl>
                                              <a:dgm id="{5EAD4DA7-D8A6-44BA-B5A1-3C3C28BFEB09}"/>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9">
                                            <p:graphicEl>
                                              <a:dgm id="{261BC6D8-3046-4E75-B025-C4751C0F05E5}"/>
                                            </p:graphicEl>
                                          </p:spTgt>
                                        </p:tgtEl>
                                        <p:attrNameLst>
                                          <p:attrName>style.visibility</p:attrName>
                                        </p:attrNameLst>
                                      </p:cBhvr>
                                      <p:to>
                                        <p:strVal val="visible"/>
                                      </p:to>
                                    </p:set>
                                    <p:animEffect transition="in" filter="wipe(left)">
                                      <p:cBhvr>
                                        <p:cTn id="116" dur="500"/>
                                        <p:tgtEl>
                                          <p:spTgt spid="9">
                                            <p:graphicEl>
                                              <a:dgm id="{261BC6D8-3046-4E75-B025-C4751C0F05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25AA9B9-1D97-771E-1B44-9BAADEA8C969}"/>
              </a:ext>
            </a:extLst>
          </p:cNvPr>
          <p:cNvSpPr txBox="1"/>
          <p:nvPr/>
        </p:nvSpPr>
        <p:spPr>
          <a:xfrm>
            <a:off x="3667432" y="859340"/>
            <a:ext cx="6029018" cy="646331"/>
          </a:xfrm>
          <a:prstGeom prst="rect">
            <a:avLst/>
          </a:prstGeom>
          <a:noFill/>
        </p:spPr>
        <p:txBody>
          <a:bodyPr wrap="square">
            <a:spAutoFit/>
          </a:bodyPr>
          <a:lstStyle/>
          <a:p>
            <a:pPr algn="ctr"/>
            <a:r>
              <a:rPr lang="en" b="1" dirty="0">
                <a:solidFill>
                  <a:srgbClr val="87717E"/>
                </a:solidFill>
                <a:latin typeface="Comic Sans MS" panose="030F0702030302020204" pitchFamily="66" charset="0"/>
              </a:rPr>
              <a:t>“Now it was necessary for him to pass through Samaria” </a:t>
            </a:r>
            <a:r>
              <a:rPr lang="en" sz="1400" b="1" dirty="0">
                <a:solidFill>
                  <a:srgbClr val="87717E"/>
                </a:solidFill>
                <a:latin typeface="Comic Sans MS" panose="030F0702030302020204" pitchFamily="66" charset="0"/>
              </a:rPr>
              <a:t>(John 4:4)</a:t>
            </a:r>
          </a:p>
        </p:txBody>
      </p:sp>
      <p:sp>
        <p:nvSpPr>
          <p:cNvPr id="8" name="CuadroTexto 7">
            <a:extLst>
              <a:ext uri="{FF2B5EF4-FFF2-40B4-BE49-F238E27FC236}">
                <a16:creationId xmlns:a16="http://schemas.microsoft.com/office/drawing/2014/main" id="{A26B9BFC-C883-712E-C920-BDCE305E0658}"/>
              </a:ext>
            </a:extLst>
          </p:cNvPr>
          <p:cNvSpPr txBox="1"/>
          <p:nvPr/>
        </p:nvSpPr>
        <p:spPr>
          <a:xfrm>
            <a:off x="3667433" y="1422115"/>
            <a:ext cx="8524568" cy="1015663"/>
          </a:xfrm>
          <a:prstGeom prst="rect">
            <a:avLst/>
          </a:prstGeom>
          <a:noFill/>
        </p:spPr>
        <p:txBody>
          <a:bodyPr wrap="square" rtlCol="0">
            <a:spAutoFit/>
          </a:bodyPr>
          <a:lstStyle/>
          <a:p>
            <a:pPr>
              <a:spcBef>
                <a:spcPts val="600"/>
              </a:spcBef>
            </a:pPr>
            <a:r>
              <a:rPr lang="en" sz="2000" b="1" dirty="0"/>
              <a:t>To avoid tensions between John's followers and his own, Jesus decides to go from Judea to Galilee, passing through the region of Samaria</a:t>
            </a:r>
            <a:br>
              <a:rPr lang="en" sz="2000" b="1" dirty="0"/>
            </a:br>
            <a:r>
              <a:rPr lang="en" sz="2000" b="1" dirty="0"/>
              <a:t>(Jn . 4:1-4).</a:t>
            </a:r>
          </a:p>
        </p:txBody>
      </p:sp>
      <p:sp>
        <p:nvSpPr>
          <p:cNvPr id="2" name="CuadroTexto 1">
            <a:extLst>
              <a:ext uri="{FF2B5EF4-FFF2-40B4-BE49-F238E27FC236}">
                <a16:creationId xmlns:a16="http://schemas.microsoft.com/office/drawing/2014/main" id="{A4EB50CB-85F4-43F8-C34C-32F72E23D2EA}"/>
              </a:ext>
            </a:extLst>
          </p:cNvPr>
          <p:cNvSpPr txBox="1"/>
          <p:nvPr/>
        </p:nvSpPr>
        <p:spPr>
          <a:xfrm>
            <a:off x="0" y="-17822"/>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rgbClr val="CFDA4C"/>
                </a:solidFill>
                <a:effectLst>
                  <a:outerShdw blurRad="38100" dist="38100" dir="2700000" algn="tl">
                    <a:srgbClr val="000000">
                      <a:alpha val="43137"/>
                    </a:srgbClr>
                  </a:outerShdw>
                </a:effectLst>
              </a:rPr>
              <a:t>THE STORY OF THE SAMARITANS</a:t>
            </a:r>
          </a:p>
        </p:txBody>
      </p:sp>
      <p:pic>
        <p:nvPicPr>
          <p:cNvPr id="5" name="Imagen 4" descr="Una caricatura de una persona&#10;&#10;Descripción generada automáticamente con confianza baja">
            <a:extLst>
              <a:ext uri="{FF2B5EF4-FFF2-40B4-BE49-F238E27FC236}">
                <a16:creationId xmlns:a16="http://schemas.microsoft.com/office/drawing/2014/main" id="{BF0D71AA-554C-B642-9F52-5243D248566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37651" y="1258528"/>
            <a:ext cx="3401961" cy="2551471"/>
          </a:xfrm>
          <a:prstGeom prst="round2DiagRect">
            <a:avLst>
              <a:gd name="adj1" fmla="val 16667"/>
              <a:gd name="adj2" fmla="val 0"/>
            </a:avLst>
          </a:prstGeom>
          <a:ln w="38100" cap="sq">
            <a:solidFill>
              <a:srgbClr val="87717E"/>
            </a:solidFill>
            <a:miter lim="800000"/>
          </a:ln>
          <a:effectLst>
            <a:outerShdw blurRad="254000" algn="tl" rotWithShape="0">
              <a:srgbClr val="000000">
                <a:alpha val="43000"/>
              </a:srgbClr>
            </a:outerShdw>
          </a:effectLst>
        </p:spPr>
      </p:pic>
      <p:pic>
        <p:nvPicPr>
          <p:cNvPr id="11" name="Imagen 10" descr="Hidrante en medio del campo&#10;&#10;Descripción generada automáticamente con confianza media">
            <a:extLst>
              <a:ext uri="{FF2B5EF4-FFF2-40B4-BE49-F238E27FC236}">
                <a16:creationId xmlns:a16="http://schemas.microsoft.com/office/drawing/2014/main" id="{6716DDEA-9B2A-2E10-8C0B-D83F6CB5CD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7651" y="4064246"/>
            <a:ext cx="3401961" cy="2551471"/>
          </a:xfrm>
          <a:prstGeom prst="round2DiagRect">
            <a:avLst>
              <a:gd name="adj1" fmla="val 0"/>
              <a:gd name="adj2" fmla="val 14258"/>
            </a:avLst>
          </a:prstGeom>
          <a:ln w="38100" cap="sq">
            <a:solidFill>
              <a:srgbClr val="C26B18"/>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935D6D7E-09A2-1239-8FAC-615220AB1963}"/>
              </a:ext>
            </a:extLst>
          </p:cNvPr>
          <p:cNvSpPr txBox="1"/>
          <p:nvPr/>
        </p:nvSpPr>
        <p:spPr>
          <a:xfrm>
            <a:off x="4091141" y="5761848"/>
            <a:ext cx="6210300" cy="1015663"/>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n" sz="2000" b="1" dirty="0">
                <a:solidFill>
                  <a:srgbClr val="C00000"/>
                </a:solidFill>
              </a:rPr>
              <a:t>What are some prejudices in your own culture that might hinder your witness to others? How can you overcome them?</a:t>
            </a:r>
          </a:p>
        </p:txBody>
      </p:sp>
      <p:sp>
        <p:nvSpPr>
          <p:cNvPr id="6" name="CuadroTexto 5">
            <a:extLst>
              <a:ext uri="{FF2B5EF4-FFF2-40B4-BE49-F238E27FC236}">
                <a16:creationId xmlns:a16="http://schemas.microsoft.com/office/drawing/2014/main" id="{118A525B-45E4-2CFF-F845-D1400BE9AE2B}"/>
              </a:ext>
            </a:extLst>
          </p:cNvPr>
          <p:cNvSpPr txBox="1"/>
          <p:nvPr/>
        </p:nvSpPr>
        <p:spPr>
          <a:xfrm>
            <a:off x="3667433" y="5061637"/>
            <a:ext cx="8524566" cy="707886"/>
          </a:xfrm>
          <a:prstGeom prst="rect">
            <a:avLst/>
          </a:prstGeom>
          <a:noFill/>
        </p:spPr>
        <p:txBody>
          <a:bodyPr wrap="square">
            <a:spAutoFit/>
          </a:bodyPr>
          <a:lstStyle/>
          <a:p>
            <a:pPr>
              <a:spcBef>
                <a:spcPts val="600"/>
              </a:spcBef>
            </a:pPr>
            <a:r>
              <a:rPr lang="en" sz="2000" b="1" dirty="0"/>
              <a:t>Prejudices raised by so many centuries of history prevent women from speaking or offering their water to a Jew.</a:t>
            </a:r>
          </a:p>
        </p:txBody>
      </p:sp>
      <p:sp>
        <p:nvSpPr>
          <p:cNvPr id="10" name="CuadroTexto 9">
            <a:extLst>
              <a:ext uri="{FF2B5EF4-FFF2-40B4-BE49-F238E27FC236}">
                <a16:creationId xmlns:a16="http://schemas.microsoft.com/office/drawing/2014/main" id="{DBC8F49F-9415-7227-1A09-2C08D42078B2}"/>
              </a:ext>
            </a:extLst>
          </p:cNvPr>
          <p:cNvSpPr txBox="1"/>
          <p:nvPr/>
        </p:nvSpPr>
        <p:spPr>
          <a:xfrm>
            <a:off x="3667433" y="3745871"/>
            <a:ext cx="8524566" cy="1323439"/>
          </a:xfrm>
          <a:prstGeom prst="rect">
            <a:avLst/>
          </a:prstGeom>
          <a:noFill/>
        </p:spPr>
        <p:txBody>
          <a:bodyPr wrap="square">
            <a:spAutoFit/>
          </a:bodyPr>
          <a:lstStyle/>
          <a:p>
            <a:pPr>
              <a:spcBef>
                <a:spcPts val="600"/>
              </a:spcBef>
            </a:pPr>
            <a:r>
              <a:rPr lang="en" sz="2000" b="1" dirty="0"/>
              <a:t>While the disciples go out to buy food, a Samaritan woman comes to the well to draw water. At midday, when it is hottest? She hides from the others, she does not want to be seen or to associate with the other women who, early in the morning or at dusk, go to draw water (Jn . 4:7-8).</a:t>
            </a:r>
          </a:p>
        </p:txBody>
      </p:sp>
      <p:sp>
        <p:nvSpPr>
          <p:cNvPr id="13" name="CuadroTexto 12">
            <a:extLst>
              <a:ext uri="{FF2B5EF4-FFF2-40B4-BE49-F238E27FC236}">
                <a16:creationId xmlns:a16="http://schemas.microsoft.com/office/drawing/2014/main" id="{BF6541CE-698A-3031-911E-1F2B66281828}"/>
              </a:ext>
            </a:extLst>
          </p:cNvPr>
          <p:cNvSpPr txBox="1"/>
          <p:nvPr/>
        </p:nvSpPr>
        <p:spPr>
          <a:xfrm>
            <a:off x="3667432" y="2430105"/>
            <a:ext cx="8524567" cy="1323439"/>
          </a:xfrm>
          <a:prstGeom prst="rect">
            <a:avLst/>
          </a:prstGeom>
          <a:noFill/>
        </p:spPr>
        <p:txBody>
          <a:bodyPr wrap="square">
            <a:spAutoFit/>
          </a:bodyPr>
          <a:lstStyle/>
          <a:p>
            <a:pPr>
              <a:spcBef>
                <a:spcPts val="600"/>
              </a:spcBef>
            </a:pPr>
            <a:r>
              <a:rPr lang="en" sz="2000" b="1" dirty="0"/>
              <a:t>On the way, He stops about a mile from Sychar, where Jacob had bought a piece of land and given it as an inheritance to Joseph (John 4:5; </a:t>
            </a:r>
            <a:br>
              <a:rPr lang="en" sz="2000" b="1" dirty="0"/>
            </a:br>
            <a:r>
              <a:rPr lang="en" sz="2000" b="1" dirty="0"/>
              <a:t>Gen. 33:18-19; Josh. 24:32). Once there, Jesus sits down by Jacob's well. It was midday, the hottest time of the day (John 4:6).</a:t>
            </a:r>
          </a:p>
        </p:txBody>
      </p:sp>
    </p:spTree>
    <p:extLst>
      <p:ext uri="{BB962C8B-B14F-4D97-AF65-F5344CB8AC3E}">
        <p14:creationId xmlns:p14="http://schemas.microsoft.com/office/powerpoint/2010/main" val="92169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Right)">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6"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DBB429-FB3F-EDEF-6F09-722D4F3B9C23}"/>
              </a:ext>
            </a:extLst>
          </p:cNvPr>
          <p:cNvSpPr txBox="1"/>
          <p:nvPr/>
        </p:nvSpPr>
        <p:spPr>
          <a:xfrm>
            <a:off x="0" y="19664"/>
            <a:ext cx="9035841" cy="553998"/>
          </a:xfrm>
          <a:prstGeom prst="rect">
            <a:avLst/>
          </a:prstGeom>
          <a:noFill/>
        </p:spPr>
        <p:txBody>
          <a:bodyPr wrap="square">
            <a:spAutoFit/>
            <a:scene3d>
              <a:camera prst="orthographicFront"/>
              <a:lightRig rig="chilly" dir="t"/>
            </a:scene3d>
            <a:sp3d extrusionH="57150" contourW="31750">
              <a:bevelT h="25400" prst="softRound"/>
              <a:contourClr>
                <a:srgbClr val="EC856F"/>
              </a:contourClr>
            </a:sp3d>
          </a:bodyPr>
          <a:lstStyle/>
          <a:p>
            <a:pPr algn="ctr"/>
            <a:r>
              <a:rPr lang="en" sz="3000" b="1" spc="50" dirty="0">
                <a:ln w="15875" cmpd="sng">
                  <a:noFill/>
                  <a:prstDash val="solid"/>
                </a:ln>
                <a:solidFill>
                  <a:srgbClr val="70AD47">
                    <a:tint val="1000"/>
                  </a:srgbClr>
                </a:solidFill>
                <a:effectLst>
                  <a:glow rad="38100">
                    <a:schemeClr val="accent1">
                      <a:alpha val="40000"/>
                    </a:schemeClr>
                  </a:glow>
                </a:effectLst>
              </a:rPr>
              <a:t>THE SAMARITAN WOMAN AND THE THIRSTY JEW</a:t>
            </a:r>
          </a:p>
        </p:txBody>
      </p:sp>
      <p:sp>
        <p:nvSpPr>
          <p:cNvPr id="5" name="CuadroTexto 4">
            <a:extLst>
              <a:ext uri="{FF2B5EF4-FFF2-40B4-BE49-F238E27FC236}">
                <a16:creationId xmlns:a16="http://schemas.microsoft.com/office/drawing/2014/main" id="{8FC7D34D-8A66-8EEA-281E-8CABBA2EE6E8}"/>
              </a:ext>
            </a:extLst>
          </p:cNvPr>
          <p:cNvSpPr txBox="1"/>
          <p:nvPr/>
        </p:nvSpPr>
        <p:spPr>
          <a:xfrm>
            <a:off x="0" y="527289"/>
            <a:ext cx="9136279" cy="923330"/>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The Samaritan woman said to him, “You are a Jew and I am a Samaritan woman. How can you ask me for a drink?” (For Jews do not associate with Samaritans)”</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(John 4:9)</a:t>
            </a:r>
          </a:p>
        </p:txBody>
      </p:sp>
      <p:sp>
        <p:nvSpPr>
          <p:cNvPr id="6" name="CuadroTexto 5">
            <a:extLst>
              <a:ext uri="{FF2B5EF4-FFF2-40B4-BE49-F238E27FC236}">
                <a16:creationId xmlns:a16="http://schemas.microsoft.com/office/drawing/2014/main" id="{B4689C25-EECE-1FB0-007F-36CC7A64F294}"/>
              </a:ext>
            </a:extLst>
          </p:cNvPr>
          <p:cNvSpPr txBox="1"/>
          <p:nvPr/>
        </p:nvSpPr>
        <p:spPr>
          <a:xfrm>
            <a:off x="209548" y="1488624"/>
            <a:ext cx="8826295" cy="707886"/>
          </a:xfrm>
          <a:prstGeom prst="rect">
            <a:avLst/>
          </a:prstGeom>
          <a:noFill/>
        </p:spPr>
        <p:txBody>
          <a:bodyPr wrap="square" rtlCol="0">
            <a:spAutoFit/>
          </a:bodyPr>
          <a:lstStyle/>
          <a:p>
            <a:pPr>
              <a:spcBef>
                <a:spcPts val="600"/>
              </a:spcBef>
            </a:pPr>
            <a:r>
              <a:rPr lang="en" sz="2000" b="1" dirty="0"/>
              <a:t>Since the woman was not willing to engage in conversation, Jesus decides to break the ice by asking for a favor: “Give me a drink” (Jn . 4:7).</a:t>
            </a:r>
          </a:p>
        </p:txBody>
      </p:sp>
      <p:pic>
        <p:nvPicPr>
          <p:cNvPr id="4" name="Imagen 3" descr="Una persona con una corona de flores&#10;&#10;Descripción generada automáticamente con confianza baja">
            <a:extLst>
              <a:ext uri="{FF2B5EF4-FFF2-40B4-BE49-F238E27FC236}">
                <a16:creationId xmlns:a16="http://schemas.microsoft.com/office/drawing/2014/main" id="{B39A5D3E-2C3C-1890-C1A9-9EC8EA8FE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45" y="3385562"/>
            <a:ext cx="2592723" cy="3231324"/>
          </a:xfrm>
          <a:prstGeom prst="rect">
            <a:avLst/>
          </a:prstGeom>
          <a:solidFill>
            <a:srgbClr val="FFFFFF">
              <a:shade val="85000"/>
            </a:srgbClr>
          </a:solidFill>
          <a:ln w="381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Imagen que contiene exterior, persona, hombre, pasto&#10;&#10;Descripción generada automáticamente">
            <a:extLst>
              <a:ext uri="{FF2B5EF4-FFF2-40B4-BE49-F238E27FC236}">
                <a16:creationId xmlns:a16="http://schemas.microsoft.com/office/drawing/2014/main" id="{354B41C4-1D61-5448-3EEE-DF69241D3DC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136280" y="142569"/>
            <a:ext cx="2846172" cy="3662075"/>
          </a:xfrm>
          <a:prstGeom prst="rect">
            <a:avLst/>
          </a:prstGeom>
          <a:solidFill>
            <a:srgbClr val="FFFFFF">
              <a:shade val="85000"/>
            </a:srgbClr>
          </a:solidFill>
          <a:ln w="88900" cap="sq">
            <a:gradFill>
              <a:gsLst>
                <a:gs pos="0">
                  <a:srgbClr val="C8D8FD"/>
                </a:gs>
                <a:gs pos="36000">
                  <a:srgbClr val="C8D8FD"/>
                </a:gs>
                <a:gs pos="38000">
                  <a:srgbClr val="00479E"/>
                </a:gs>
                <a:gs pos="100000">
                  <a:srgbClr val="00479E"/>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CE4A7C3E-3028-890C-4B88-7ED190EFDB5E}"/>
              </a:ext>
            </a:extLst>
          </p:cNvPr>
          <p:cNvSpPr txBox="1"/>
          <p:nvPr/>
        </p:nvSpPr>
        <p:spPr>
          <a:xfrm>
            <a:off x="3055722" y="3471443"/>
            <a:ext cx="6080557" cy="1323439"/>
          </a:xfrm>
          <a:prstGeom prst="rect">
            <a:avLst/>
          </a:prstGeom>
          <a:noFill/>
        </p:spPr>
        <p:txBody>
          <a:bodyPr wrap="square">
            <a:spAutoFit/>
          </a:bodyPr>
          <a:lstStyle/>
          <a:p>
            <a:pPr>
              <a:spcBef>
                <a:spcPts val="600"/>
              </a:spcBef>
            </a:pPr>
            <a:r>
              <a:rPr lang="en" sz="2000" b="1" dirty="0"/>
              <a:t>At least he had managed to start the conversation. As with Nicodemus, Jesus got straight to the point: “I am someone special, and I can give you water to quench all thirst” (John 4:10).</a:t>
            </a:r>
          </a:p>
        </p:txBody>
      </p:sp>
      <p:sp>
        <p:nvSpPr>
          <p:cNvPr id="14" name="CuadroTexto 13">
            <a:extLst>
              <a:ext uri="{FF2B5EF4-FFF2-40B4-BE49-F238E27FC236}">
                <a16:creationId xmlns:a16="http://schemas.microsoft.com/office/drawing/2014/main" id="{D7E75E54-CD18-4D92-4209-12676B6610E9}"/>
              </a:ext>
            </a:extLst>
          </p:cNvPr>
          <p:cNvSpPr txBox="1"/>
          <p:nvPr/>
        </p:nvSpPr>
        <p:spPr>
          <a:xfrm>
            <a:off x="3282919" y="6069815"/>
            <a:ext cx="6157103" cy="707886"/>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n" sz="2000" b="1" dirty="0">
                <a:solidFill>
                  <a:srgbClr val="C00000"/>
                </a:solidFill>
              </a:rPr>
              <a:t>Are you thirsty for the water that quenches the thirst of your soul? Jesus offers it freely (Rev. 21:6).</a:t>
            </a:r>
          </a:p>
        </p:txBody>
      </p:sp>
      <p:pic>
        <p:nvPicPr>
          <p:cNvPr id="16" name="Imagen 15" descr="Dibujo de una persona&#10;&#10;Descripción generada automáticamente con confianza media">
            <a:extLst>
              <a:ext uri="{FF2B5EF4-FFF2-40B4-BE49-F238E27FC236}">
                <a16:creationId xmlns:a16="http://schemas.microsoft.com/office/drawing/2014/main" id="{F1863C1E-F2A8-9AEC-7AB8-445B01807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3432" y="3941657"/>
            <a:ext cx="2219020" cy="2773774"/>
          </a:xfrm>
          <a:prstGeom prst="rect">
            <a:avLst/>
          </a:prstGeom>
          <a:solidFill>
            <a:srgbClr val="FFFFFF">
              <a:shade val="85000"/>
            </a:srgbClr>
          </a:solidFill>
          <a:ln w="88900" cap="sq">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714A33A7-6853-31D7-5521-50D310B4BF9A}"/>
              </a:ext>
            </a:extLst>
          </p:cNvPr>
          <p:cNvSpPr txBox="1"/>
          <p:nvPr/>
        </p:nvSpPr>
        <p:spPr>
          <a:xfrm>
            <a:off x="3055722" y="4924517"/>
            <a:ext cx="6707710" cy="1015663"/>
          </a:xfrm>
          <a:prstGeom prst="rect">
            <a:avLst/>
          </a:prstGeom>
          <a:noFill/>
        </p:spPr>
        <p:txBody>
          <a:bodyPr wrap="square">
            <a:spAutoFit/>
          </a:bodyPr>
          <a:lstStyle/>
          <a:p>
            <a:pPr>
              <a:spcBef>
                <a:spcPts val="600"/>
              </a:spcBef>
            </a:pPr>
            <a:r>
              <a:rPr lang="en" sz="2000" b="1" dirty="0"/>
              <a:t>Like Nicodemus, the Samaritan woman intended to interpret his words literally (John 4:11-12). Jesus kindled in her the desire to obtain that living water (John 4:13-15).</a:t>
            </a:r>
          </a:p>
        </p:txBody>
      </p:sp>
      <p:sp>
        <p:nvSpPr>
          <p:cNvPr id="7" name="CuadroTexto 6">
            <a:extLst>
              <a:ext uri="{FF2B5EF4-FFF2-40B4-BE49-F238E27FC236}">
                <a16:creationId xmlns:a16="http://schemas.microsoft.com/office/drawing/2014/main" id="{35DCA143-0CA8-1871-A08A-4BEC5DE8E4CD}"/>
              </a:ext>
            </a:extLst>
          </p:cNvPr>
          <p:cNvSpPr txBox="1"/>
          <p:nvPr/>
        </p:nvSpPr>
        <p:spPr>
          <a:xfrm>
            <a:off x="209547" y="2192795"/>
            <a:ext cx="8826294" cy="1015663"/>
          </a:xfrm>
          <a:prstGeom prst="rect">
            <a:avLst/>
          </a:prstGeom>
          <a:noFill/>
        </p:spPr>
        <p:txBody>
          <a:bodyPr wrap="square">
            <a:spAutoFit/>
          </a:bodyPr>
          <a:lstStyle/>
          <a:p>
            <a:pPr>
              <a:spcBef>
                <a:spcPts val="600"/>
              </a:spcBef>
            </a:pPr>
            <a:r>
              <a:rPr lang="en" sz="2000" b="1" dirty="0"/>
              <a:t>In response, the Samaritan woman reminds him of the two reasons why Jesus should not ask her for favors, or even speak to her: she was a woman and a Samaritan (Jn . 4:9).</a:t>
            </a:r>
          </a:p>
        </p:txBody>
      </p:sp>
    </p:spTree>
    <p:extLst>
      <p:ext uri="{BB962C8B-B14F-4D97-AF65-F5344CB8AC3E}">
        <p14:creationId xmlns:p14="http://schemas.microsoft.com/office/powerpoint/2010/main" val="6318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3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4*#ppt_w"/>
                                          </p:val>
                                        </p:tav>
                                        <p:tav tm="100000">
                                          <p:val>
                                            <p:strVal val="#ppt_w"/>
                                          </p:val>
                                        </p:tav>
                                      </p:tavLst>
                                    </p:anim>
                                    <p:anim calcmode="lin" valueType="num">
                                      <p:cBhvr>
                                        <p:cTn id="52" dur="500" fill="hold"/>
                                        <p:tgtEl>
                                          <p:spTgt spid="16"/>
                                        </p:tgtEl>
                                        <p:attrNameLst>
                                          <p:attrName>ppt_h</p:attrName>
                                        </p:attrNameLst>
                                      </p:cBhvr>
                                      <p:tavLst>
                                        <p:tav tm="0">
                                          <p:val>
                                            <p:strVal val="4*#ppt_h"/>
                                          </p:val>
                                        </p:tav>
                                        <p:tav tm="100000">
                                          <p:val>
                                            <p:strVal val="#ppt_h"/>
                                          </p:val>
                                        </p:tav>
                                      </p:tavLst>
                                    </p:anim>
                                  </p:childTnLst>
                                </p:cTn>
                              </p:par>
                            </p:childTnLst>
                          </p:cTn>
                        </p:par>
                        <p:par>
                          <p:cTn id="53" fill="hold">
                            <p:stCondLst>
                              <p:cond delay="500"/>
                            </p:stCondLst>
                            <p:childTnLst>
                              <p:par>
                                <p:cTn id="54" presetID="25"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03583C-CF44-8AD2-0C0E-FBB4046D33EB}"/>
              </a:ext>
            </a:extLst>
          </p:cNvPr>
          <p:cNvSpPr txBox="1"/>
          <p:nvPr/>
        </p:nvSpPr>
        <p:spPr>
          <a:xfrm>
            <a:off x="2686049" y="1548854"/>
            <a:ext cx="6448425" cy="286232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600"/>
              </a:spcBef>
            </a:pPr>
            <a:r>
              <a:rPr lang="en" sz="6000" b="1" dirty="0">
                <a:ln/>
                <a:solidFill>
                  <a:schemeClr val="accent1">
                    <a:lumMod val="60000"/>
                    <a:lumOff val="40000"/>
                  </a:schemeClr>
                </a:solidFill>
                <a:effectLst>
                  <a:reflection blurRad="6350" stA="55000" endA="300" endPos="30000" dir="5400000" sy="-100000" algn="bl" rotWithShape="0"/>
                </a:effectLst>
              </a:rPr>
              <a:t>THE SAMARITANS ACCEPT THE SAVIOUR</a:t>
            </a:r>
          </a:p>
        </p:txBody>
      </p:sp>
    </p:spTree>
    <p:extLst>
      <p:ext uri="{BB962C8B-B14F-4D97-AF65-F5344CB8AC3E}">
        <p14:creationId xmlns:p14="http://schemas.microsoft.com/office/powerpoint/2010/main" val="3479147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Imagen 14" descr="Un grupo de personas en un río&#10;&#10;Descripción generada automáticamente con confianza media">
            <a:extLst>
              <a:ext uri="{FF2B5EF4-FFF2-40B4-BE49-F238E27FC236}">
                <a16:creationId xmlns:a16="http://schemas.microsoft.com/office/drawing/2014/main" id="{3F079989-DCF8-093A-1974-ADED6251FBB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3"/>
          <a:stretch/>
        </p:blipFill>
        <p:spPr>
          <a:xfrm>
            <a:off x="226142" y="5240594"/>
            <a:ext cx="4955458" cy="1469224"/>
          </a:xfrm>
          <a:prstGeom prst="snip2DiagRect">
            <a:avLst>
              <a:gd name="adj1" fmla="val 23585"/>
              <a:gd name="adj2" fmla="val 0"/>
            </a:avLst>
          </a:prstGeom>
          <a:solidFill>
            <a:srgbClr val="FFFFFF">
              <a:shade val="85000"/>
            </a:srgbClr>
          </a:solidFill>
          <a:ln w="28575"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90C4C763-459D-5324-11A0-5A2B2A17C627}"/>
              </a:ext>
            </a:extLst>
          </p:cNvPr>
          <p:cNvSpPr txBox="1"/>
          <p:nvPr/>
        </p:nvSpPr>
        <p:spPr>
          <a:xfrm>
            <a:off x="0" y="-105375"/>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THIRST FOR LIVING WATER</a:t>
            </a:r>
          </a:p>
        </p:txBody>
      </p:sp>
      <p:sp>
        <p:nvSpPr>
          <p:cNvPr id="5" name="CuadroTexto 4">
            <a:extLst>
              <a:ext uri="{FF2B5EF4-FFF2-40B4-BE49-F238E27FC236}">
                <a16:creationId xmlns:a16="http://schemas.microsoft.com/office/drawing/2014/main" id="{0806F6F1-928F-A4D9-FD4B-15EE817BEB3F}"/>
              </a:ext>
            </a:extLst>
          </p:cNvPr>
          <p:cNvSpPr txBox="1"/>
          <p:nvPr/>
        </p:nvSpPr>
        <p:spPr>
          <a:xfrm>
            <a:off x="603371" y="463542"/>
            <a:ext cx="10985256" cy="584775"/>
          </a:xfrm>
          <a:prstGeom prst="rect">
            <a:avLst/>
          </a:prstGeom>
          <a:noFill/>
        </p:spPr>
        <p:txBody>
          <a:bodyPr wrap="square">
            <a:spAutoFit/>
          </a:bodyPr>
          <a:lstStyle/>
          <a:p>
            <a:pPr algn="ctr"/>
            <a:r>
              <a:rPr lang="en" sz="1600" b="1" dirty="0">
                <a:solidFill>
                  <a:srgbClr val="F7DDCE"/>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F7DDCE"/>
                </a:solidFill>
                <a:effectLst>
                  <a:outerShdw blurRad="38100" dist="38100" dir="2700000" algn="tl">
                    <a:srgbClr val="000000">
                      <a:alpha val="43137"/>
                    </a:srgbClr>
                  </a:outerShdw>
                </a:effectLst>
                <a:latin typeface="Comic Sans MS" panose="030F0702030302020204" pitchFamily="66" charset="0"/>
              </a:rPr>
              <a:t>The woman said to him, ‘Sir, give me this water so that I won’t get thirsty and have to keep coming here to draw water</a:t>
            </a:r>
            <a:r>
              <a:rPr lang="en" sz="1600" b="1" dirty="0">
                <a:solidFill>
                  <a:srgbClr val="F7DDCE"/>
                </a:solidFill>
                <a:effectLst>
                  <a:outerShdw blurRad="38100" dist="38100" dir="2700000" algn="tl">
                    <a:srgbClr val="000000">
                      <a:alpha val="43137"/>
                    </a:srgbClr>
                  </a:outerShdw>
                </a:effectLst>
                <a:latin typeface="Comic Sans MS" panose="030F0702030302020204" pitchFamily="66" charset="0"/>
              </a:rPr>
              <a:t>.’ ” </a:t>
            </a:r>
            <a:r>
              <a:rPr lang="en" sz="1200" b="1" dirty="0">
                <a:solidFill>
                  <a:srgbClr val="F7DDCE"/>
                </a:solidFill>
                <a:effectLst>
                  <a:outerShdw blurRad="38100" dist="38100" dir="2700000" algn="tl">
                    <a:srgbClr val="000000">
                      <a:alpha val="43137"/>
                    </a:srgbClr>
                  </a:outerShdw>
                </a:effectLst>
                <a:latin typeface="Comic Sans MS" panose="030F0702030302020204" pitchFamily="66" charset="0"/>
              </a:rPr>
              <a:t>(John 4:15)</a:t>
            </a:r>
            <a:endParaRPr lang="es-ES" sz="1600" b="1" dirty="0">
              <a:solidFill>
                <a:srgbClr val="F7DDC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25C4424-F742-3F26-D7D2-F9D4D70A47ED}"/>
              </a:ext>
            </a:extLst>
          </p:cNvPr>
          <p:cNvSpPr txBox="1"/>
          <p:nvPr/>
        </p:nvSpPr>
        <p:spPr>
          <a:xfrm>
            <a:off x="5362574" y="1129021"/>
            <a:ext cx="7515225" cy="707886"/>
          </a:xfrm>
          <a:prstGeom prst="rect">
            <a:avLst/>
          </a:prstGeom>
          <a:noFill/>
        </p:spPr>
        <p:txBody>
          <a:bodyPr wrap="square" rtlCol="0">
            <a:spAutoFit/>
          </a:bodyPr>
          <a:lstStyle/>
          <a:p>
            <a:pPr>
              <a:spcBef>
                <a:spcPts val="600"/>
              </a:spcBef>
            </a:pPr>
            <a:r>
              <a:rPr lang="en" sz="2000" b="1" dirty="0"/>
              <a:t>Let's review the similarities between Nicodemus and the Samaritan woman:</a:t>
            </a:r>
          </a:p>
        </p:txBody>
      </p:sp>
      <p:graphicFrame>
        <p:nvGraphicFramePr>
          <p:cNvPr id="7" name="Diagrama 6">
            <a:extLst>
              <a:ext uri="{FF2B5EF4-FFF2-40B4-BE49-F238E27FC236}">
                <a16:creationId xmlns:a16="http://schemas.microsoft.com/office/drawing/2014/main" id="{6873FC22-1B90-A9CD-DDB1-11A58B580EE0}"/>
              </a:ext>
            </a:extLst>
          </p:cNvPr>
          <p:cNvGraphicFramePr/>
          <p:nvPr>
            <p:extLst>
              <p:ext uri="{D42A27DB-BD31-4B8C-83A1-F6EECF244321}">
                <p14:modId xmlns:p14="http://schemas.microsoft.com/office/powerpoint/2010/main" val="2998626576"/>
              </p:ext>
            </p:extLst>
          </p:nvPr>
        </p:nvGraphicFramePr>
        <p:xfrm>
          <a:off x="108460" y="1104900"/>
          <a:ext cx="5191125" cy="4010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044EBD08-D4B6-5EE9-D6E3-4D29A0968B7A}"/>
              </a:ext>
            </a:extLst>
          </p:cNvPr>
          <p:cNvSpPr txBox="1"/>
          <p:nvPr/>
        </p:nvSpPr>
        <p:spPr>
          <a:xfrm>
            <a:off x="5362575" y="1825623"/>
            <a:ext cx="6829425" cy="1015663"/>
          </a:xfrm>
          <a:prstGeom prst="rect">
            <a:avLst/>
          </a:prstGeom>
          <a:noFill/>
        </p:spPr>
        <p:txBody>
          <a:bodyPr wrap="square" rtlCol="0">
            <a:spAutoFit/>
          </a:bodyPr>
          <a:lstStyle/>
          <a:p>
            <a:pPr>
              <a:spcBef>
                <a:spcPts val="600"/>
              </a:spcBef>
            </a:pPr>
            <a:r>
              <a:rPr lang="en" sz="2000" b="1" dirty="0"/>
              <a:t>When He got the woman’s attention, Jesus did not directly answer her request. If she wanted the living water, she had to come with her “husband” (John 4:16).</a:t>
            </a:r>
          </a:p>
        </p:txBody>
      </p:sp>
      <p:sp>
        <p:nvSpPr>
          <p:cNvPr id="4" name="CuadroTexto 3">
            <a:extLst>
              <a:ext uri="{FF2B5EF4-FFF2-40B4-BE49-F238E27FC236}">
                <a16:creationId xmlns:a16="http://schemas.microsoft.com/office/drawing/2014/main" id="{674C16D3-C541-6112-FAD2-E9A573362061}"/>
              </a:ext>
            </a:extLst>
          </p:cNvPr>
          <p:cNvSpPr txBox="1"/>
          <p:nvPr/>
        </p:nvSpPr>
        <p:spPr>
          <a:xfrm>
            <a:off x="5562600" y="5778293"/>
            <a:ext cx="6096000" cy="1015663"/>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n" sz="2000" b="1" dirty="0">
                <a:solidFill>
                  <a:srgbClr val="AD4509"/>
                </a:solidFill>
              </a:rPr>
              <a:t>How do you react when God confronts you with your sin? Do you avoid the situation, or do you hand it over to Him for forgiveness?</a:t>
            </a:r>
          </a:p>
        </p:txBody>
      </p:sp>
      <p:grpSp>
        <p:nvGrpSpPr>
          <p:cNvPr id="13" name="Grupo 12">
            <a:extLst>
              <a:ext uri="{FF2B5EF4-FFF2-40B4-BE49-F238E27FC236}">
                <a16:creationId xmlns:a16="http://schemas.microsoft.com/office/drawing/2014/main" id="{6329F9A8-0DF7-554C-6301-41345E35D8FE}"/>
              </a:ext>
            </a:extLst>
          </p:cNvPr>
          <p:cNvGrpSpPr/>
          <p:nvPr/>
        </p:nvGrpSpPr>
        <p:grpSpPr>
          <a:xfrm>
            <a:off x="5443537" y="3322962"/>
            <a:ext cx="2441934" cy="2441934"/>
            <a:chOff x="5443537" y="3165645"/>
            <a:chExt cx="2441934" cy="2441934"/>
          </a:xfrm>
        </p:grpSpPr>
        <p:pic>
          <p:nvPicPr>
            <p:cNvPr id="10" name="Imagen 9" descr="Un par de personas sentadas en una banca&#10;&#10;Descripción generada automáticamente con confianza media">
              <a:extLst>
                <a:ext uri="{FF2B5EF4-FFF2-40B4-BE49-F238E27FC236}">
                  <a16:creationId xmlns:a16="http://schemas.microsoft.com/office/drawing/2014/main" id="{7B16048B-C6C8-6040-66D8-0269E180A5D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43537" y="3165645"/>
              <a:ext cx="2441934" cy="2441934"/>
            </a:xfrm>
            <a:prstGeom prst="snip2DiagRect">
              <a:avLst/>
            </a:prstGeom>
            <a:solidFill>
              <a:srgbClr val="FFFFFF">
                <a:shade val="85000"/>
              </a:srgbClr>
            </a:solidFill>
            <a:ln w="38100" cap="sq">
              <a:solidFill>
                <a:srgbClr val="C1E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Bocadillo nube: nube 10">
              <a:extLst>
                <a:ext uri="{FF2B5EF4-FFF2-40B4-BE49-F238E27FC236}">
                  <a16:creationId xmlns:a16="http://schemas.microsoft.com/office/drawing/2014/main" id="{985A43E4-49CE-72E8-1065-F0027945E99A}"/>
                </a:ext>
              </a:extLst>
            </p:cNvPr>
            <p:cNvSpPr/>
            <p:nvPr/>
          </p:nvSpPr>
          <p:spPr>
            <a:xfrm>
              <a:off x="6282812" y="3192657"/>
              <a:ext cx="619432" cy="612428"/>
            </a:xfrm>
            <a:prstGeom prst="cloudCallout">
              <a:avLst>
                <a:gd name="adj1" fmla="val -67817"/>
                <a:gd name="adj2" fmla="val 17992"/>
              </a:avLst>
            </a:prstGeom>
            <a:blipFill dpi="0" rotWithShape="1">
              <a:blip r:embed="rId11" cstate="screen">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 name="Grupo 1">
            <a:extLst>
              <a:ext uri="{FF2B5EF4-FFF2-40B4-BE49-F238E27FC236}">
                <a16:creationId xmlns:a16="http://schemas.microsoft.com/office/drawing/2014/main" id="{5DFA6771-B470-5B2A-272A-3C65E11B6524}"/>
              </a:ext>
            </a:extLst>
          </p:cNvPr>
          <p:cNvGrpSpPr/>
          <p:nvPr/>
        </p:nvGrpSpPr>
        <p:grpSpPr>
          <a:xfrm>
            <a:off x="8029423" y="3321729"/>
            <a:ext cx="3936435" cy="2442262"/>
            <a:chOff x="8029423" y="3321729"/>
            <a:chExt cx="3936435" cy="2442262"/>
          </a:xfrm>
        </p:grpSpPr>
        <p:pic>
          <p:nvPicPr>
            <p:cNvPr id="17" name="Imagen 16" descr="Imagen que contiene persona, exterior, hombre, parado&#10;&#10;Descripción generada automáticamente">
              <a:extLst>
                <a:ext uri="{FF2B5EF4-FFF2-40B4-BE49-F238E27FC236}">
                  <a16:creationId xmlns:a16="http://schemas.microsoft.com/office/drawing/2014/main" id="{CD1AD3BB-1433-4E15-F39F-226E6375825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50"/>
            <a:stretch/>
          </p:blipFill>
          <p:spPr>
            <a:xfrm>
              <a:off x="8029423" y="3321729"/>
              <a:ext cx="3936435" cy="2442262"/>
            </a:xfrm>
            <a:prstGeom prst="snip2DiagRect">
              <a:avLst>
                <a:gd name="adj1" fmla="val 16947"/>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Bocadillo nube: nube 17">
              <a:extLst>
                <a:ext uri="{FF2B5EF4-FFF2-40B4-BE49-F238E27FC236}">
                  <a16:creationId xmlns:a16="http://schemas.microsoft.com/office/drawing/2014/main" id="{E734B50D-F079-9F94-A1D2-0522F783E5A2}"/>
                </a:ext>
              </a:extLst>
            </p:cNvPr>
            <p:cNvSpPr/>
            <p:nvPr/>
          </p:nvSpPr>
          <p:spPr>
            <a:xfrm>
              <a:off x="9458324" y="3429000"/>
              <a:ext cx="1425985" cy="1323975"/>
            </a:xfrm>
            <a:prstGeom prst="cloudCallout">
              <a:avLst>
                <a:gd name="adj1" fmla="val 66475"/>
                <a:gd name="adj2" fmla="val -31079"/>
              </a:avLst>
            </a:prstGeom>
            <a:blipFill dpi="0" rotWithShape="1">
              <a:blip r:embed="rId13" cstate="screen">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2" name="CuadroTexto 11">
            <a:extLst>
              <a:ext uri="{FF2B5EF4-FFF2-40B4-BE49-F238E27FC236}">
                <a16:creationId xmlns:a16="http://schemas.microsoft.com/office/drawing/2014/main" id="{55092C10-335B-D77E-FAD6-02BA0D5756E1}"/>
              </a:ext>
            </a:extLst>
          </p:cNvPr>
          <p:cNvSpPr txBox="1"/>
          <p:nvPr/>
        </p:nvSpPr>
        <p:spPr>
          <a:xfrm>
            <a:off x="5363876" y="2841286"/>
            <a:ext cx="6828122" cy="400110"/>
          </a:xfrm>
          <a:prstGeom prst="rect">
            <a:avLst/>
          </a:prstGeom>
          <a:noFill/>
        </p:spPr>
        <p:txBody>
          <a:bodyPr wrap="square">
            <a:spAutoFit/>
          </a:bodyPr>
          <a:lstStyle/>
          <a:p>
            <a:pPr>
              <a:spcBef>
                <a:spcPts val="600"/>
              </a:spcBef>
            </a:pPr>
            <a:r>
              <a:rPr lang="en" sz="2000" b="1" dirty="0"/>
              <a:t>Suddenly, all his sins flashed through his mind.</a:t>
            </a:r>
          </a:p>
        </p:txBody>
      </p:sp>
    </p:spTree>
    <p:extLst>
      <p:ext uri="{BB962C8B-B14F-4D97-AF65-F5344CB8AC3E}">
        <p14:creationId xmlns:p14="http://schemas.microsoft.com/office/powerpoint/2010/main" val="10541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7">
                                            <p:graphicEl>
                                              <a:dgm id="{EA2158D9-CBED-4C55-B161-75875BE2715C}"/>
                                            </p:graphicEl>
                                          </p:spTgt>
                                        </p:tgtEl>
                                        <p:attrNameLst>
                                          <p:attrName>style.visibility</p:attrName>
                                        </p:attrNameLst>
                                      </p:cBhvr>
                                      <p:to>
                                        <p:strVal val="visible"/>
                                      </p:to>
                                    </p:set>
                                    <p:animEffect transition="in" filter="randombar(horizontal)">
                                      <p:cBhvr>
                                        <p:cTn id="37" dur="500"/>
                                        <p:tgtEl>
                                          <p:spTgt spid="7">
                                            <p:graphicEl>
                                              <a:dgm id="{EA2158D9-CBED-4C55-B161-75875BE2715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37A4796A-9378-418B-B1FE-963049F47B69}"/>
                                            </p:graphicEl>
                                          </p:spTgt>
                                        </p:tgtEl>
                                        <p:attrNameLst>
                                          <p:attrName>style.visibility</p:attrName>
                                        </p:attrNameLst>
                                      </p:cBhvr>
                                      <p:to>
                                        <p:strVal val="visible"/>
                                      </p:to>
                                    </p:set>
                                    <p:anim calcmode="lin" valueType="num">
                                      <p:cBhvr>
                                        <p:cTn id="42" dur="500" fill="hold"/>
                                        <p:tgtEl>
                                          <p:spTgt spid="7">
                                            <p:graphicEl>
                                              <a:dgm id="{37A4796A-9378-418B-B1FE-963049F47B69}"/>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37A4796A-9378-418B-B1FE-963049F47B69}"/>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37A4796A-9378-418B-B1FE-963049F47B6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CF0F941D-0D25-43BA-9245-C8A2C54DC5F2}"/>
                                            </p:graphicEl>
                                          </p:spTgt>
                                        </p:tgtEl>
                                        <p:attrNameLst>
                                          <p:attrName>style.visibility</p:attrName>
                                        </p:attrNameLst>
                                      </p:cBhvr>
                                      <p:to>
                                        <p:strVal val="visible"/>
                                      </p:to>
                                    </p:set>
                                    <p:anim calcmode="lin" valueType="num">
                                      <p:cBhvr>
                                        <p:cTn id="49" dur="500" fill="hold"/>
                                        <p:tgtEl>
                                          <p:spTgt spid="7">
                                            <p:graphicEl>
                                              <a:dgm id="{CF0F941D-0D25-43BA-9245-C8A2C54DC5F2}"/>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CF0F941D-0D25-43BA-9245-C8A2C54DC5F2}"/>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CF0F941D-0D25-43BA-9245-C8A2C54DC5F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9E77710B-E38A-43F6-BFF4-83D5796851D2}"/>
                                            </p:graphicEl>
                                          </p:spTgt>
                                        </p:tgtEl>
                                        <p:attrNameLst>
                                          <p:attrName>style.visibility</p:attrName>
                                        </p:attrNameLst>
                                      </p:cBhvr>
                                      <p:to>
                                        <p:strVal val="visible"/>
                                      </p:to>
                                    </p:set>
                                    <p:anim calcmode="lin" valueType="num">
                                      <p:cBhvr>
                                        <p:cTn id="56" dur="500" fill="hold"/>
                                        <p:tgtEl>
                                          <p:spTgt spid="7">
                                            <p:graphicEl>
                                              <a:dgm id="{9E77710B-E38A-43F6-BFF4-83D5796851D2}"/>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9E77710B-E38A-43F6-BFF4-83D5796851D2}"/>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9E77710B-E38A-43F6-BFF4-83D5796851D2}"/>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7">
                                            <p:graphicEl>
                                              <a:dgm id="{2DF965AA-0D32-4D75-AC57-D97BC172F59E}"/>
                                            </p:graphicEl>
                                          </p:spTgt>
                                        </p:tgtEl>
                                        <p:attrNameLst>
                                          <p:attrName>style.visibility</p:attrName>
                                        </p:attrNameLst>
                                      </p:cBhvr>
                                      <p:to>
                                        <p:strVal val="visible"/>
                                      </p:to>
                                    </p:set>
                                    <p:animEffect transition="in" filter="randombar(horizontal)">
                                      <p:cBhvr>
                                        <p:cTn id="70" dur="500"/>
                                        <p:tgtEl>
                                          <p:spTgt spid="7">
                                            <p:graphicEl>
                                              <a:dgm id="{2DF965AA-0D32-4D75-AC57-D97BC172F59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graphicEl>
                                              <a:dgm id="{3330A2CE-E27E-492A-8D4B-57E87053E47F}"/>
                                            </p:graphicEl>
                                          </p:spTgt>
                                        </p:tgtEl>
                                        <p:attrNameLst>
                                          <p:attrName>style.visibility</p:attrName>
                                        </p:attrNameLst>
                                      </p:cBhvr>
                                      <p:to>
                                        <p:strVal val="visible"/>
                                      </p:to>
                                    </p:set>
                                    <p:anim calcmode="lin" valueType="num">
                                      <p:cBhvr>
                                        <p:cTn id="75" dur="500" fill="hold"/>
                                        <p:tgtEl>
                                          <p:spTgt spid="7">
                                            <p:graphicEl>
                                              <a:dgm id="{3330A2CE-E27E-492A-8D4B-57E87053E47F}"/>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3330A2CE-E27E-492A-8D4B-57E87053E47F}"/>
                                            </p:graphicEl>
                                          </p:spTgt>
                                        </p:tgtEl>
                                        <p:attrNameLst>
                                          <p:attrName>ppt_h</p:attrName>
                                        </p:attrNameLst>
                                      </p:cBhvr>
                                      <p:tavLst>
                                        <p:tav tm="0">
                                          <p:val>
                                            <p:fltVal val="0"/>
                                          </p:val>
                                        </p:tav>
                                        <p:tav tm="100000">
                                          <p:val>
                                            <p:strVal val="#ppt_h"/>
                                          </p:val>
                                        </p:tav>
                                      </p:tavLst>
                                    </p:anim>
                                    <p:animEffect transition="in" filter="fade">
                                      <p:cBhvr>
                                        <p:cTn id="77" dur="500"/>
                                        <p:tgtEl>
                                          <p:spTgt spid="7">
                                            <p:graphicEl>
                                              <a:dgm id="{3330A2CE-E27E-492A-8D4B-57E87053E47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graphicEl>
                                              <a:dgm id="{908ECF74-860A-4D99-9341-4D65AE7B36F6}"/>
                                            </p:graphicEl>
                                          </p:spTgt>
                                        </p:tgtEl>
                                        <p:attrNameLst>
                                          <p:attrName>style.visibility</p:attrName>
                                        </p:attrNameLst>
                                      </p:cBhvr>
                                      <p:to>
                                        <p:strVal val="visible"/>
                                      </p:to>
                                    </p:set>
                                    <p:anim calcmode="lin" valueType="num">
                                      <p:cBhvr>
                                        <p:cTn id="82" dur="500" fill="hold"/>
                                        <p:tgtEl>
                                          <p:spTgt spid="7">
                                            <p:graphicEl>
                                              <a:dgm id="{908ECF74-860A-4D99-9341-4D65AE7B36F6}"/>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908ECF74-860A-4D99-9341-4D65AE7B36F6}"/>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908ECF74-860A-4D99-9341-4D65AE7B36F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7">
                                            <p:graphicEl>
                                              <a:dgm id="{74595A66-9C3E-4945-936C-441F599C6501}"/>
                                            </p:graphicEl>
                                          </p:spTgt>
                                        </p:tgtEl>
                                        <p:attrNameLst>
                                          <p:attrName>style.visibility</p:attrName>
                                        </p:attrNameLst>
                                      </p:cBhvr>
                                      <p:to>
                                        <p:strVal val="visible"/>
                                      </p:to>
                                    </p:set>
                                    <p:anim calcmode="lin" valueType="num">
                                      <p:cBhvr>
                                        <p:cTn id="89" dur="500" fill="hold"/>
                                        <p:tgtEl>
                                          <p:spTgt spid="7">
                                            <p:graphicEl>
                                              <a:dgm id="{74595A66-9C3E-4945-936C-441F599C6501}"/>
                                            </p:graphicEl>
                                          </p:spTgt>
                                        </p:tgtEl>
                                        <p:attrNameLst>
                                          <p:attrName>ppt_w</p:attrName>
                                        </p:attrNameLst>
                                      </p:cBhvr>
                                      <p:tavLst>
                                        <p:tav tm="0">
                                          <p:val>
                                            <p:fltVal val="0"/>
                                          </p:val>
                                        </p:tav>
                                        <p:tav tm="100000">
                                          <p:val>
                                            <p:strVal val="#ppt_w"/>
                                          </p:val>
                                        </p:tav>
                                      </p:tavLst>
                                    </p:anim>
                                    <p:anim calcmode="lin" valueType="num">
                                      <p:cBhvr>
                                        <p:cTn id="90" dur="500" fill="hold"/>
                                        <p:tgtEl>
                                          <p:spTgt spid="7">
                                            <p:graphicEl>
                                              <a:dgm id="{74595A66-9C3E-4945-936C-441F599C6501}"/>
                                            </p:graphicEl>
                                          </p:spTgt>
                                        </p:tgtEl>
                                        <p:attrNameLst>
                                          <p:attrName>ppt_h</p:attrName>
                                        </p:attrNameLst>
                                      </p:cBhvr>
                                      <p:tavLst>
                                        <p:tav tm="0">
                                          <p:val>
                                            <p:fltVal val="0"/>
                                          </p:val>
                                        </p:tav>
                                        <p:tav tm="100000">
                                          <p:val>
                                            <p:strVal val="#ppt_h"/>
                                          </p:val>
                                        </p:tav>
                                      </p:tavLst>
                                    </p:anim>
                                    <p:animEffect transition="in" filter="fade">
                                      <p:cBhvr>
                                        <p:cTn id="91" dur="500"/>
                                        <p:tgtEl>
                                          <p:spTgt spid="7">
                                            <p:graphicEl>
                                              <a:dgm id="{74595A66-9C3E-4945-936C-441F599C650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p:cTn id="101" dur="1000" fill="hold"/>
                                        <p:tgtEl>
                                          <p:spTgt spid="2"/>
                                        </p:tgtEl>
                                        <p:attrNameLst>
                                          <p:attrName>ppt_w</p:attrName>
                                        </p:attrNameLst>
                                      </p:cBhvr>
                                      <p:tavLst>
                                        <p:tav tm="0">
                                          <p:val>
                                            <p:strVal val="#ppt_w*0.70"/>
                                          </p:val>
                                        </p:tav>
                                        <p:tav tm="100000">
                                          <p:val>
                                            <p:strVal val="#ppt_w"/>
                                          </p:val>
                                        </p:tav>
                                      </p:tavLst>
                                    </p:anim>
                                    <p:anim calcmode="lin" valueType="num">
                                      <p:cBhvr>
                                        <p:cTn id="102" dur="1000" fill="hold"/>
                                        <p:tgtEl>
                                          <p:spTgt spid="2"/>
                                        </p:tgtEl>
                                        <p:attrNameLst>
                                          <p:attrName>ppt_h</p:attrName>
                                        </p:attrNameLst>
                                      </p:cBhvr>
                                      <p:tavLst>
                                        <p:tav tm="0">
                                          <p:val>
                                            <p:strVal val="#ppt_h"/>
                                          </p:val>
                                        </p:tav>
                                        <p:tav tm="100000">
                                          <p:val>
                                            <p:strVal val="#ppt_h"/>
                                          </p:val>
                                        </p:tav>
                                      </p:tavLst>
                                    </p:anim>
                                    <p:animEffect transition="in" filter="fade">
                                      <p:cBhvr>
                                        <p:cTn id="103" dur="1000"/>
                                        <p:tgtEl>
                                          <p:spTgt spid="2"/>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 calcmode="lin" valueType="num">
                                      <p:cBhvr>
                                        <p:cTn id="1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15" dur="1000" fill="hold"/>
                                        <p:tgtEl>
                                          <p:spTgt spid="4"/>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4" grpId="0"/>
      <p:bldP spid="12"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0066"/>
      </a:accent1>
      <a:accent2>
        <a:srgbClr val="669900"/>
      </a:accent2>
      <a:accent3>
        <a:srgbClr val="FF9933"/>
      </a:accent3>
      <a:accent4>
        <a:srgbClr val="CC66FF"/>
      </a:accent4>
      <a:accent5>
        <a:srgbClr val="0066FF"/>
      </a:accent5>
      <a:accent6>
        <a:srgbClr val="66FF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649</TotalTime>
  <Words>1809</Words>
  <Application>Microsoft Office PowerPoint</Application>
  <PresentationFormat>Panorámica</PresentationFormat>
  <Paragraphs>90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2024-10-19T16:23:17Z</dcterms:created>
  <dcterms:modified xsi:type="dcterms:W3CDTF">2024-10-22T18:27:44Z</dcterms:modified>
</cp:coreProperties>
</file>