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9" r:id="rId3"/>
    <p:sldId id="284" r:id="rId4"/>
    <p:sldId id="257" r:id="rId5"/>
    <p:sldId id="259" r:id="rId6"/>
    <p:sldId id="283" r:id="rId7"/>
    <p:sldId id="260" r:id="rId8"/>
    <p:sldId id="280" r:id="rId9"/>
    <p:sldId id="262" r:id="rId10"/>
    <p:sldId id="263" r:id="rId11"/>
    <p:sldId id="281" r:id="rId12"/>
    <p:sldId id="276" r:id="rId13"/>
    <p:sldId id="277"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4049"/>
    <a:srgbClr val="617472"/>
    <a:srgbClr val="DAF3FA"/>
    <a:srgbClr val="CCFFFF"/>
    <a:srgbClr val="9E0218"/>
    <a:srgbClr val="726E25"/>
    <a:srgbClr val="A46F18"/>
    <a:srgbClr val="B67A1A"/>
    <a:srgbClr val="B07618"/>
    <a:srgbClr val="955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4BBE4-7FEA-49C2-8646-0DA579E84537}" type="doc">
      <dgm:prSet loTypeId="urn:microsoft.com/office/officeart/2005/8/layout/orgChart1" loCatId="hierarchy" qsTypeId="urn:microsoft.com/office/officeart/2005/8/quickstyle/3d1" qsCatId="3D" csTypeId="urn:microsoft.com/office/officeart/2005/8/colors/colorful4" csCatId="colorful" phldr="1"/>
      <dgm:spPr/>
      <dgm:t>
        <a:bodyPr/>
        <a:lstStyle/>
        <a:p>
          <a:endParaRPr lang="es-ES"/>
        </a:p>
      </dgm:t>
    </dgm:pt>
    <dgm:pt modelId="{7CC0BCBC-BDCB-4CD9-84D2-2094D8DCAB0C}">
      <dgm:prSet custT="1"/>
      <dgm:spPr>
        <a:solidFill>
          <a:schemeClr val="accent2">
            <a:lumMod val="75000"/>
          </a:schemeClr>
        </a:solidFill>
      </dgm:spPr>
      <dgm:t>
        <a:bodyPr/>
        <a:lstStyle/>
        <a:p>
          <a:r>
            <a:rPr lang="en" sz="2400" b="1" dirty="0">
              <a:effectLst>
                <a:outerShdw blurRad="38100" dist="38100" dir="2700000" algn="tl">
                  <a:srgbClr val="000000">
                    <a:alpha val="43137"/>
                  </a:srgbClr>
                </a:outerShdw>
              </a:effectLst>
            </a:rPr>
            <a:t>John 1:27</a:t>
          </a:r>
          <a:endParaRPr lang="es-ES" sz="2400" dirty="0">
            <a:effectLst>
              <a:outerShdw blurRad="38100" dist="38100" dir="2700000" algn="tl">
                <a:srgbClr val="000000">
                  <a:alpha val="43137"/>
                </a:srgbClr>
              </a:outerShdw>
            </a:effectLst>
          </a:endParaRPr>
        </a:p>
      </dgm:t>
    </dgm:pt>
    <dgm:pt modelId="{70B2C506-E836-447B-B979-0AAB918261DE}" type="parTrans" cxnId="{F07F9A81-EA95-482D-9195-B13A8A2B90D1}">
      <dgm:prSet/>
      <dgm:spPr/>
      <dgm:t>
        <a:bodyPr/>
        <a:lstStyle/>
        <a:p>
          <a:endParaRPr lang="es-ES" sz="2000"/>
        </a:p>
      </dgm:t>
    </dgm:pt>
    <dgm:pt modelId="{A9496B59-2CF0-4436-A0B9-1986F153EB8E}" type="sibTrans" cxnId="{F07F9A81-EA95-482D-9195-B13A8A2B90D1}">
      <dgm:prSet/>
      <dgm:spPr/>
      <dgm:t>
        <a:bodyPr/>
        <a:lstStyle/>
        <a:p>
          <a:endParaRPr lang="es-ES" sz="2000"/>
        </a:p>
      </dgm:t>
    </dgm:pt>
    <dgm:pt modelId="{68C93A7A-D25D-483F-9DB6-DE3DA967458D}">
      <dgm:prSet custT="1"/>
      <dgm:spPr>
        <a:solidFill>
          <a:srgbClr val="5F008A"/>
        </a:solidFill>
      </dgm:spPr>
      <dgm:t>
        <a:bodyPr/>
        <a:lstStyle/>
        <a:p>
          <a:r>
            <a:rPr lang="en" sz="2400" b="1" dirty="0"/>
            <a:t>John 1:34</a:t>
          </a:r>
          <a:endParaRPr lang="es-ES" sz="2400" dirty="0"/>
        </a:p>
      </dgm:t>
    </dgm:pt>
    <dgm:pt modelId="{6D6AFDDC-E388-4F4D-829E-B46FB5D71E96}" type="parTrans" cxnId="{3CD97EFB-AACF-4E42-93A5-EB1B9365533F}">
      <dgm:prSet/>
      <dgm:spPr/>
      <dgm:t>
        <a:bodyPr/>
        <a:lstStyle/>
        <a:p>
          <a:endParaRPr lang="es-ES" sz="2000"/>
        </a:p>
      </dgm:t>
    </dgm:pt>
    <dgm:pt modelId="{18345134-5BCD-4F23-989C-B5C0EEF8959D}" type="sibTrans" cxnId="{3CD97EFB-AACF-4E42-93A5-EB1B9365533F}">
      <dgm:prSet/>
      <dgm:spPr/>
      <dgm:t>
        <a:bodyPr/>
        <a:lstStyle/>
        <a:p>
          <a:endParaRPr lang="es-ES" sz="2000"/>
        </a:p>
      </dgm:t>
    </dgm:pt>
    <dgm:pt modelId="{44899F42-A7A2-451F-A93C-1BF8226033E9}">
      <dgm:prSet custT="1"/>
      <dgm:spPr>
        <a:solidFill>
          <a:srgbClr val="FF8B8B"/>
        </a:solidFill>
      </dgm:spPr>
      <dgm:t>
        <a:bodyPr lIns="36000" rIns="36000"/>
        <a:lstStyle/>
        <a:p>
          <a:r>
            <a:rPr lang="en" sz="2000" b="1" dirty="0">
              <a:solidFill>
                <a:schemeClr val="tx1"/>
              </a:solidFill>
            </a:rPr>
            <a:t>John baptized with water</a:t>
          </a:r>
          <a:endParaRPr lang="es-ES" sz="2000" dirty="0">
            <a:solidFill>
              <a:schemeClr val="tx1"/>
            </a:solidFill>
          </a:endParaRPr>
        </a:p>
      </dgm:t>
    </dgm:pt>
    <dgm:pt modelId="{879D5A36-D3E2-4F4D-8AC6-9F2F7642BCBC}" type="parTrans" cxnId="{F8EB4D67-DD70-4BFE-A6D9-3DBA173EBEFD}">
      <dgm:prSet/>
      <dgm:spPr>
        <a:ln>
          <a:solidFill>
            <a:srgbClr val="FF8B8B"/>
          </a:solidFill>
        </a:ln>
      </dgm:spPr>
      <dgm:t>
        <a:bodyPr/>
        <a:lstStyle/>
        <a:p>
          <a:endParaRPr lang="es-ES" sz="2000"/>
        </a:p>
      </dgm:t>
    </dgm:pt>
    <dgm:pt modelId="{29CE17A7-251E-4DAD-A4CB-3119FA68DE0D}" type="sibTrans" cxnId="{F8EB4D67-DD70-4BFE-A6D9-3DBA173EBEFD}">
      <dgm:prSet/>
      <dgm:spPr/>
      <dgm:t>
        <a:bodyPr/>
        <a:lstStyle/>
        <a:p>
          <a:endParaRPr lang="es-ES" sz="2000"/>
        </a:p>
      </dgm:t>
    </dgm:pt>
    <dgm:pt modelId="{E10881EB-2E66-4E9E-B8A2-6C8A48FFD1B2}">
      <dgm:prSet custT="1"/>
      <dgm:spPr>
        <a:solidFill>
          <a:srgbClr val="FF8B8B"/>
        </a:solidFill>
      </dgm:spPr>
      <dgm:t>
        <a:bodyPr lIns="36000" rIns="36000"/>
        <a:lstStyle/>
        <a:p>
          <a:r>
            <a:rPr lang="en" sz="2000" b="1" dirty="0">
              <a:solidFill>
                <a:schemeClr val="tx1"/>
              </a:solidFill>
            </a:rPr>
            <a:t>Christ would do it with the Spirit</a:t>
          </a:r>
          <a:endParaRPr lang="es-ES" sz="2000" dirty="0">
            <a:solidFill>
              <a:schemeClr val="tx1"/>
            </a:solidFill>
          </a:endParaRPr>
        </a:p>
      </dgm:t>
    </dgm:pt>
    <dgm:pt modelId="{9EAB81EF-33C0-48AE-AB3A-5D65AD617632}" type="parTrans" cxnId="{DBB4F64F-7752-4FE6-88D9-EB320CA2BEFE}">
      <dgm:prSet/>
      <dgm:spPr>
        <a:ln>
          <a:solidFill>
            <a:srgbClr val="FF8B8B"/>
          </a:solidFill>
        </a:ln>
      </dgm:spPr>
      <dgm:t>
        <a:bodyPr/>
        <a:lstStyle/>
        <a:p>
          <a:endParaRPr lang="es-ES" sz="2000"/>
        </a:p>
      </dgm:t>
    </dgm:pt>
    <dgm:pt modelId="{C1642DE7-359B-482D-8150-6C2DD2B41BDE}" type="sibTrans" cxnId="{DBB4F64F-7752-4FE6-88D9-EB320CA2BEFE}">
      <dgm:prSet/>
      <dgm:spPr/>
      <dgm:t>
        <a:bodyPr/>
        <a:lstStyle/>
        <a:p>
          <a:endParaRPr lang="es-ES" sz="2000"/>
        </a:p>
      </dgm:t>
    </dgm:pt>
    <dgm:pt modelId="{0CC6B101-92EA-41B7-BAF3-822ED7803D62}">
      <dgm:prSet custT="1"/>
      <dgm:spPr>
        <a:solidFill>
          <a:srgbClr val="D679FF"/>
        </a:solidFill>
      </dgm:spPr>
      <dgm:t>
        <a:bodyPr lIns="36000" rIns="36000"/>
        <a:lstStyle/>
        <a:p>
          <a:r>
            <a:rPr lang="en" sz="2000" b="1" dirty="0">
              <a:solidFill>
                <a:schemeClr val="tx1"/>
              </a:solidFill>
            </a:rPr>
            <a:t>Christ is the Son of God</a:t>
          </a:r>
          <a:endParaRPr lang="es-ES" sz="2000" dirty="0">
            <a:solidFill>
              <a:schemeClr val="tx1"/>
            </a:solidFill>
          </a:endParaRPr>
        </a:p>
      </dgm:t>
    </dgm:pt>
    <dgm:pt modelId="{17EA0353-4053-456A-888E-D4239D55A2EE}" type="parTrans" cxnId="{965E7193-1507-400A-B300-B0E1BBF75E60}">
      <dgm:prSet/>
      <dgm:spPr>
        <a:ln>
          <a:solidFill>
            <a:srgbClr val="D679FF"/>
          </a:solidFill>
        </a:ln>
      </dgm:spPr>
      <dgm:t>
        <a:bodyPr/>
        <a:lstStyle/>
        <a:p>
          <a:endParaRPr lang="es-ES" sz="2000"/>
        </a:p>
      </dgm:t>
    </dgm:pt>
    <dgm:pt modelId="{AA61A5BC-7924-45C6-912B-1FA70AE8B036}" type="sibTrans" cxnId="{965E7193-1507-400A-B300-B0E1BBF75E60}">
      <dgm:prSet/>
      <dgm:spPr/>
      <dgm:t>
        <a:bodyPr/>
        <a:lstStyle/>
        <a:p>
          <a:endParaRPr lang="es-ES" sz="2000"/>
        </a:p>
      </dgm:t>
    </dgm:pt>
    <dgm:pt modelId="{7EB0C368-22AD-4323-AEDE-67A2E73E21EB}">
      <dgm:prSet custT="1"/>
      <dgm:spPr>
        <a:solidFill>
          <a:srgbClr val="D679FF"/>
        </a:solidFill>
      </dgm:spPr>
      <dgm:t>
        <a:bodyPr lIns="36000" rIns="36000"/>
        <a:lstStyle/>
        <a:p>
          <a:r>
            <a:rPr lang="en" sz="2000" b="1" dirty="0">
              <a:solidFill>
                <a:schemeClr val="tx1"/>
              </a:solidFill>
            </a:rPr>
            <a:t>John simply pointed it out as such.</a:t>
          </a:r>
          <a:endParaRPr lang="es-ES" sz="2000" dirty="0">
            <a:solidFill>
              <a:schemeClr val="tx1"/>
            </a:solidFill>
          </a:endParaRPr>
        </a:p>
      </dgm:t>
    </dgm:pt>
    <dgm:pt modelId="{839E29D4-1E9E-48B8-B45E-DDF6905C61FC}" type="parTrans" cxnId="{8F5BADD3-7D76-4B6A-84B3-569F3410181C}">
      <dgm:prSet/>
      <dgm:spPr>
        <a:ln>
          <a:solidFill>
            <a:srgbClr val="D679FF"/>
          </a:solidFill>
        </a:ln>
      </dgm:spPr>
      <dgm:t>
        <a:bodyPr/>
        <a:lstStyle/>
        <a:p>
          <a:endParaRPr lang="es-ES" sz="2000"/>
        </a:p>
      </dgm:t>
    </dgm:pt>
    <dgm:pt modelId="{1377F625-58F6-444A-BCBF-9D2499FAE535}" type="sibTrans" cxnId="{8F5BADD3-7D76-4B6A-84B3-569F3410181C}">
      <dgm:prSet/>
      <dgm:spPr/>
      <dgm:t>
        <a:bodyPr/>
        <a:lstStyle/>
        <a:p>
          <a:endParaRPr lang="es-ES" sz="2000"/>
        </a:p>
      </dgm:t>
    </dgm:pt>
    <dgm:pt modelId="{2C6C8F24-43FA-4CCD-833E-0FE503C49CB3}">
      <dgm:prSet custT="1"/>
      <dgm:spPr>
        <a:solidFill>
          <a:schemeClr val="accent2">
            <a:lumMod val="60000"/>
            <a:lumOff val="40000"/>
          </a:schemeClr>
        </a:solidFill>
      </dgm:spPr>
      <dgm:t>
        <a:bodyPr lIns="36000" rIns="36000"/>
        <a:lstStyle/>
        <a:p>
          <a:r>
            <a:rPr lang="en" sz="2000" b="1" dirty="0">
              <a:solidFill>
                <a:schemeClr val="tx1"/>
              </a:solidFill>
            </a:rPr>
            <a:t>John considered himself an unworthy servant of the One who existed before him.</a:t>
          </a:r>
          <a:endParaRPr lang="es-ES" sz="2000" dirty="0">
            <a:solidFill>
              <a:schemeClr val="tx1"/>
            </a:solidFill>
          </a:endParaRPr>
        </a:p>
      </dgm:t>
    </dgm:pt>
    <dgm:pt modelId="{74CED4C2-55FB-4180-A22A-0C220C783087}" type="parTrans" cxnId="{5A2A4420-8B66-42CD-9CAC-C9D625ACFFEF}">
      <dgm:prSet/>
      <dgm:spPr>
        <a:ln>
          <a:solidFill>
            <a:srgbClr val="FFCF46"/>
          </a:solidFill>
        </a:ln>
      </dgm:spPr>
      <dgm:t>
        <a:bodyPr/>
        <a:lstStyle/>
        <a:p>
          <a:endParaRPr lang="es-ES" sz="2000"/>
        </a:p>
      </dgm:t>
    </dgm:pt>
    <dgm:pt modelId="{C97CFECC-C2D8-4BD2-8F4F-DA571B3F7E23}" type="sibTrans" cxnId="{5A2A4420-8B66-42CD-9CAC-C9D625ACFFEF}">
      <dgm:prSet/>
      <dgm:spPr/>
      <dgm:t>
        <a:bodyPr/>
        <a:lstStyle/>
        <a:p>
          <a:endParaRPr lang="es-ES" sz="2000"/>
        </a:p>
      </dgm:t>
    </dgm:pt>
    <dgm:pt modelId="{593B48FC-C036-4A9C-89E6-89732CBA8B50}">
      <dgm:prSet custT="1"/>
      <dgm:spPr>
        <a:solidFill>
          <a:srgbClr val="A20000"/>
        </a:solidFill>
      </dgm:spPr>
      <dgm:t>
        <a:bodyPr/>
        <a:lstStyle/>
        <a:p>
          <a:r>
            <a:rPr lang="en" sz="2400" b="1">
              <a:effectLst>
                <a:outerShdw blurRad="38100" dist="38100" dir="2700000" algn="tl">
                  <a:srgbClr val="000000">
                    <a:alpha val="43137"/>
                  </a:srgbClr>
                </a:outerShdw>
              </a:effectLst>
            </a:rPr>
            <a:t>John </a:t>
          </a:r>
          <a:r>
            <a:rPr lang="en" sz="2400" b="1" dirty="0">
              <a:effectLst>
                <a:outerShdw blurRad="38100" dist="38100" dir="2700000" algn="tl">
                  <a:srgbClr val="000000">
                    <a:alpha val="43137"/>
                  </a:srgbClr>
                </a:outerShdw>
              </a:effectLst>
            </a:rPr>
            <a:t>1:33</a:t>
          </a:r>
          <a:endParaRPr lang="es-ES" sz="2400" dirty="0">
            <a:effectLst>
              <a:outerShdw blurRad="38100" dist="38100" dir="2700000" algn="tl">
                <a:srgbClr val="000000">
                  <a:alpha val="43137"/>
                </a:srgbClr>
              </a:outerShdw>
            </a:effectLst>
          </a:endParaRPr>
        </a:p>
      </dgm:t>
    </dgm:pt>
    <dgm:pt modelId="{B413F4A1-50EF-4FDE-8AE2-269370B385D5}" type="parTrans" cxnId="{862C2231-EF9E-47FA-8482-EAD018510417}">
      <dgm:prSet/>
      <dgm:spPr/>
      <dgm:t>
        <a:bodyPr/>
        <a:lstStyle/>
        <a:p>
          <a:endParaRPr lang="es-ES" sz="2000"/>
        </a:p>
      </dgm:t>
    </dgm:pt>
    <dgm:pt modelId="{F0AF8539-9FD4-455B-941E-F452D139CFD0}" type="sibTrans" cxnId="{862C2231-EF9E-47FA-8482-EAD018510417}">
      <dgm:prSet/>
      <dgm:spPr/>
      <dgm:t>
        <a:bodyPr/>
        <a:lstStyle/>
        <a:p>
          <a:endParaRPr lang="es-ES" sz="2000"/>
        </a:p>
      </dgm:t>
    </dgm:pt>
    <dgm:pt modelId="{9CBDAC98-0946-4ED5-AD9D-05244E10BAE3}" type="pres">
      <dgm:prSet presAssocID="{76A4BBE4-7FEA-49C2-8646-0DA579E84537}" presName="hierChild1" presStyleCnt="0">
        <dgm:presLayoutVars>
          <dgm:orgChart val="1"/>
          <dgm:chPref val="1"/>
          <dgm:dir/>
          <dgm:animOne val="branch"/>
          <dgm:animLvl val="lvl"/>
          <dgm:resizeHandles/>
        </dgm:presLayoutVars>
      </dgm:prSet>
      <dgm:spPr/>
    </dgm:pt>
    <dgm:pt modelId="{FF25395D-E7D3-4B4A-B21D-200179D76B84}" type="pres">
      <dgm:prSet presAssocID="{7CC0BCBC-BDCB-4CD9-84D2-2094D8DCAB0C}" presName="hierRoot1" presStyleCnt="0">
        <dgm:presLayoutVars>
          <dgm:hierBranch val="init"/>
        </dgm:presLayoutVars>
      </dgm:prSet>
      <dgm:spPr/>
    </dgm:pt>
    <dgm:pt modelId="{04BF37A8-889D-486E-B9EB-D47439C04383}" type="pres">
      <dgm:prSet presAssocID="{7CC0BCBC-BDCB-4CD9-84D2-2094D8DCAB0C}" presName="rootComposite1" presStyleCnt="0"/>
      <dgm:spPr/>
    </dgm:pt>
    <dgm:pt modelId="{F9DAC9C1-589F-47C3-801B-FC73CD38CD22}" type="pres">
      <dgm:prSet presAssocID="{7CC0BCBC-BDCB-4CD9-84D2-2094D8DCAB0C}" presName="rootText1" presStyleLbl="node0" presStyleIdx="0" presStyleCnt="3">
        <dgm:presLayoutVars>
          <dgm:chPref val="3"/>
        </dgm:presLayoutVars>
      </dgm:prSet>
      <dgm:spPr/>
    </dgm:pt>
    <dgm:pt modelId="{421CFACB-30B6-490D-A546-3C4FC4E0E4BF}" type="pres">
      <dgm:prSet presAssocID="{7CC0BCBC-BDCB-4CD9-84D2-2094D8DCAB0C}" presName="rootConnector1" presStyleLbl="node1" presStyleIdx="0" presStyleCnt="0"/>
      <dgm:spPr/>
    </dgm:pt>
    <dgm:pt modelId="{0E7FFB9E-20D8-4001-8AC3-D33222415879}" type="pres">
      <dgm:prSet presAssocID="{7CC0BCBC-BDCB-4CD9-84D2-2094D8DCAB0C}" presName="hierChild2" presStyleCnt="0"/>
      <dgm:spPr/>
    </dgm:pt>
    <dgm:pt modelId="{48367674-ED84-4419-B1A3-D6AB56509435}" type="pres">
      <dgm:prSet presAssocID="{74CED4C2-55FB-4180-A22A-0C220C783087}" presName="Name37" presStyleLbl="parChTrans1D2" presStyleIdx="0" presStyleCnt="5"/>
      <dgm:spPr/>
    </dgm:pt>
    <dgm:pt modelId="{CB89BCF3-7971-455C-A660-3841B058BE89}" type="pres">
      <dgm:prSet presAssocID="{2C6C8F24-43FA-4CCD-833E-0FE503C49CB3}" presName="hierRoot2" presStyleCnt="0">
        <dgm:presLayoutVars>
          <dgm:hierBranch val="init"/>
        </dgm:presLayoutVars>
      </dgm:prSet>
      <dgm:spPr/>
    </dgm:pt>
    <dgm:pt modelId="{FA3594D6-2ED9-4FCA-9184-EB5DD8BA8E57}" type="pres">
      <dgm:prSet presAssocID="{2C6C8F24-43FA-4CCD-833E-0FE503C49CB3}" presName="rootComposite" presStyleCnt="0"/>
      <dgm:spPr/>
    </dgm:pt>
    <dgm:pt modelId="{3F6909CA-0CE8-4EF4-9A6C-3A37AD31C4E4}" type="pres">
      <dgm:prSet presAssocID="{2C6C8F24-43FA-4CCD-833E-0FE503C49CB3}" presName="rootText" presStyleLbl="node2" presStyleIdx="0" presStyleCnt="5" custScaleX="176345" custScaleY="157961">
        <dgm:presLayoutVars>
          <dgm:chPref val="3"/>
        </dgm:presLayoutVars>
      </dgm:prSet>
      <dgm:spPr/>
    </dgm:pt>
    <dgm:pt modelId="{123A7F62-69FC-481F-AB40-1DD9E5FE6416}" type="pres">
      <dgm:prSet presAssocID="{2C6C8F24-43FA-4CCD-833E-0FE503C49CB3}" presName="rootConnector" presStyleLbl="node2" presStyleIdx="0" presStyleCnt="5"/>
      <dgm:spPr/>
    </dgm:pt>
    <dgm:pt modelId="{2B83F434-E220-4D80-A240-95EF6261EFC4}" type="pres">
      <dgm:prSet presAssocID="{2C6C8F24-43FA-4CCD-833E-0FE503C49CB3}" presName="hierChild4" presStyleCnt="0"/>
      <dgm:spPr/>
    </dgm:pt>
    <dgm:pt modelId="{50EF074A-A427-4ED9-8167-BBE19511EF8B}" type="pres">
      <dgm:prSet presAssocID="{2C6C8F24-43FA-4CCD-833E-0FE503C49CB3}" presName="hierChild5" presStyleCnt="0"/>
      <dgm:spPr/>
    </dgm:pt>
    <dgm:pt modelId="{D73D678A-056A-437D-A013-893938579F52}" type="pres">
      <dgm:prSet presAssocID="{7CC0BCBC-BDCB-4CD9-84D2-2094D8DCAB0C}" presName="hierChild3" presStyleCnt="0"/>
      <dgm:spPr/>
    </dgm:pt>
    <dgm:pt modelId="{2061609C-5525-4F1E-A630-C7E96AF6CDA9}" type="pres">
      <dgm:prSet presAssocID="{593B48FC-C036-4A9C-89E6-89732CBA8B50}" presName="hierRoot1" presStyleCnt="0">
        <dgm:presLayoutVars>
          <dgm:hierBranch val="init"/>
        </dgm:presLayoutVars>
      </dgm:prSet>
      <dgm:spPr/>
    </dgm:pt>
    <dgm:pt modelId="{92778941-F851-453A-9EED-E233963BD110}" type="pres">
      <dgm:prSet presAssocID="{593B48FC-C036-4A9C-89E6-89732CBA8B50}" presName="rootComposite1" presStyleCnt="0"/>
      <dgm:spPr/>
    </dgm:pt>
    <dgm:pt modelId="{A61D7181-BFDA-47FD-9999-E3D8471053A3}" type="pres">
      <dgm:prSet presAssocID="{593B48FC-C036-4A9C-89E6-89732CBA8B50}" presName="rootText1" presStyleLbl="node0" presStyleIdx="1" presStyleCnt="3">
        <dgm:presLayoutVars>
          <dgm:chPref val="3"/>
        </dgm:presLayoutVars>
      </dgm:prSet>
      <dgm:spPr/>
    </dgm:pt>
    <dgm:pt modelId="{8B43A7F3-3281-459E-9A66-DA5B702D44A9}" type="pres">
      <dgm:prSet presAssocID="{593B48FC-C036-4A9C-89E6-89732CBA8B50}" presName="rootConnector1" presStyleLbl="node1" presStyleIdx="0" presStyleCnt="0"/>
      <dgm:spPr/>
    </dgm:pt>
    <dgm:pt modelId="{EDAF31F8-B9A1-49D1-AB68-E97F4B01B64F}" type="pres">
      <dgm:prSet presAssocID="{593B48FC-C036-4A9C-89E6-89732CBA8B50}" presName="hierChild2" presStyleCnt="0"/>
      <dgm:spPr/>
    </dgm:pt>
    <dgm:pt modelId="{03DD652B-6965-46A1-A141-6EF6E2330B57}" type="pres">
      <dgm:prSet presAssocID="{879D5A36-D3E2-4F4D-8AC6-9F2F7642BCBC}" presName="Name37" presStyleLbl="parChTrans1D2" presStyleIdx="1" presStyleCnt="5"/>
      <dgm:spPr/>
    </dgm:pt>
    <dgm:pt modelId="{BDAD8050-2FB3-4045-BAD5-CC3FC6FBD39D}" type="pres">
      <dgm:prSet presAssocID="{44899F42-A7A2-451F-A93C-1BF8226033E9}" presName="hierRoot2" presStyleCnt="0">
        <dgm:presLayoutVars>
          <dgm:hierBranch val="init"/>
        </dgm:presLayoutVars>
      </dgm:prSet>
      <dgm:spPr/>
    </dgm:pt>
    <dgm:pt modelId="{3BA806A6-1E06-47AF-8F41-AF0E1C5E235D}" type="pres">
      <dgm:prSet presAssocID="{44899F42-A7A2-451F-A93C-1BF8226033E9}" presName="rootComposite" presStyleCnt="0"/>
      <dgm:spPr/>
    </dgm:pt>
    <dgm:pt modelId="{4A45D118-A03C-4173-88F5-6EAD0C9635CD}" type="pres">
      <dgm:prSet presAssocID="{44899F42-A7A2-451F-A93C-1BF8226033E9}" presName="rootText" presStyleLbl="node2" presStyleIdx="1" presStyleCnt="5" custScaleY="157559">
        <dgm:presLayoutVars>
          <dgm:chPref val="3"/>
        </dgm:presLayoutVars>
      </dgm:prSet>
      <dgm:spPr/>
    </dgm:pt>
    <dgm:pt modelId="{AEDBE878-86CB-4C32-B313-4580E6AEC542}" type="pres">
      <dgm:prSet presAssocID="{44899F42-A7A2-451F-A93C-1BF8226033E9}" presName="rootConnector" presStyleLbl="node2" presStyleIdx="1" presStyleCnt="5"/>
      <dgm:spPr/>
    </dgm:pt>
    <dgm:pt modelId="{F9D4C08A-3B58-4E0F-992B-116E8ECA12DD}" type="pres">
      <dgm:prSet presAssocID="{44899F42-A7A2-451F-A93C-1BF8226033E9}" presName="hierChild4" presStyleCnt="0"/>
      <dgm:spPr/>
    </dgm:pt>
    <dgm:pt modelId="{87BEC889-9E98-4F66-82FF-D0FAE0FD4CCE}" type="pres">
      <dgm:prSet presAssocID="{44899F42-A7A2-451F-A93C-1BF8226033E9}" presName="hierChild5" presStyleCnt="0"/>
      <dgm:spPr/>
    </dgm:pt>
    <dgm:pt modelId="{2B344C44-53F3-4B5D-A501-C94BCF3B863D}" type="pres">
      <dgm:prSet presAssocID="{9EAB81EF-33C0-48AE-AB3A-5D65AD617632}" presName="Name37" presStyleLbl="parChTrans1D2" presStyleIdx="2" presStyleCnt="5"/>
      <dgm:spPr/>
    </dgm:pt>
    <dgm:pt modelId="{B8055AB5-CEF0-4752-8598-865C252412FD}" type="pres">
      <dgm:prSet presAssocID="{E10881EB-2E66-4E9E-B8A2-6C8A48FFD1B2}" presName="hierRoot2" presStyleCnt="0">
        <dgm:presLayoutVars>
          <dgm:hierBranch val="init"/>
        </dgm:presLayoutVars>
      </dgm:prSet>
      <dgm:spPr/>
    </dgm:pt>
    <dgm:pt modelId="{2AA18F72-9BB5-4ADF-B17F-47193F658E64}" type="pres">
      <dgm:prSet presAssocID="{E10881EB-2E66-4E9E-B8A2-6C8A48FFD1B2}" presName="rootComposite" presStyleCnt="0"/>
      <dgm:spPr/>
    </dgm:pt>
    <dgm:pt modelId="{E7AD4D37-210D-4AAA-8CB6-62C18FFF7F14}" type="pres">
      <dgm:prSet presAssocID="{E10881EB-2E66-4E9E-B8A2-6C8A48FFD1B2}" presName="rootText" presStyleLbl="node2" presStyleIdx="2" presStyleCnt="5" custScaleY="157559">
        <dgm:presLayoutVars>
          <dgm:chPref val="3"/>
        </dgm:presLayoutVars>
      </dgm:prSet>
      <dgm:spPr/>
    </dgm:pt>
    <dgm:pt modelId="{79B9A325-0B7C-4041-9A47-EBF96A170A8B}" type="pres">
      <dgm:prSet presAssocID="{E10881EB-2E66-4E9E-B8A2-6C8A48FFD1B2}" presName="rootConnector" presStyleLbl="node2" presStyleIdx="2" presStyleCnt="5"/>
      <dgm:spPr/>
    </dgm:pt>
    <dgm:pt modelId="{E6426222-5200-4643-B55A-8BE9DB71BC40}" type="pres">
      <dgm:prSet presAssocID="{E10881EB-2E66-4E9E-B8A2-6C8A48FFD1B2}" presName="hierChild4" presStyleCnt="0"/>
      <dgm:spPr/>
    </dgm:pt>
    <dgm:pt modelId="{8165AF8D-9890-473E-AB64-2FA36713A263}" type="pres">
      <dgm:prSet presAssocID="{E10881EB-2E66-4E9E-B8A2-6C8A48FFD1B2}" presName="hierChild5" presStyleCnt="0"/>
      <dgm:spPr/>
    </dgm:pt>
    <dgm:pt modelId="{FC788327-9675-4EFD-8017-4DCF9AE29A56}" type="pres">
      <dgm:prSet presAssocID="{593B48FC-C036-4A9C-89E6-89732CBA8B50}" presName="hierChild3" presStyleCnt="0"/>
      <dgm:spPr/>
    </dgm:pt>
    <dgm:pt modelId="{7C53C5D1-A377-42D0-A27B-5A64EE8BCD06}" type="pres">
      <dgm:prSet presAssocID="{68C93A7A-D25D-483F-9DB6-DE3DA967458D}" presName="hierRoot1" presStyleCnt="0">
        <dgm:presLayoutVars>
          <dgm:hierBranch val="init"/>
        </dgm:presLayoutVars>
      </dgm:prSet>
      <dgm:spPr/>
    </dgm:pt>
    <dgm:pt modelId="{CE877B8E-53FE-4BD4-A87D-99152B0A3AFD}" type="pres">
      <dgm:prSet presAssocID="{68C93A7A-D25D-483F-9DB6-DE3DA967458D}" presName="rootComposite1" presStyleCnt="0"/>
      <dgm:spPr/>
    </dgm:pt>
    <dgm:pt modelId="{04BD68F5-70DE-4BBA-AEE7-F22E64D6B3D9}" type="pres">
      <dgm:prSet presAssocID="{68C93A7A-D25D-483F-9DB6-DE3DA967458D}" presName="rootText1" presStyleLbl="node0" presStyleIdx="2" presStyleCnt="3">
        <dgm:presLayoutVars>
          <dgm:chPref val="3"/>
        </dgm:presLayoutVars>
      </dgm:prSet>
      <dgm:spPr/>
    </dgm:pt>
    <dgm:pt modelId="{29B38894-4DDF-45BE-93AD-41B60FCDF280}" type="pres">
      <dgm:prSet presAssocID="{68C93A7A-D25D-483F-9DB6-DE3DA967458D}" presName="rootConnector1" presStyleLbl="node1" presStyleIdx="0" presStyleCnt="0"/>
      <dgm:spPr/>
    </dgm:pt>
    <dgm:pt modelId="{15772267-2599-47ED-802F-E7F4A48874FF}" type="pres">
      <dgm:prSet presAssocID="{68C93A7A-D25D-483F-9DB6-DE3DA967458D}" presName="hierChild2" presStyleCnt="0"/>
      <dgm:spPr/>
    </dgm:pt>
    <dgm:pt modelId="{A30662E6-8234-47AF-9435-1C4257157D65}" type="pres">
      <dgm:prSet presAssocID="{17EA0353-4053-456A-888E-D4239D55A2EE}" presName="Name37" presStyleLbl="parChTrans1D2" presStyleIdx="3" presStyleCnt="5"/>
      <dgm:spPr/>
    </dgm:pt>
    <dgm:pt modelId="{FA96CD7C-52D1-45B4-BE54-E59CF0D34B4B}" type="pres">
      <dgm:prSet presAssocID="{0CC6B101-92EA-41B7-BAF3-822ED7803D62}" presName="hierRoot2" presStyleCnt="0">
        <dgm:presLayoutVars>
          <dgm:hierBranch val="init"/>
        </dgm:presLayoutVars>
      </dgm:prSet>
      <dgm:spPr/>
    </dgm:pt>
    <dgm:pt modelId="{99ECE48F-1A32-4390-AC7F-669EAA039288}" type="pres">
      <dgm:prSet presAssocID="{0CC6B101-92EA-41B7-BAF3-822ED7803D62}" presName="rootComposite" presStyleCnt="0"/>
      <dgm:spPr/>
    </dgm:pt>
    <dgm:pt modelId="{6E49BE96-A159-4D3A-B9D5-B54F7CD9B4E1}" type="pres">
      <dgm:prSet presAssocID="{0CC6B101-92EA-41B7-BAF3-822ED7803D62}" presName="rootText" presStyleLbl="node2" presStyleIdx="3" presStyleCnt="5" custScaleY="157559">
        <dgm:presLayoutVars>
          <dgm:chPref val="3"/>
        </dgm:presLayoutVars>
      </dgm:prSet>
      <dgm:spPr/>
    </dgm:pt>
    <dgm:pt modelId="{34301F25-ED70-49EE-B095-F3F413853CB6}" type="pres">
      <dgm:prSet presAssocID="{0CC6B101-92EA-41B7-BAF3-822ED7803D62}" presName="rootConnector" presStyleLbl="node2" presStyleIdx="3" presStyleCnt="5"/>
      <dgm:spPr/>
    </dgm:pt>
    <dgm:pt modelId="{1A84CF88-721E-4C00-873C-85BD14F0B510}" type="pres">
      <dgm:prSet presAssocID="{0CC6B101-92EA-41B7-BAF3-822ED7803D62}" presName="hierChild4" presStyleCnt="0"/>
      <dgm:spPr/>
    </dgm:pt>
    <dgm:pt modelId="{AE94082B-1ABC-4A7B-9DA2-D775D7224400}" type="pres">
      <dgm:prSet presAssocID="{0CC6B101-92EA-41B7-BAF3-822ED7803D62}" presName="hierChild5" presStyleCnt="0"/>
      <dgm:spPr/>
    </dgm:pt>
    <dgm:pt modelId="{0088AFB0-C871-4634-AA30-7786297EB9DB}" type="pres">
      <dgm:prSet presAssocID="{839E29D4-1E9E-48B8-B45E-DDF6905C61FC}" presName="Name37" presStyleLbl="parChTrans1D2" presStyleIdx="4" presStyleCnt="5"/>
      <dgm:spPr/>
    </dgm:pt>
    <dgm:pt modelId="{558FAF5B-6B62-404D-826A-B558E8C0D189}" type="pres">
      <dgm:prSet presAssocID="{7EB0C368-22AD-4323-AEDE-67A2E73E21EB}" presName="hierRoot2" presStyleCnt="0">
        <dgm:presLayoutVars>
          <dgm:hierBranch val="init"/>
        </dgm:presLayoutVars>
      </dgm:prSet>
      <dgm:spPr/>
    </dgm:pt>
    <dgm:pt modelId="{5EE6467B-4BF4-40E7-9C46-23F391F07A13}" type="pres">
      <dgm:prSet presAssocID="{7EB0C368-22AD-4323-AEDE-67A2E73E21EB}" presName="rootComposite" presStyleCnt="0"/>
      <dgm:spPr/>
    </dgm:pt>
    <dgm:pt modelId="{4CAE7564-609E-46A6-AB9E-148AA24E2F52}" type="pres">
      <dgm:prSet presAssocID="{7EB0C368-22AD-4323-AEDE-67A2E73E21EB}" presName="rootText" presStyleLbl="node2" presStyleIdx="4" presStyleCnt="5" custScaleX="118543" custScaleY="157559">
        <dgm:presLayoutVars>
          <dgm:chPref val="3"/>
        </dgm:presLayoutVars>
      </dgm:prSet>
      <dgm:spPr/>
    </dgm:pt>
    <dgm:pt modelId="{9FBC2309-7B20-4EC5-B17C-C18973B5671D}" type="pres">
      <dgm:prSet presAssocID="{7EB0C368-22AD-4323-AEDE-67A2E73E21EB}" presName="rootConnector" presStyleLbl="node2" presStyleIdx="4" presStyleCnt="5"/>
      <dgm:spPr/>
    </dgm:pt>
    <dgm:pt modelId="{E51264EB-7C9F-4240-B14D-0BC27CBD5FAB}" type="pres">
      <dgm:prSet presAssocID="{7EB0C368-22AD-4323-AEDE-67A2E73E21EB}" presName="hierChild4" presStyleCnt="0"/>
      <dgm:spPr/>
    </dgm:pt>
    <dgm:pt modelId="{EAE991EB-E07A-4D2C-913A-96664242B713}" type="pres">
      <dgm:prSet presAssocID="{7EB0C368-22AD-4323-AEDE-67A2E73E21EB}" presName="hierChild5" presStyleCnt="0"/>
      <dgm:spPr/>
    </dgm:pt>
    <dgm:pt modelId="{B0D0CA98-B4CF-46A1-AE21-B4189DD269B3}" type="pres">
      <dgm:prSet presAssocID="{68C93A7A-D25D-483F-9DB6-DE3DA967458D}" presName="hierChild3" presStyleCnt="0"/>
      <dgm:spPr/>
    </dgm:pt>
  </dgm:ptLst>
  <dgm:cxnLst>
    <dgm:cxn modelId="{C80E5E04-B9F3-4757-9137-61DA445BE0F1}" type="presOf" srcId="{7CC0BCBC-BDCB-4CD9-84D2-2094D8DCAB0C}" destId="{F9DAC9C1-589F-47C3-801B-FC73CD38CD22}" srcOrd="0" destOrd="0" presId="urn:microsoft.com/office/officeart/2005/8/layout/orgChart1"/>
    <dgm:cxn modelId="{C80DE50B-FBE4-4928-BF2A-3CB55C7A5DF8}" type="presOf" srcId="{2C6C8F24-43FA-4CCD-833E-0FE503C49CB3}" destId="{123A7F62-69FC-481F-AB40-1DD9E5FE6416}" srcOrd="1" destOrd="0" presId="urn:microsoft.com/office/officeart/2005/8/layout/orgChart1"/>
    <dgm:cxn modelId="{46935D0E-9085-440B-8CCD-0025B6DD6FAD}" type="presOf" srcId="{593B48FC-C036-4A9C-89E6-89732CBA8B50}" destId="{8B43A7F3-3281-459E-9A66-DA5B702D44A9}" srcOrd="1" destOrd="0" presId="urn:microsoft.com/office/officeart/2005/8/layout/orgChart1"/>
    <dgm:cxn modelId="{E5EDC516-E82C-4009-B5CF-ED64EBBD8BB4}" type="presOf" srcId="{7EB0C368-22AD-4323-AEDE-67A2E73E21EB}" destId="{9FBC2309-7B20-4EC5-B17C-C18973B5671D}" srcOrd="1" destOrd="0" presId="urn:microsoft.com/office/officeart/2005/8/layout/orgChart1"/>
    <dgm:cxn modelId="{5A2A4420-8B66-42CD-9CAC-C9D625ACFFEF}" srcId="{7CC0BCBC-BDCB-4CD9-84D2-2094D8DCAB0C}" destId="{2C6C8F24-43FA-4CCD-833E-0FE503C49CB3}" srcOrd="0" destOrd="0" parTransId="{74CED4C2-55FB-4180-A22A-0C220C783087}" sibTransId="{C97CFECC-C2D8-4BD2-8F4F-DA571B3F7E23}"/>
    <dgm:cxn modelId="{A8DB5629-F78F-4087-9BB8-E12942175102}" type="presOf" srcId="{2C6C8F24-43FA-4CCD-833E-0FE503C49CB3}" destId="{3F6909CA-0CE8-4EF4-9A6C-3A37AD31C4E4}" srcOrd="0" destOrd="0" presId="urn:microsoft.com/office/officeart/2005/8/layout/orgChart1"/>
    <dgm:cxn modelId="{862C2231-EF9E-47FA-8482-EAD018510417}" srcId="{76A4BBE4-7FEA-49C2-8646-0DA579E84537}" destId="{593B48FC-C036-4A9C-89E6-89732CBA8B50}" srcOrd="1" destOrd="0" parTransId="{B413F4A1-50EF-4FDE-8AE2-269370B385D5}" sibTransId="{F0AF8539-9FD4-455B-941E-F452D139CFD0}"/>
    <dgm:cxn modelId="{BF37E933-1E35-4A95-9E28-DCC69FEC3AE0}" type="presOf" srcId="{879D5A36-D3E2-4F4D-8AC6-9F2F7642BCBC}" destId="{03DD652B-6965-46A1-A141-6EF6E2330B57}" srcOrd="0" destOrd="0" presId="urn:microsoft.com/office/officeart/2005/8/layout/orgChart1"/>
    <dgm:cxn modelId="{F8EB4D67-DD70-4BFE-A6D9-3DBA173EBEFD}" srcId="{593B48FC-C036-4A9C-89E6-89732CBA8B50}" destId="{44899F42-A7A2-451F-A93C-1BF8226033E9}" srcOrd="0" destOrd="0" parTransId="{879D5A36-D3E2-4F4D-8AC6-9F2F7642BCBC}" sibTransId="{29CE17A7-251E-4DAD-A4CB-3119FA68DE0D}"/>
    <dgm:cxn modelId="{22A8916B-61DA-49C3-80C8-7C5699F18CE1}" type="presOf" srcId="{0CC6B101-92EA-41B7-BAF3-822ED7803D62}" destId="{6E49BE96-A159-4D3A-B9D5-B54F7CD9B4E1}" srcOrd="0" destOrd="0" presId="urn:microsoft.com/office/officeart/2005/8/layout/orgChart1"/>
    <dgm:cxn modelId="{DBB4F64F-7752-4FE6-88D9-EB320CA2BEFE}" srcId="{593B48FC-C036-4A9C-89E6-89732CBA8B50}" destId="{E10881EB-2E66-4E9E-B8A2-6C8A48FFD1B2}" srcOrd="1" destOrd="0" parTransId="{9EAB81EF-33C0-48AE-AB3A-5D65AD617632}" sibTransId="{C1642DE7-359B-482D-8150-6C2DD2B41BDE}"/>
    <dgm:cxn modelId="{682AE877-7144-4F6E-9DAD-5B4B97D91148}" type="presOf" srcId="{0CC6B101-92EA-41B7-BAF3-822ED7803D62}" destId="{34301F25-ED70-49EE-B095-F3F413853CB6}" srcOrd="1" destOrd="0" presId="urn:microsoft.com/office/officeart/2005/8/layout/orgChart1"/>
    <dgm:cxn modelId="{85F01678-5861-4AF9-94A6-000C164568A4}" type="presOf" srcId="{74CED4C2-55FB-4180-A22A-0C220C783087}" destId="{48367674-ED84-4419-B1A3-D6AB56509435}" srcOrd="0" destOrd="0" presId="urn:microsoft.com/office/officeart/2005/8/layout/orgChart1"/>
    <dgm:cxn modelId="{F07F9A81-EA95-482D-9195-B13A8A2B90D1}" srcId="{76A4BBE4-7FEA-49C2-8646-0DA579E84537}" destId="{7CC0BCBC-BDCB-4CD9-84D2-2094D8DCAB0C}" srcOrd="0" destOrd="0" parTransId="{70B2C506-E836-447B-B979-0AAB918261DE}" sibTransId="{A9496B59-2CF0-4436-A0B9-1986F153EB8E}"/>
    <dgm:cxn modelId="{B8884D87-21A4-4882-A3F4-9BDAB071015D}" type="presOf" srcId="{9EAB81EF-33C0-48AE-AB3A-5D65AD617632}" destId="{2B344C44-53F3-4B5D-A501-C94BCF3B863D}" srcOrd="0" destOrd="0" presId="urn:microsoft.com/office/officeart/2005/8/layout/orgChart1"/>
    <dgm:cxn modelId="{7B749488-6D87-4FC4-A117-C670A1DAE22C}" type="presOf" srcId="{7CC0BCBC-BDCB-4CD9-84D2-2094D8DCAB0C}" destId="{421CFACB-30B6-490D-A546-3C4FC4E0E4BF}" srcOrd="1" destOrd="0" presId="urn:microsoft.com/office/officeart/2005/8/layout/orgChart1"/>
    <dgm:cxn modelId="{9B98A689-C4CC-4629-B4D0-362088E5BFC9}" type="presOf" srcId="{17EA0353-4053-456A-888E-D4239D55A2EE}" destId="{A30662E6-8234-47AF-9435-1C4257157D65}" srcOrd="0" destOrd="0" presId="urn:microsoft.com/office/officeart/2005/8/layout/orgChart1"/>
    <dgm:cxn modelId="{ED64EA89-A06F-4114-8D23-79A50A62900E}" type="presOf" srcId="{68C93A7A-D25D-483F-9DB6-DE3DA967458D}" destId="{04BD68F5-70DE-4BBA-AEE7-F22E64D6B3D9}" srcOrd="0" destOrd="0" presId="urn:microsoft.com/office/officeart/2005/8/layout/orgChart1"/>
    <dgm:cxn modelId="{0E6D218F-FF12-4340-B857-2AE0F5FE1C56}" type="presOf" srcId="{44899F42-A7A2-451F-A93C-1BF8226033E9}" destId="{4A45D118-A03C-4173-88F5-6EAD0C9635CD}" srcOrd="0" destOrd="0" presId="urn:microsoft.com/office/officeart/2005/8/layout/orgChart1"/>
    <dgm:cxn modelId="{DECE9A91-9249-402C-A3F2-8ED61EA17A9A}" type="presOf" srcId="{7EB0C368-22AD-4323-AEDE-67A2E73E21EB}" destId="{4CAE7564-609E-46A6-AB9E-148AA24E2F52}" srcOrd="0" destOrd="0" presId="urn:microsoft.com/office/officeart/2005/8/layout/orgChart1"/>
    <dgm:cxn modelId="{965E7193-1507-400A-B300-B0E1BBF75E60}" srcId="{68C93A7A-D25D-483F-9DB6-DE3DA967458D}" destId="{0CC6B101-92EA-41B7-BAF3-822ED7803D62}" srcOrd="0" destOrd="0" parTransId="{17EA0353-4053-456A-888E-D4239D55A2EE}" sibTransId="{AA61A5BC-7924-45C6-912B-1FA70AE8B036}"/>
    <dgm:cxn modelId="{0A6A7ACC-1247-4C24-A67F-EFDCD358E876}" type="presOf" srcId="{839E29D4-1E9E-48B8-B45E-DDF6905C61FC}" destId="{0088AFB0-C871-4634-AA30-7786297EB9DB}" srcOrd="0" destOrd="0" presId="urn:microsoft.com/office/officeart/2005/8/layout/orgChart1"/>
    <dgm:cxn modelId="{98F8CACF-1A33-4E0F-AD43-7378A5752A42}" type="presOf" srcId="{44899F42-A7A2-451F-A93C-1BF8226033E9}" destId="{AEDBE878-86CB-4C32-B313-4580E6AEC542}" srcOrd="1" destOrd="0" presId="urn:microsoft.com/office/officeart/2005/8/layout/orgChart1"/>
    <dgm:cxn modelId="{8F5BADD3-7D76-4B6A-84B3-569F3410181C}" srcId="{68C93A7A-D25D-483F-9DB6-DE3DA967458D}" destId="{7EB0C368-22AD-4323-AEDE-67A2E73E21EB}" srcOrd="1" destOrd="0" parTransId="{839E29D4-1E9E-48B8-B45E-DDF6905C61FC}" sibTransId="{1377F625-58F6-444A-BCBF-9D2499FAE535}"/>
    <dgm:cxn modelId="{E68838D4-DC3A-4D02-B5E7-227613915396}" type="presOf" srcId="{593B48FC-C036-4A9C-89E6-89732CBA8B50}" destId="{A61D7181-BFDA-47FD-9999-E3D8471053A3}" srcOrd="0" destOrd="0" presId="urn:microsoft.com/office/officeart/2005/8/layout/orgChart1"/>
    <dgm:cxn modelId="{10FEF1DE-3A6E-4C68-A251-213B66514B8D}" type="presOf" srcId="{E10881EB-2E66-4E9E-B8A2-6C8A48FFD1B2}" destId="{E7AD4D37-210D-4AAA-8CB6-62C18FFF7F14}" srcOrd="0" destOrd="0" presId="urn:microsoft.com/office/officeart/2005/8/layout/orgChart1"/>
    <dgm:cxn modelId="{52F0C2E5-8282-4FE3-A829-F49C106E7B1E}" type="presOf" srcId="{76A4BBE4-7FEA-49C2-8646-0DA579E84537}" destId="{9CBDAC98-0946-4ED5-AD9D-05244E10BAE3}" srcOrd="0" destOrd="0" presId="urn:microsoft.com/office/officeart/2005/8/layout/orgChart1"/>
    <dgm:cxn modelId="{41B078F5-A4BC-4F38-B134-B6CE61959E9E}" type="presOf" srcId="{68C93A7A-D25D-483F-9DB6-DE3DA967458D}" destId="{29B38894-4DDF-45BE-93AD-41B60FCDF280}" srcOrd="1" destOrd="0" presId="urn:microsoft.com/office/officeart/2005/8/layout/orgChart1"/>
    <dgm:cxn modelId="{D552A1FA-85B1-40D7-8741-2F8CE4ADCAC1}" type="presOf" srcId="{E10881EB-2E66-4E9E-B8A2-6C8A48FFD1B2}" destId="{79B9A325-0B7C-4041-9A47-EBF96A170A8B}" srcOrd="1" destOrd="0" presId="urn:microsoft.com/office/officeart/2005/8/layout/orgChart1"/>
    <dgm:cxn modelId="{3CD97EFB-AACF-4E42-93A5-EB1B9365533F}" srcId="{76A4BBE4-7FEA-49C2-8646-0DA579E84537}" destId="{68C93A7A-D25D-483F-9DB6-DE3DA967458D}" srcOrd="2" destOrd="0" parTransId="{6D6AFDDC-E388-4F4D-829E-B46FB5D71E96}" sibTransId="{18345134-5BCD-4F23-989C-B5C0EEF8959D}"/>
    <dgm:cxn modelId="{3089F141-4B6C-414A-92FB-7D3AED8D1D1D}" type="presParOf" srcId="{9CBDAC98-0946-4ED5-AD9D-05244E10BAE3}" destId="{FF25395D-E7D3-4B4A-B21D-200179D76B84}" srcOrd="0" destOrd="0" presId="urn:microsoft.com/office/officeart/2005/8/layout/orgChart1"/>
    <dgm:cxn modelId="{CA408561-0BDE-4557-91D7-9D5D2850BDE8}" type="presParOf" srcId="{FF25395D-E7D3-4B4A-B21D-200179D76B84}" destId="{04BF37A8-889D-486E-B9EB-D47439C04383}" srcOrd="0" destOrd="0" presId="urn:microsoft.com/office/officeart/2005/8/layout/orgChart1"/>
    <dgm:cxn modelId="{9D09039D-AF49-4DB0-827F-F3AD24DC787B}" type="presParOf" srcId="{04BF37A8-889D-486E-B9EB-D47439C04383}" destId="{F9DAC9C1-589F-47C3-801B-FC73CD38CD22}" srcOrd="0" destOrd="0" presId="urn:microsoft.com/office/officeart/2005/8/layout/orgChart1"/>
    <dgm:cxn modelId="{D385EB03-17B2-4B6C-8A6B-5B595A2DD338}" type="presParOf" srcId="{04BF37A8-889D-486E-B9EB-D47439C04383}" destId="{421CFACB-30B6-490D-A546-3C4FC4E0E4BF}" srcOrd="1" destOrd="0" presId="urn:microsoft.com/office/officeart/2005/8/layout/orgChart1"/>
    <dgm:cxn modelId="{881E4549-5BF8-48C7-A918-58C9BCC318A1}" type="presParOf" srcId="{FF25395D-E7D3-4B4A-B21D-200179D76B84}" destId="{0E7FFB9E-20D8-4001-8AC3-D33222415879}" srcOrd="1" destOrd="0" presId="urn:microsoft.com/office/officeart/2005/8/layout/orgChart1"/>
    <dgm:cxn modelId="{B3A67457-E158-4E55-BDC7-CF71717F2E35}" type="presParOf" srcId="{0E7FFB9E-20D8-4001-8AC3-D33222415879}" destId="{48367674-ED84-4419-B1A3-D6AB56509435}" srcOrd="0" destOrd="0" presId="urn:microsoft.com/office/officeart/2005/8/layout/orgChart1"/>
    <dgm:cxn modelId="{DF8D1BF3-7910-47E8-A30E-21666CFCCAC0}" type="presParOf" srcId="{0E7FFB9E-20D8-4001-8AC3-D33222415879}" destId="{CB89BCF3-7971-455C-A660-3841B058BE89}" srcOrd="1" destOrd="0" presId="urn:microsoft.com/office/officeart/2005/8/layout/orgChart1"/>
    <dgm:cxn modelId="{66010980-16F1-411C-AA90-A8B6511B5296}" type="presParOf" srcId="{CB89BCF3-7971-455C-A660-3841B058BE89}" destId="{FA3594D6-2ED9-4FCA-9184-EB5DD8BA8E57}" srcOrd="0" destOrd="0" presId="urn:microsoft.com/office/officeart/2005/8/layout/orgChart1"/>
    <dgm:cxn modelId="{75E917C5-2E49-42A5-B99F-CA6C72FA697B}" type="presParOf" srcId="{FA3594D6-2ED9-4FCA-9184-EB5DD8BA8E57}" destId="{3F6909CA-0CE8-4EF4-9A6C-3A37AD31C4E4}" srcOrd="0" destOrd="0" presId="urn:microsoft.com/office/officeart/2005/8/layout/orgChart1"/>
    <dgm:cxn modelId="{09C52253-FD7C-49F7-A382-B8CB8909260D}" type="presParOf" srcId="{FA3594D6-2ED9-4FCA-9184-EB5DD8BA8E57}" destId="{123A7F62-69FC-481F-AB40-1DD9E5FE6416}" srcOrd="1" destOrd="0" presId="urn:microsoft.com/office/officeart/2005/8/layout/orgChart1"/>
    <dgm:cxn modelId="{8931D1F8-0492-43DC-8F79-E5FD43383CE4}" type="presParOf" srcId="{CB89BCF3-7971-455C-A660-3841B058BE89}" destId="{2B83F434-E220-4D80-A240-95EF6261EFC4}" srcOrd="1" destOrd="0" presId="urn:microsoft.com/office/officeart/2005/8/layout/orgChart1"/>
    <dgm:cxn modelId="{EC7AAF9F-265F-40C8-9744-11496B328D23}" type="presParOf" srcId="{CB89BCF3-7971-455C-A660-3841B058BE89}" destId="{50EF074A-A427-4ED9-8167-BBE19511EF8B}" srcOrd="2" destOrd="0" presId="urn:microsoft.com/office/officeart/2005/8/layout/orgChart1"/>
    <dgm:cxn modelId="{FA3F8298-B0F7-42F2-A7F0-132E96BBAA5B}" type="presParOf" srcId="{FF25395D-E7D3-4B4A-B21D-200179D76B84}" destId="{D73D678A-056A-437D-A013-893938579F52}" srcOrd="2" destOrd="0" presId="urn:microsoft.com/office/officeart/2005/8/layout/orgChart1"/>
    <dgm:cxn modelId="{59CD3C81-965F-481C-9EA4-28251E639AB6}" type="presParOf" srcId="{9CBDAC98-0946-4ED5-AD9D-05244E10BAE3}" destId="{2061609C-5525-4F1E-A630-C7E96AF6CDA9}" srcOrd="1" destOrd="0" presId="urn:microsoft.com/office/officeart/2005/8/layout/orgChart1"/>
    <dgm:cxn modelId="{8038DF53-C08C-49E7-BCA2-CC585BAEFBFA}" type="presParOf" srcId="{2061609C-5525-4F1E-A630-C7E96AF6CDA9}" destId="{92778941-F851-453A-9EED-E233963BD110}" srcOrd="0" destOrd="0" presId="urn:microsoft.com/office/officeart/2005/8/layout/orgChart1"/>
    <dgm:cxn modelId="{E71EE0EF-5515-466B-A61F-36D7CD71DFD2}" type="presParOf" srcId="{92778941-F851-453A-9EED-E233963BD110}" destId="{A61D7181-BFDA-47FD-9999-E3D8471053A3}" srcOrd="0" destOrd="0" presId="urn:microsoft.com/office/officeart/2005/8/layout/orgChart1"/>
    <dgm:cxn modelId="{B527437E-8204-46C1-BD7D-56B9FA35B96E}" type="presParOf" srcId="{92778941-F851-453A-9EED-E233963BD110}" destId="{8B43A7F3-3281-459E-9A66-DA5B702D44A9}" srcOrd="1" destOrd="0" presId="urn:microsoft.com/office/officeart/2005/8/layout/orgChart1"/>
    <dgm:cxn modelId="{F9EB002C-E6AC-4D97-AB4E-12EFD61E4DA0}" type="presParOf" srcId="{2061609C-5525-4F1E-A630-C7E96AF6CDA9}" destId="{EDAF31F8-B9A1-49D1-AB68-E97F4B01B64F}" srcOrd="1" destOrd="0" presId="urn:microsoft.com/office/officeart/2005/8/layout/orgChart1"/>
    <dgm:cxn modelId="{C7D2E0C1-897E-4769-BFE5-750D749133F6}" type="presParOf" srcId="{EDAF31F8-B9A1-49D1-AB68-E97F4B01B64F}" destId="{03DD652B-6965-46A1-A141-6EF6E2330B57}" srcOrd="0" destOrd="0" presId="urn:microsoft.com/office/officeart/2005/8/layout/orgChart1"/>
    <dgm:cxn modelId="{C2917F75-CC05-4EF6-9CD7-25863C755D03}" type="presParOf" srcId="{EDAF31F8-B9A1-49D1-AB68-E97F4B01B64F}" destId="{BDAD8050-2FB3-4045-BAD5-CC3FC6FBD39D}" srcOrd="1" destOrd="0" presId="urn:microsoft.com/office/officeart/2005/8/layout/orgChart1"/>
    <dgm:cxn modelId="{0DEE5AF0-9BCD-4DBF-993C-0B61F7D6BEAE}" type="presParOf" srcId="{BDAD8050-2FB3-4045-BAD5-CC3FC6FBD39D}" destId="{3BA806A6-1E06-47AF-8F41-AF0E1C5E235D}" srcOrd="0" destOrd="0" presId="urn:microsoft.com/office/officeart/2005/8/layout/orgChart1"/>
    <dgm:cxn modelId="{42F60DA7-433D-48FE-86B5-1D6EA4D421C7}" type="presParOf" srcId="{3BA806A6-1E06-47AF-8F41-AF0E1C5E235D}" destId="{4A45D118-A03C-4173-88F5-6EAD0C9635CD}" srcOrd="0" destOrd="0" presId="urn:microsoft.com/office/officeart/2005/8/layout/orgChart1"/>
    <dgm:cxn modelId="{EDDD1072-D3AE-41A5-BDD9-895D5F66E095}" type="presParOf" srcId="{3BA806A6-1E06-47AF-8F41-AF0E1C5E235D}" destId="{AEDBE878-86CB-4C32-B313-4580E6AEC542}" srcOrd="1" destOrd="0" presId="urn:microsoft.com/office/officeart/2005/8/layout/orgChart1"/>
    <dgm:cxn modelId="{9815F886-3796-4C29-A195-5E81E9FAB53F}" type="presParOf" srcId="{BDAD8050-2FB3-4045-BAD5-CC3FC6FBD39D}" destId="{F9D4C08A-3B58-4E0F-992B-116E8ECA12DD}" srcOrd="1" destOrd="0" presId="urn:microsoft.com/office/officeart/2005/8/layout/orgChart1"/>
    <dgm:cxn modelId="{56973679-4168-42BE-91FA-D4DB6D31A0BE}" type="presParOf" srcId="{BDAD8050-2FB3-4045-BAD5-CC3FC6FBD39D}" destId="{87BEC889-9E98-4F66-82FF-D0FAE0FD4CCE}" srcOrd="2" destOrd="0" presId="urn:microsoft.com/office/officeart/2005/8/layout/orgChart1"/>
    <dgm:cxn modelId="{0F451AC2-19E0-403F-AFE0-7B57730F45A3}" type="presParOf" srcId="{EDAF31F8-B9A1-49D1-AB68-E97F4B01B64F}" destId="{2B344C44-53F3-4B5D-A501-C94BCF3B863D}" srcOrd="2" destOrd="0" presId="urn:microsoft.com/office/officeart/2005/8/layout/orgChart1"/>
    <dgm:cxn modelId="{78BCEC0A-5D79-4889-B0E9-5FC5F5723A65}" type="presParOf" srcId="{EDAF31F8-B9A1-49D1-AB68-E97F4B01B64F}" destId="{B8055AB5-CEF0-4752-8598-865C252412FD}" srcOrd="3" destOrd="0" presId="urn:microsoft.com/office/officeart/2005/8/layout/orgChart1"/>
    <dgm:cxn modelId="{9E014646-CB55-4655-B4D7-65DF20850F62}" type="presParOf" srcId="{B8055AB5-CEF0-4752-8598-865C252412FD}" destId="{2AA18F72-9BB5-4ADF-B17F-47193F658E64}" srcOrd="0" destOrd="0" presId="urn:microsoft.com/office/officeart/2005/8/layout/orgChart1"/>
    <dgm:cxn modelId="{34C61343-A4B0-4060-91C1-0C81A7FBA58C}" type="presParOf" srcId="{2AA18F72-9BB5-4ADF-B17F-47193F658E64}" destId="{E7AD4D37-210D-4AAA-8CB6-62C18FFF7F14}" srcOrd="0" destOrd="0" presId="urn:microsoft.com/office/officeart/2005/8/layout/orgChart1"/>
    <dgm:cxn modelId="{ACE4EB06-8A27-4ED2-9833-4BC4AFFEC668}" type="presParOf" srcId="{2AA18F72-9BB5-4ADF-B17F-47193F658E64}" destId="{79B9A325-0B7C-4041-9A47-EBF96A170A8B}" srcOrd="1" destOrd="0" presId="urn:microsoft.com/office/officeart/2005/8/layout/orgChart1"/>
    <dgm:cxn modelId="{804DB7B2-5D58-4CDF-B800-C4568720AB03}" type="presParOf" srcId="{B8055AB5-CEF0-4752-8598-865C252412FD}" destId="{E6426222-5200-4643-B55A-8BE9DB71BC40}" srcOrd="1" destOrd="0" presId="urn:microsoft.com/office/officeart/2005/8/layout/orgChart1"/>
    <dgm:cxn modelId="{156BA73D-D61E-48C8-8E32-92DF8F174680}" type="presParOf" srcId="{B8055AB5-CEF0-4752-8598-865C252412FD}" destId="{8165AF8D-9890-473E-AB64-2FA36713A263}" srcOrd="2" destOrd="0" presId="urn:microsoft.com/office/officeart/2005/8/layout/orgChart1"/>
    <dgm:cxn modelId="{7572EAC5-DEA3-4E23-A8EA-7BFD32049FEB}" type="presParOf" srcId="{2061609C-5525-4F1E-A630-C7E96AF6CDA9}" destId="{FC788327-9675-4EFD-8017-4DCF9AE29A56}" srcOrd="2" destOrd="0" presId="urn:microsoft.com/office/officeart/2005/8/layout/orgChart1"/>
    <dgm:cxn modelId="{DF2BF045-1227-44A2-8904-75E213B990A0}" type="presParOf" srcId="{9CBDAC98-0946-4ED5-AD9D-05244E10BAE3}" destId="{7C53C5D1-A377-42D0-A27B-5A64EE8BCD06}" srcOrd="2" destOrd="0" presId="urn:microsoft.com/office/officeart/2005/8/layout/orgChart1"/>
    <dgm:cxn modelId="{4F3D7195-9AEA-4777-B9FD-5EE7E9E6CAF2}" type="presParOf" srcId="{7C53C5D1-A377-42D0-A27B-5A64EE8BCD06}" destId="{CE877B8E-53FE-4BD4-A87D-99152B0A3AFD}" srcOrd="0" destOrd="0" presId="urn:microsoft.com/office/officeart/2005/8/layout/orgChart1"/>
    <dgm:cxn modelId="{86EDEC42-A8EE-40F9-B789-2011F157EE76}" type="presParOf" srcId="{CE877B8E-53FE-4BD4-A87D-99152B0A3AFD}" destId="{04BD68F5-70DE-4BBA-AEE7-F22E64D6B3D9}" srcOrd="0" destOrd="0" presId="urn:microsoft.com/office/officeart/2005/8/layout/orgChart1"/>
    <dgm:cxn modelId="{D7E1900C-28B3-408E-A786-F70472687215}" type="presParOf" srcId="{CE877B8E-53FE-4BD4-A87D-99152B0A3AFD}" destId="{29B38894-4DDF-45BE-93AD-41B60FCDF280}" srcOrd="1" destOrd="0" presId="urn:microsoft.com/office/officeart/2005/8/layout/orgChart1"/>
    <dgm:cxn modelId="{94B00156-1723-4AEA-BC60-0867C915795F}" type="presParOf" srcId="{7C53C5D1-A377-42D0-A27B-5A64EE8BCD06}" destId="{15772267-2599-47ED-802F-E7F4A48874FF}" srcOrd="1" destOrd="0" presId="urn:microsoft.com/office/officeart/2005/8/layout/orgChart1"/>
    <dgm:cxn modelId="{6ECF1967-AB94-4234-B1A3-48E98C46102D}" type="presParOf" srcId="{15772267-2599-47ED-802F-E7F4A48874FF}" destId="{A30662E6-8234-47AF-9435-1C4257157D65}" srcOrd="0" destOrd="0" presId="urn:microsoft.com/office/officeart/2005/8/layout/orgChart1"/>
    <dgm:cxn modelId="{CF4BA50F-62C8-465F-AE21-6AAE698A3680}" type="presParOf" srcId="{15772267-2599-47ED-802F-E7F4A48874FF}" destId="{FA96CD7C-52D1-45B4-BE54-E59CF0D34B4B}" srcOrd="1" destOrd="0" presId="urn:microsoft.com/office/officeart/2005/8/layout/orgChart1"/>
    <dgm:cxn modelId="{27C8A01B-F489-401E-8C1E-F85B24045BA6}" type="presParOf" srcId="{FA96CD7C-52D1-45B4-BE54-E59CF0D34B4B}" destId="{99ECE48F-1A32-4390-AC7F-669EAA039288}" srcOrd="0" destOrd="0" presId="urn:microsoft.com/office/officeart/2005/8/layout/orgChart1"/>
    <dgm:cxn modelId="{D91B1BE7-E4F8-453E-9F61-358F2347E39E}" type="presParOf" srcId="{99ECE48F-1A32-4390-AC7F-669EAA039288}" destId="{6E49BE96-A159-4D3A-B9D5-B54F7CD9B4E1}" srcOrd="0" destOrd="0" presId="urn:microsoft.com/office/officeart/2005/8/layout/orgChart1"/>
    <dgm:cxn modelId="{BDE2C187-5600-46B1-94C3-BC72157398F2}" type="presParOf" srcId="{99ECE48F-1A32-4390-AC7F-669EAA039288}" destId="{34301F25-ED70-49EE-B095-F3F413853CB6}" srcOrd="1" destOrd="0" presId="urn:microsoft.com/office/officeart/2005/8/layout/orgChart1"/>
    <dgm:cxn modelId="{5067825D-8621-4BA3-BC38-45798BDD0827}" type="presParOf" srcId="{FA96CD7C-52D1-45B4-BE54-E59CF0D34B4B}" destId="{1A84CF88-721E-4C00-873C-85BD14F0B510}" srcOrd="1" destOrd="0" presId="urn:microsoft.com/office/officeart/2005/8/layout/orgChart1"/>
    <dgm:cxn modelId="{AC3B0521-D391-418C-B920-EE2F8780B214}" type="presParOf" srcId="{FA96CD7C-52D1-45B4-BE54-E59CF0D34B4B}" destId="{AE94082B-1ABC-4A7B-9DA2-D775D7224400}" srcOrd="2" destOrd="0" presId="urn:microsoft.com/office/officeart/2005/8/layout/orgChart1"/>
    <dgm:cxn modelId="{0E115D5A-E560-4336-B83D-4095CAF8D3C1}" type="presParOf" srcId="{15772267-2599-47ED-802F-E7F4A48874FF}" destId="{0088AFB0-C871-4634-AA30-7786297EB9DB}" srcOrd="2" destOrd="0" presId="urn:microsoft.com/office/officeart/2005/8/layout/orgChart1"/>
    <dgm:cxn modelId="{7CBC1228-25BB-40B9-B0D0-0FBEAC6DCEB8}" type="presParOf" srcId="{15772267-2599-47ED-802F-E7F4A48874FF}" destId="{558FAF5B-6B62-404D-826A-B558E8C0D189}" srcOrd="3" destOrd="0" presId="urn:microsoft.com/office/officeart/2005/8/layout/orgChart1"/>
    <dgm:cxn modelId="{297421DE-42CE-4C38-8D16-01BB688FDFEC}" type="presParOf" srcId="{558FAF5B-6B62-404D-826A-B558E8C0D189}" destId="{5EE6467B-4BF4-40E7-9C46-23F391F07A13}" srcOrd="0" destOrd="0" presId="urn:microsoft.com/office/officeart/2005/8/layout/orgChart1"/>
    <dgm:cxn modelId="{50040397-4C25-4D49-B98F-1341143A39FB}" type="presParOf" srcId="{5EE6467B-4BF4-40E7-9C46-23F391F07A13}" destId="{4CAE7564-609E-46A6-AB9E-148AA24E2F52}" srcOrd="0" destOrd="0" presId="urn:microsoft.com/office/officeart/2005/8/layout/orgChart1"/>
    <dgm:cxn modelId="{6394DA54-CA8A-46AA-8233-59C93E3B7701}" type="presParOf" srcId="{5EE6467B-4BF4-40E7-9C46-23F391F07A13}" destId="{9FBC2309-7B20-4EC5-B17C-C18973B5671D}" srcOrd="1" destOrd="0" presId="urn:microsoft.com/office/officeart/2005/8/layout/orgChart1"/>
    <dgm:cxn modelId="{C5FFEF59-277D-44DE-A35C-3023F9F97ABB}" type="presParOf" srcId="{558FAF5B-6B62-404D-826A-B558E8C0D189}" destId="{E51264EB-7C9F-4240-B14D-0BC27CBD5FAB}" srcOrd="1" destOrd="0" presId="urn:microsoft.com/office/officeart/2005/8/layout/orgChart1"/>
    <dgm:cxn modelId="{EF853EC9-EF19-4359-9894-A1C026532B76}" type="presParOf" srcId="{558FAF5B-6B62-404D-826A-B558E8C0D189}" destId="{EAE991EB-E07A-4D2C-913A-96664242B713}" srcOrd="2" destOrd="0" presId="urn:microsoft.com/office/officeart/2005/8/layout/orgChart1"/>
    <dgm:cxn modelId="{C6EE1185-C2C9-482C-A7D9-25A300779248}" type="presParOf" srcId="{7C53C5D1-A377-42D0-A27B-5A64EE8BCD06}" destId="{B0D0CA98-B4CF-46A1-AE21-B4189DD269B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8AFB0-C871-4634-AA30-7786297EB9DB}">
      <dsp:nvSpPr>
        <dsp:cNvPr id="0" name=""/>
        <dsp:cNvSpPr/>
      </dsp:nvSpPr>
      <dsp:spPr>
        <a:xfrm>
          <a:off x="9346401" y="801255"/>
          <a:ext cx="968644" cy="336223"/>
        </a:xfrm>
        <a:custGeom>
          <a:avLst/>
          <a:gdLst/>
          <a:ahLst/>
          <a:cxnLst/>
          <a:rect l="0" t="0" r="0" b="0"/>
          <a:pathLst>
            <a:path>
              <a:moveTo>
                <a:pt x="0" y="0"/>
              </a:moveTo>
              <a:lnTo>
                <a:pt x="0" y="168111"/>
              </a:lnTo>
              <a:lnTo>
                <a:pt x="968644" y="168111"/>
              </a:lnTo>
              <a:lnTo>
                <a:pt x="968644" y="336223"/>
              </a:lnTo>
            </a:path>
          </a:pathLst>
        </a:custGeom>
        <a:noFill/>
        <a:ln w="19050" cap="flat" cmpd="sng" algn="ctr">
          <a:solidFill>
            <a:srgbClr val="D679FF"/>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30662E6-8234-47AF-9435-1C4257157D65}">
      <dsp:nvSpPr>
        <dsp:cNvPr id="0" name=""/>
        <dsp:cNvSpPr/>
      </dsp:nvSpPr>
      <dsp:spPr>
        <a:xfrm>
          <a:off x="8229313" y="801255"/>
          <a:ext cx="1117087" cy="336223"/>
        </a:xfrm>
        <a:custGeom>
          <a:avLst/>
          <a:gdLst/>
          <a:ahLst/>
          <a:cxnLst/>
          <a:rect l="0" t="0" r="0" b="0"/>
          <a:pathLst>
            <a:path>
              <a:moveTo>
                <a:pt x="1117087" y="0"/>
              </a:moveTo>
              <a:lnTo>
                <a:pt x="1117087" y="168111"/>
              </a:lnTo>
              <a:lnTo>
                <a:pt x="0" y="168111"/>
              </a:lnTo>
              <a:lnTo>
                <a:pt x="0" y="336223"/>
              </a:lnTo>
            </a:path>
          </a:pathLst>
        </a:custGeom>
        <a:noFill/>
        <a:ln w="19050" cap="flat" cmpd="sng" algn="ctr">
          <a:solidFill>
            <a:srgbClr val="D679FF"/>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B344C44-53F3-4B5D-A501-C94BCF3B863D}">
      <dsp:nvSpPr>
        <dsp:cNvPr id="0" name=""/>
        <dsp:cNvSpPr/>
      </dsp:nvSpPr>
      <dsp:spPr>
        <a:xfrm>
          <a:off x="5323380" y="801255"/>
          <a:ext cx="968644" cy="336223"/>
        </a:xfrm>
        <a:custGeom>
          <a:avLst/>
          <a:gdLst/>
          <a:ahLst/>
          <a:cxnLst/>
          <a:rect l="0" t="0" r="0" b="0"/>
          <a:pathLst>
            <a:path>
              <a:moveTo>
                <a:pt x="0" y="0"/>
              </a:moveTo>
              <a:lnTo>
                <a:pt x="0" y="168111"/>
              </a:lnTo>
              <a:lnTo>
                <a:pt x="968644" y="168111"/>
              </a:lnTo>
              <a:lnTo>
                <a:pt x="968644" y="336223"/>
              </a:lnTo>
            </a:path>
          </a:pathLst>
        </a:custGeom>
        <a:noFill/>
        <a:ln w="19050" cap="flat" cmpd="sng" algn="ctr">
          <a:solidFill>
            <a:srgbClr val="FF8B8B"/>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DD652B-6965-46A1-A141-6EF6E2330B57}">
      <dsp:nvSpPr>
        <dsp:cNvPr id="0" name=""/>
        <dsp:cNvSpPr/>
      </dsp:nvSpPr>
      <dsp:spPr>
        <a:xfrm>
          <a:off x="4354735" y="801255"/>
          <a:ext cx="968644" cy="336223"/>
        </a:xfrm>
        <a:custGeom>
          <a:avLst/>
          <a:gdLst/>
          <a:ahLst/>
          <a:cxnLst/>
          <a:rect l="0" t="0" r="0" b="0"/>
          <a:pathLst>
            <a:path>
              <a:moveTo>
                <a:pt x="968644" y="0"/>
              </a:moveTo>
              <a:lnTo>
                <a:pt x="968644" y="168111"/>
              </a:lnTo>
              <a:lnTo>
                <a:pt x="0" y="168111"/>
              </a:lnTo>
              <a:lnTo>
                <a:pt x="0" y="336223"/>
              </a:lnTo>
            </a:path>
          </a:pathLst>
        </a:custGeom>
        <a:noFill/>
        <a:ln w="19050" cap="flat" cmpd="sng" algn="ctr">
          <a:solidFill>
            <a:srgbClr val="FF8B8B"/>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8367674-ED84-4419-B1A3-D6AB56509435}">
      <dsp:nvSpPr>
        <dsp:cNvPr id="0" name=""/>
        <dsp:cNvSpPr/>
      </dsp:nvSpPr>
      <dsp:spPr>
        <a:xfrm>
          <a:off x="1760560" y="801255"/>
          <a:ext cx="91440" cy="336223"/>
        </a:xfrm>
        <a:custGeom>
          <a:avLst/>
          <a:gdLst/>
          <a:ahLst/>
          <a:cxnLst/>
          <a:rect l="0" t="0" r="0" b="0"/>
          <a:pathLst>
            <a:path>
              <a:moveTo>
                <a:pt x="45720" y="0"/>
              </a:moveTo>
              <a:lnTo>
                <a:pt x="45720" y="336223"/>
              </a:lnTo>
            </a:path>
          </a:pathLst>
        </a:custGeom>
        <a:noFill/>
        <a:ln w="19050" cap="flat" cmpd="sng" algn="ctr">
          <a:solidFill>
            <a:srgbClr val="FFCF46"/>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9DAC9C1-589F-47C3-801B-FC73CD38CD22}">
      <dsp:nvSpPr>
        <dsp:cNvPr id="0" name=""/>
        <dsp:cNvSpPr/>
      </dsp:nvSpPr>
      <dsp:spPr>
        <a:xfrm>
          <a:off x="1005747" y="723"/>
          <a:ext cx="1601065" cy="800532"/>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John 1:27</a:t>
          </a:r>
          <a:endParaRPr lang="es-ES" sz="2400" kern="1200" dirty="0">
            <a:effectLst>
              <a:outerShdw blurRad="38100" dist="38100" dir="2700000" algn="tl">
                <a:srgbClr val="000000">
                  <a:alpha val="43137"/>
                </a:srgbClr>
              </a:outerShdw>
            </a:effectLst>
          </a:endParaRPr>
        </a:p>
      </dsp:txBody>
      <dsp:txXfrm>
        <a:off x="1005747" y="723"/>
        <a:ext cx="1601065" cy="800532"/>
      </dsp:txXfrm>
    </dsp:sp>
    <dsp:sp modelId="{3F6909CA-0CE8-4EF4-9A6C-3A37AD31C4E4}">
      <dsp:nvSpPr>
        <dsp:cNvPr id="0" name=""/>
        <dsp:cNvSpPr/>
      </dsp:nvSpPr>
      <dsp:spPr>
        <a:xfrm>
          <a:off x="394580" y="1137479"/>
          <a:ext cx="2823398" cy="1264529"/>
        </a:xfrm>
        <a:prstGeom prst="rect">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6000" tIns="12700" rIns="360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John considered himself an unworthy servant of the One who existed before him.</a:t>
          </a:r>
          <a:endParaRPr lang="es-ES" sz="2000" kern="1200" dirty="0">
            <a:solidFill>
              <a:schemeClr val="tx1"/>
            </a:solidFill>
          </a:endParaRPr>
        </a:p>
      </dsp:txBody>
      <dsp:txXfrm>
        <a:off x="394580" y="1137479"/>
        <a:ext cx="2823398" cy="1264529"/>
      </dsp:txXfrm>
    </dsp:sp>
    <dsp:sp modelId="{A61D7181-BFDA-47FD-9999-E3D8471053A3}">
      <dsp:nvSpPr>
        <dsp:cNvPr id="0" name=""/>
        <dsp:cNvSpPr/>
      </dsp:nvSpPr>
      <dsp:spPr>
        <a:xfrm>
          <a:off x="4522847" y="723"/>
          <a:ext cx="1601065" cy="800532"/>
        </a:xfrm>
        <a:prstGeom prst="rect">
          <a:avLst/>
        </a:prstGeom>
        <a:solidFill>
          <a:srgbClr val="A2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 sz="2400" b="1" kern="1200">
              <a:effectLst>
                <a:outerShdw blurRad="38100" dist="38100" dir="2700000" algn="tl">
                  <a:srgbClr val="000000">
                    <a:alpha val="43137"/>
                  </a:srgbClr>
                </a:outerShdw>
              </a:effectLst>
            </a:rPr>
            <a:t>John </a:t>
          </a:r>
          <a:r>
            <a:rPr lang="en" sz="2400" b="1" kern="1200" dirty="0">
              <a:effectLst>
                <a:outerShdw blurRad="38100" dist="38100" dir="2700000" algn="tl">
                  <a:srgbClr val="000000">
                    <a:alpha val="43137"/>
                  </a:srgbClr>
                </a:outerShdw>
              </a:effectLst>
            </a:rPr>
            <a:t>1:33</a:t>
          </a:r>
          <a:endParaRPr lang="es-ES" sz="2400" kern="1200" dirty="0">
            <a:effectLst>
              <a:outerShdw blurRad="38100" dist="38100" dir="2700000" algn="tl">
                <a:srgbClr val="000000">
                  <a:alpha val="43137"/>
                </a:srgbClr>
              </a:outerShdw>
            </a:effectLst>
          </a:endParaRPr>
        </a:p>
      </dsp:txBody>
      <dsp:txXfrm>
        <a:off x="4522847" y="723"/>
        <a:ext cx="1601065" cy="800532"/>
      </dsp:txXfrm>
    </dsp:sp>
    <dsp:sp modelId="{4A45D118-A03C-4173-88F5-6EAD0C9635CD}">
      <dsp:nvSpPr>
        <dsp:cNvPr id="0" name=""/>
        <dsp:cNvSpPr/>
      </dsp:nvSpPr>
      <dsp:spPr>
        <a:xfrm>
          <a:off x="3554203" y="1137479"/>
          <a:ext cx="1601065" cy="1261311"/>
        </a:xfrm>
        <a:prstGeom prst="rect">
          <a:avLst/>
        </a:prstGeom>
        <a:solidFill>
          <a:srgbClr val="FF8B8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6000" tIns="12700" rIns="360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John baptized with water</a:t>
          </a:r>
          <a:endParaRPr lang="es-ES" sz="2000" kern="1200" dirty="0">
            <a:solidFill>
              <a:schemeClr val="tx1"/>
            </a:solidFill>
          </a:endParaRPr>
        </a:p>
      </dsp:txBody>
      <dsp:txXfrm>
        <a:off x="3554203" y="1137479"/>
        <a:ext cx="1601065" cy="1261311"/>
      </dsp:txXfrm>
    </dsp:sp>
    <dsp:sp modelId="{E7AD4D37-210D-4AAA-8CB6-62C18FFF7F14}">
      <dsp:nvSpPr>
        <dsp:cNvPr id="0" name=""/>
        <dsp:cNvSpPr/>
      </dsp:nvSpPr>
      <dsp:spPr>
        <a:xfrm>
          <a:off x="5491492" y="1137479"/>
          <a:ext cx="1601065" cy="1261311"/>
        </a:xfrm>
        <a:prstGeom prst="rect">
          <a:avLst/>
        </a:prstGeom>
        <a:solidFill>
          <a:srgbClr val="FF8B8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6000" tIns="12700" rIns="360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Christ would do it with the Spirit</a:t>
          </a:r>
          <a:endParaRPr lang="es-ES" sz="2000" kern="1200" dirty="0">
            <a:solidFill>
              <a:schemeClr val="tx1"/>
            </a:solidFill>
          </a:endParaRPr>
        </a:p>
      </dsp:txBody>
      <dsp:txXfrm>
        <a:off x="5491492" y="1137479"/>
        <a:ext cx="1601065" cy="1261311"/>
      </dsp:txXfrm>
    </dsp:sp>
    <dsp:sp modelId="{04BD68F5-70DE-4BBA-AEE7-F22E64D6B3D9}">
      <dsp:nvSpPr>
        <dsp:cNvPr id="0" name=""/>
        <dsp:cNvSpPr/>
      </dsp:nvSpPr>
      <dsp:spPr>
        <a:xfrm>
          <a:off x="8545868" y="723"/>
          <a:ext cx="1601065" cy="800532"/>
        </a:xfrm>
        <a:prstGeom prst="rect">
          <a:avLst/>
        </a:prstGeom>
        <a:solidFill>
          <a:srgbClr val="5F008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t>John 1:34</a:t>
          </a:r>
          <a:endParaRPr lang="es-ES" sz="2400" kern="1200" dirty="0"/>
        </a:p>
      </dsp:txBody>
      <dsp:txXfrm>
        <a:off x="8545868" y="723"/>
        <a:ext cx="1601065" cy="800532"/>
      </dsp:txXfrm>
    </dsp:sp>
    <dsp:sp modelId="{6E49BE96-A159-4D3A-B9D5-B54F7CD9B4E1}">
      <dsp:nvSpPr>
        <dsp:cNvPr id="0" name=""/>
        <dsp:cNvSpPr/>
      </dsp:nvSpPr>
      <dsp:spPr>
        <a:xfrm>
          <a:off x="7428781" y="1137479"/>
          <a:ext cx="1601065" cy="1261311"/>
        </a:xfrm>
        <a:prstGeom prst="rect">
          <a:avLst/>
        </a:prstGeom>
        <a:solidFill>
          <a:srgbClr val="D679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6000" tIns="12700" rIns="360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Christ is the Son of God</a:t>
          </a:r>
          <a:endParaRPr lang="es-ES" sz="2000" kern="1200" dirty="0">
            <a:solidFill>
              <a:schemeClr val="tx1"/>
            </a:solidFill>
          </a:endParaRPr>
        </a:p>
      </dsp:txBody>
      <dsp:txXfrm>
        <a:off x="7428781" y="1137479"/>
        <a:ext cx="1601065" cy="1261311"/>
      </dsp:txXfrm>
    </dsp:sp>
    <dsp:sp modelId="{4CAE7564-609E-46A6-AB9E-148AA24E2F52}">
      <dsp:nvSpPr>
        <dsp:cNvPr id="0" name=""/>
        <dsp:cNvSpPr/>
      </dsp:nvSpPr>
      <dsp:spPr>
        <a:xfrm>
          <a:off x="9366070" y="1137479"/>
          <a:ext cx="1897950" cy="1261311"/>
        </a:xfrm>
        <a:prstGeom prst="rect">
          <a:avLst/>
        </a:prstGeom>
        <a:solidFill>
          <a:srgbClr val="D679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6000" tIns="12700" rIns="360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John simply pointed it out as such.</a:t>
          </a:r>
          <a:endParaRPr lang="es-ES" sz="2000" kern="1200" dirty="0">
            <a:solidFill>
              <a:schemeClr val="tx1"/>
            </a:solidFill>
          </a:endParaRPr>
        </a:p>
      </dsp:txBody>
      <dsp:txXfrm>
        <a:off x="9366070" y="1137479"/>
        <a:ext cx="1897950" cy="126131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98CEE6-8F9F-2E33-4EB2-F87388342C3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0B626E-3000-A3F1-15C7-458A859AEE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D4A3D3C-0903-A980-15E1-A69930C24321}"/>
              </a:ext>
            </a:extLst>
          </p:cNvPr>
          <p:cNvSpPr>
            <a:spLocks noGrp="1"/>
          </p:cNvSpPr>
          <p:nvPr>
            <p:ph type="dt" sz="half" idx="10"/>
          </p:nvPr>
        </p:nvSpPr>
        <p:spPr/>
        <p:txBody>
          <a:bodyPr/>
          <a:lstStyle/>
          <a:p>
            <a:fld id="{DF074CE5-888A-498D-9347-105FAAFF3906}" type="datetimeFigureOut">
              <a:rPr lang="es-ES" smtClean="0"/>
              <a:t>14/10/2024</a:t>
            </a:fld>
            <a:endParaRPr lang="es-ES"/>
          </a:p>
        </p:txBody>
      </p:sp>
      <p:sp>
        <p:nvSpPr>
          <p:cNvPr id="5" name="Marcador de pie de página 4">
            <a:extLst>
              <a:ext uri="{FF2B5EF4-FFF2-40B4-BE49-F238E27FC236}">
                <a16:creationId xmlns:a16="http://schemas.microsoft.com/office/drawing/2014/main" id="{427F0688-1069-C38D-8C8C-E1A08F1F99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DB2273-9B9A-E211-3F55-47D346E0DBA6}"/>
              </a:ext>
            </a:extLst>
          </p:cNvPr>
          <p:cNvSpPr>
            <a:spLocks noGrp="1"/>
          </p:cNvSpPr>
          <p:nvPr>
            <p:ph type="sldNum" sz="quarter" idx="12"/>
          </p:nvPr>
        </p:nvSpPr>
        <p:spPr/>
        <p:txBody>
          <a:bodyPr/>
          <a:lstStyle/>
          <a:p>
            <a:fld id="{9F20AAC4-1B6E-488D-992A-BBABDA5A2DDC}" type="slidenum">
              <a:rPr lang="es-ES" smtClean="0"/>
              <a:t>‹Nº›</a:t>
            </a:fld>
            <a:endParaRPr lang="es-ES"/>
          </a:p>
        </p:txBody>
      </p:sp>
    </p:spTree>
    <p:extLst>
      <p:ext uri="{BB962C8B-B14F-4D97-AF65-F5344CB8AC3E}">
        <p14:creationId xmlns:p14="http://schemas.microsoft.com/office/powerpoint/2010/main" val="286995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CE1F96-BF62-7343-BBC2-16848F048A4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AE6FF36-A605-956F-92B8-5D74D0F7B0E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AFB906-AFC0-1360-2CE0-F098C6F5AB80}"/>
              </a:ext>
            </a:extLst>
          </p:cNvPr>
          <p:cNvSpPr>
            <a:spLocks noGrp="1"/>
          </p:cNvSpPr>
          <p:nvPr>
            <p:ph type="dt" sz="half" idx="10"/>
          </p:nvPr>
        </p:nvSpPr>
        <p:spPr/>
        <p:txBody>
          <a:bodyPr/>
          <a:lstStyle/>
          <a:p>
            <a:fld id="{DF074CE5-888A-498D-9347-105FAAFF3906}" type="datetimeFigureOut">
              <a:rPr lang="es-ES" smtClean="0"/>
              <a:t>14/10/2024</a:t>
            </a:fld>
            <a:endParaRPr lang="es-ES"/>
          </a:p>
        </p:txBody>
      </p:sp>
      <p:sp>
        <p:nvSpPr>
          <p:cNvPr id="5" name="Marcador de pie de página 4">
            <a:extLst>
              <a:ext uri="{FF2B5EF4-FFF2-40B4-BE49-F238E27FC236}">
                <a16:creationId xmlns:a16="http://schemas.microsoft.com/office/drawing/2014/main" id="{0A797F1D-CCF8-B0A3-1F67-A8273AE2A9F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5D5FED-13F4-02CC-D3FA-75FBC334E605}"/>
              </a:ext>
            </a:extLst>
          </p:cNvPr>
          <p:cNvSpPr>
            <a:spLocks noGrp="1"/>
          </p:cNvSpPr>
          <p:nvPr>
            <p:ph type="sldNum" sz="quarter" idx="12"/>
          </p:nvPr>
        </p:nvSpPr>
        <p:spPr/>
        <p:txBody>
          <a:bodyPr/>
          <a:lstStyle/>
          <a:p>
            <a:fld id="{9F20AAC4-1B6E-488D-992A-BBABDA5A2DDC}" type="slidenum">
              <a:rPr lang="es-ES" smtClean="0"/>
              <a:t>‹Nº›</a:t>
            </a:fld>
            <a:endParaRPr lang="es-ES"/>
          </a:p>
        </p:txBody>
      </p:sp>
    </p:spTree>
    <p:extLst>
      <p:ext uri="{BB962C8B-B14F-4D97-AF65-F5344CB8AC3E}">
        <p14:creationId xmlns:p14="http://schemas.microsoft.com/office/powerpoint/2010/main" val="200358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9F4167-1C5B-95C7-BD5C-274B444A299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19E932F-4F30-0D8B-7B23-0A5CA97EC0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58901E-8133-EB76-A0CD-42296049E9AD}"/>
              </a:ext>
            </a:extLst>
          </p:cNvPr>
          <p:cNvSpPr>
            <a:spLocks noGrp="1"/>
          </p:cNvSpPr>
          <p:nvPr>
            <p:ph type="dt" sz="half" idx="10"/>
          </p:nvPr>
        </p:nvSpPr>
        <p:spPr/>
        <p:txBody>
          <a:bodyPr/>
          <a:lstStyle/>
          <a:p>
            <a:fld id="{DF074CE5-888A-498D-9347-105FAAFF3906}" type="datetimeFigureOut">
              <a:rPr lang="es-ES" smtClean="0"/>
              <a:t>14/10/2024</a:t>
            </a:fld>
            <a:endParaRPr lang="es-ES"/>
          </a:p>
        </p:txBody>
      </p:sp>
      <p:sp>
        <p:nvSpPr>
          <p:cNvPr id="5" name="Marcador de pie de página 4">
            <a:extLst>
              <a:ext uri="{FF2B5EF4-FFF2-40B4-BE49-F238E27FC236}">
                <a16:creationId xmlns:a16="http://schemas.microsoft.com/office/drawing/2014/main" id="{4BD5BC41-1B35-64FC-B1DF-C91F36F0C3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800A831-8021-0FFB-22BA-CD2FA5D858B7}"/>
              </a:ext>
            </a:extLst>
          </p:cNvPr>
          <p:cNvSpPr>
            <a:spLocks noGrp="1"/>
          </p:cNvSpPr>
          <p:nvPr>
            <p:ph type="sldNum" sz="quarter" idx="12"/>
          </p:nvPr>
        </p:nvSpPr>
        <p:spPr/>
        <p:txBody>
          <a:bodyPr/>
          <a:lstStyle/>
          <a:p>
            <a:fld id="{9F20AAC4-1B6E-488D-992A-BBABDA5A2DDC}" type="slidenum">
              <a:rPr lang="es-ES" smtClean="0"/>
              <a:t>‹Nº›</a:t>
            </a:fld>
            <a:endParaRPr lang="es-ES"/>
          </a:p>
        </p:txBody>
      </p:sp>
    </p:spTree>
    <p:extLst>
      <p:ext uri="{BB962C8B-B14F-4D97-AF65-F5344CB8AC3E}">
        <p14:creationId xmlns:p14="http://schemas.microsoft.com/office/powerpoint/2010/main" val="351576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9DB6E2-0B26-7F91-99B3-14319D4A3F2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20289C2-5EDC-1080-0069-46063398F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A09790-F330-4F9A-ED75-8F10D1FD96E3}"/>
              </a:ext>
            </a:extLst>
          </p:cNvPr>
          <p:cNvSpPr>
            <a:spLocks noGrp="1"/>
          </p:cNvSpPr>
          <p:nvPr>
            <p:ph type="dt" sz="half" idx="10"/>
          </p:nvPr>
        </p:nvSpPr>
        <p:spPr/>
        <p:txBody>
          <a:bodyPr/>
          <a:lstStyle/>
          <a:p>
            <a:fld id="{36F461E6-AF54-4A7F-9D54-DDE9EEDCA0E1}" type="datetimeFigureOut">
              <a:rPr lang="es-ES" smtClean="0"/>
              <a:t>14/10/2024</a:t>
            </a:fld>
            <a:endParaRPr lang="es-ES"/>
          </a:p>
        </p:txBody>
      </p:sp>
      <p:sp>
        <p:nvSpPr>
          <p:cNvPr id="5" name="Marcador de pie de página 4">
            <a:extLst>
              <a:ext uri="{FF2B5EF4-FFF2-40B4-BE49-F238E27FC236}">
                <a16:creationId xmlns:a16="http://schemas.microsoft.com/office/drawing/2014/main" id="{8ABD6CE3-4DAF-98F1-F08A-DD9C2BA92B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C76211-6474-FA10-6CB5-7B7E247FC9F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02389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E5328-6996-2C09-E9CF-5904A45A9C1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5863FD-6EAD-3553-7B11-179964601A1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C60CF5-2945-6C2F-64B4-571EFCFDBC4D}"/>
              </a:ext>
            </a:extLst>
          </p:cNvPr>
          <p:cNvSpPr>
            <a:spLocks noGrp="1"/>
          </p:cNvSpPr>
          <p:nvPr>
            <p:ph type="dt" sz="half" idx="10"/>
          </p:nvPr>
        </p:nvSpPr>
        <p:spPr/>
        <p:txBody>
          <a:bodyPr/>
          <a:lstStyle/>
          <a:p>
            <a:fld id="{36F461E6-AF54-4A7F-9D54-DDE9EEDCA0E1}" type="datetimeFigureOut">
              <a:rPr lang="es-ES" smtClean="0"/>
              <a:t>14/10/2024</a:t>
            </a:fld>
            <a:endParaRPr lang="es-ES"/>
          </a:p>
        </p:txBody>
      </p:sp>
      <p:sp>
        <p:nvSpPr>
          <p:cNvPr id="5" name="Marcador de pie de página 4">
            <a:extLst>
              <a:ext uri="{FF2B5EF4-FFF2-40B4-BE49-F238E27FC236}">
                <a16:creationId xmlns:a16="http://schemas.microsoft.com/office/drawing/2014/main" id="{20564E4A-248C-02B1-BDD1-09B4A076AA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DE2169-B42B-CDA8-6C9C-61FF4ADD5BAB}"/>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1323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433B6-A6C8-C324-B89E-3E37B687FAC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88BF6A-610F-B500-B775-A0324F1E6D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34D7D9C-3CF4-510F-5252-596BF9F70A1D}"/>
              </a:ext>
            </a:extLst>
          </p:cNvPr>
          <p:cNvSpPr>
            <a:spLocks noGrp="1"/>
          </p:cNvSpPr>
          <p:nvPr>
            <p:ph type="dt" sz="half" idx="10"/>
          </p:nvPr>
        </p:nvSpPr>
        <p:spPr/>
        <p:txBody>
          <a:bodyPr/>
          <a:lstStyle/>
          <a:p>
            <a:fld id="{36F461E6-AF54-4A7F-9D54-DDE9EEDCA0E1}" type="datetimeFigureOut">
              <a:rPr lang="es-ES" smtClean="0"/>
              <a:t>14/10/2024</a:t>
            </a:fld>
            <a:endParaRPr lang="es-ES"/>
          </a:p>
        </p:txBody>
      </p:sp>
      <p:sp>
        <p:nvSpPr>
          <p:cNvPr id="5" name="Marcador de pie de página 4">
            <a:extLst>
              <a:ext uri="{FF2B5EF4-FFF2-40B4-BE49-F238E27FC236}">
                <a16:creationId xmlns:a16="http://schemas.microsoft.com/office/drawing/2014/main" id="{E4C459EA-F63B-FF6F-55B6-306BBDC1DB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4182C41-CEE4-97CC-B875-F2A7998140A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54907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6D856-E3CF-76CB-6098-AAE2E48F55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7EED61-10D5-2D60-57F8-9CE5BAB2ABB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ECCD04F-425C-D5E4-A197-C3F7A2521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4EABA2B-812E-7369-8CD4-90BB346FCD9B}"/>
              </a:ext>
            </a:extLst>
          </p:cNvPr>
          <p:cNvSpPr>
            <a:spLocks noGrp="1"/>
          </p:cNvSpPr>
          <p:nvPr>
            <p:ph type="dt" sz="half" idx="10"/>
          </p:nvPr>
        </p:nvSpPr>
        <p:spPr/>
        <p:txBody>
          <a:bodyPr/>
          <a:lstStyle/>
          <a:p>
            <a:fld id="{36F461E6-AF54-4A7F-9D54-DDE9EEDCA0E1}" type="datetimeFigureOut">
              <a:rPr lang="es-ES" smtClean="0"/>
              <a:t>14/10/2024</a:t>
            </a:fld>
            <a:endParaRPr lang="es-ES"/>
          </a:p>
        </p:txBody>
      </p:sp>
      <p:sp>
        <p:nvSpPr>
          <p:cNvPr id="6" name="Marcador de pie de página 5">
            <a:extLst>
              <a:ext uri="{FF2B5EF4-FFF2-40B4-BE49-F238E27FC236}">
                <a16:creationId xmlns:a16="http://schemas.microsoft.com/office/drawing/2014/main" id="{17F0D250-C765-37EB-28D0-ADCB2EC1CB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7D2AFB-FF36-BF4C-D6CA-0E81FD5A481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8663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A9A02-70B5-56BC-B7EF-66DEC3618F3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5A89297-0246-0A58-D268-2ED52417B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649F7F-8B82-0E4D-7E15-2CB3BB1FDF4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1031C99-7672-96D3-4054-6DDEAF45E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0771969-79DF-27DC-F93B-915CFB0187C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B0F3913-8C46-F356-E276-3EEAA3D14E01}"/>
              </a:ext>
            </a:extLst>
          </p:cNvPr>
          <p:cNvSpPr>
            <a:spLocks noGrp="1"/>
          </p:cNvSpPr>
          <p:nvPr>
            <p:ph type="dt" sz="half" idx="10"/>
          </p:nvPr>
        </p:nvSpPr>
        <p:spPr/>
        <p:txBody>
          <a:bodyPr/>
          <a:lstStyle/>
          <a:p>
            <a:fld id="{36F461E6-AF54-4A7F-9D54-DDE9EEDCA0E1}" type="datetimeFigureOut">
              <a:rPr lang="es-ES" smtClean="0"/>
              <a:t>14/10/2024</a:t>
            </a:fld>
            <a:endParaRPr lang="es-ES"/>
          </a:p>
        </p:txBody>
      </p:sp>
      <p:sp>
        <p:nvSpPr>
          <p:cNvPr id="8" name="Marcador de pie de página 7">
            <a:extLst>
              <a:ext uri="{FF2B5EF4-FFF2-40B4-BE49-F238E27FC236}">
                <a16:creationId xmlns:a16="http://schemas.microsoft.com/office/drawing/2014/main" id="{A98DF903-B620-0FEE-6EE9-9FDFDCE52A9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316F1BF-46DB-4041-B93B-2AA1AEA50C6D}"/>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63410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3EBCC-1694-9F10-1F7D-9DFE3A575B3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29ECD3-83B9-6DD4-E9F8-38A75485FBF0}"/>
              </a:ext>
            </a:extLst>
          </p:cNvPr>
          <p:cNvSpPr>
            <a:spLocks noGrp="1"/>
          </p:cNvSpPr>
          <p:nvPr>
            <p:ph type="dt" sz="half" idx="10"/>
          </p:nvPr>
        </p:nvSpPr>
        <p:spPr/>
        <p:txBody>
          <a:bodyPr/>
          <a:lstStyle/>
          <a:p>
            <a:fld id="{36F461E6-AF54-4A7F-9D54-DDE9EEDCA0E1}" type="datetimeFigureOut">
              <a:rPr lang="es-ES" smtClean="0"/>
              <a:t>14/10/2024</a:t>
            </a:fld>
            <a:endParaRPr lang="es-ES"/>
          </a:p>
        </p:txBody>
      </p:sp>
      <p:sp>
        <p:nvSpPr>
          <p:cNvPr id="4" name="Marcador de pie de página 3">
            <a:extLst>
              <a:ext uri="{FF2B5EF4-FFF2-40B4-BE49-F238E27FC236}">
                <a16:creationId xmlns:a16="http://schemas.microsoft.com/office/drawing/2014/main" id="{3C755326-71F3-B971-3A1C-157E1EE3D63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5A82B67-918A-1222-D9E5-01C536D7E4B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54943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1FAFC69-B48B-9E2C-C7F6-DDC8E6196571}"/>
              </a:ext>
            </a:extLst>
          </p:cNvPr>
          <p:cNvSpPr>
            <a:spLocks noGrp="1"/>
          </p:cNvSpPr>
          <p:nvPr>
            <p:ph type="dt" sz="half" idx="10"/>
          </p:nvPr>
        </p:nvSpPr>
        <p:spPr/>
        <p:txBody>
          <a:bodyPr/>
          <a:lstStyle/>
          <a:p>
            <a:fld id="{36F461E6-AF54-4A7F-9D54-DDE9EEDCA0E1}" type="datetimeFigureOut">
              <a:rPr lang="es-ES" smtClean="0"/>
              <a:t>14/10/2024</a:t>
            </a:fld>
            <a:endParaRPr lang="es-ES"/>
          </a:p>
        </p:txBody>
      </p:sp>
      <p:sp>
        <p:nvSpPr>
          <p:cNvPr id="3" name="Marcador de pie de página 2">
            <a:extLst>
              <a:ext uri="{FF2B5EF4-FFF2-40B4-BE49-F238E27FC236}">
                <a16:creationId xmlns:a16="http://schemas.microsoft.com/office/drawing/2014/main" id="{DB7C6F86-BABA-7D52-A11C-A020443148D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6C35EF-9A54-7AB4-2CE6-D3CB8390A087}"/>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406370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9FC30-6514-1713-3965-BA27E0ECE0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2B2E3F-FF8C-680F-319A-3B1101372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1A709A0-F187-C156-2301-0F39892E2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D429C32-C711-BBAC-B24D-DA403287B5EE}"/>
              </a:ext>
            </a:extLst>
          </p:cNvPr>
          <p:cNvSpPr>
            <a:spLocks noGrp="1"/>
          </p:cNvSpPr>
          <p:nvPr>
            <p:ph type="dt" sz="half" idx="10"/>
          </p:nvPr>
        </p:nvSpPr>
        <p:spPr/>
        <p:txBody>
          <a:bodyPr/>
          <a:lstStyle/>
          <a:p>
            <a:fld id="{36F461E6-AF54-4A7F-9D54-DDE9EEDCA0E1}" type="datetimeFigureOut">
              <a:rPr lang="es-ES" smtClean="0"/>
              <a:t>14/10/2024</a:t>
            </a:fld>
            <a:endParaRPr lang="es-ES"/>
          </a:p>
        </p:txBody>
      </p:sp>
      <p:sp>
        <p:nvSpPr>
          <p:cNvPr id="6" name="Marcador de pie de página 5">
            <a:extLst>
              <a:ext uri="{FF2B5EF4-FFF2-40B4-BE49-F238E27FC236}">
                <a16:creationId xmlns:a16="http://schemas.microsoft.com/office/drawing/2014/main" id="{5C2894B5-65E0-DF05-52D6-F5C053B07D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3663D4-08B1-EC16-7F32-FE3CEF0E664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422938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8E01E1-B050-C8F4-D735-A73C978B6F3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EE9754-0CB3-B751-8949-3DE55F21BE3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0A4B1-5189-0BBB-1F6D-622D3980C60F}"/>
              </a:ext>
            </a:extLst>
          </p:cNvPr>
          <p:cNvSpPr>
            <a:spLocks noGrp="1"/>
          </p:cNvSpPr>
          <p:nvPr>
            <p:ph type="dt" sz="half" idx="10"/>
          </p:nvPr>
        </p:nvSpPr>
        <p:spPr/>
        <p:txBody>
          <a:bodyPr/>
          <a:lstStyle/>
          <a:p>
            <a:fld id="{DF074CE5-888A-498D-9347-105FAAFF3906}" type="datetimeFigureOut">
              <a:rPr lang="es-ES" smtClean="0"/>
              <a:t>14/10/2024</a:t>
            </a:fld>
            <a:endParaRPr lang="es-ES"/>
          </a:p>
        </p:txBody>
      </p:sp>
      <p:sp>
        <p:nvSpPr>
          <p:cNvPr id="5" name="Marcador de pie de página 4">
            <a:extLst>
              <a:ext uri="{FF2B5EF4-FFF2-40B4-BE49-F238E27FC236}">
                <a16:creationId xmlns:a16="http://schemas.microsoft.com/office/drawing/2014/main" id="{865515E2-D554-C158-7105-C1CEDE5EA73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BBAB76-877F-0A36-5A51-248C9D3C2EC0}"/>
              </a:ext>
            </a:extLst>
          </p:cNvPr>
          <p:cNvSpPr>
            <a:spLocks noGrp="1"/>
          </p:cNvSpPr>
          <p:nvPr>
            <p:ph type="sldNum" sz="quarter" idx="12"/>
          </p:nvPr>
        </p:nvSpPr>
        <p:spPr/>
        <p:txBody>
          <a:bodyPr/>
          <a:lstStyle/>
          <a:p>
            <a:fld id="{9F20AAC4-1B6E-488D-992A-BBABDA5A2DDC}" type="slidenum">
              <a:rPr lang="es-ES" smtClean="0"/>
              <a:t>‹Nº›</a:t>
            </a:fld>
            <a:endParaRPr lang="es-ES"/>
          </a:p>
        </p:txBody>
      </p:sp>
    </p:spTree>
    <p:extLst>
      <p:ext uri="{BB962C8B-B14F-4D97-AF65-F5344CB8AC3E}">
        <p14:creationId xmlns:p14="http://schemas.microsoft.com/office/powerpoint/2010/main" val="318917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89728F-26A5-265C-2DE6-7C67114215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DD0DA3B-6163-5EE7-040A-448714A689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A04E71D-9FC6-8170-77C7-3E95059AC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E6F50C-0E3A-B0E4-3D7A-DED4E85E65B9}"/>
              </a:ext>
            </a:extLst>
          </p:cNvPr>
          <p:cNvSpPr>
            <a:spLocks noGrp="1"/>
          </p:cNvSpPr>
          <p:nvPr>
            <p:ph type="dt" sz="half" idx="10"/>
          </p:nvPr>
        </p:nvSpPr>
        <p:spPr/>
        <p:txBody>
          <a:bodyPr/>
          <a:lstStyle/>
          <a:p>
            <a:fld id="{36F461E6-AF54-4A7F-9D54-DDE9EEDCA0E1}" type="datetimeFigureOut">
              <a:rPr lang="es-ES" smtClean="0"/>
              <a:t>14/10/2024</a:t>
            </a:fld>
            <a:endParaRPr lang="es-ES"/>
          </a:p>
        </p:txBody>
      </p:sp>
      <p:sp>
        <p:nvSpPr>
          <p:cNvPr id="6" name="Marcador de pie de página 5">
            <a:extLst>
              <a:ext uri="{FF2B5EF4-FFF2-40B4-BE49-F238E27FC236}">
                <a16:creationId xmlns:a16="http://schemas.microsoft.com/office/drawing/2014/main" id="{DAED8532-7EE1-26EF-1FA7-E265E096D7B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252F77E-604E-F621-5901-924D3A28FCB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91351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8691F-42EB-8D07-6FCB-ED3A92622D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9F0A5A1-688A-1DC7-9F1B-51C846E7DBE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D5F082-3A70-A3D2-53E5-588125D7FB8E}"/>
              </a:ext>
            </a:extLst>
          </p:cNvPr>
          <p:cNvSpPr>
            <a:spLocks noGrp="1"/>
          </p:cNvSpPr>
          <p:nvPr>
            <p:ph type="dt" sz="half" idx="10"/>
          </p:nvPr>
        </p:nvSpPr>
        <p:spPr/>
        <p:txBody>
          <a:bodyPr/>
          <a:lstStyle/>
          <a:p>
            <a:fld id="{36F461E6-AF54-4A7F-9D54-DDE9EEDCA0E1}" type="datetimeFigureOut">
              <a:rPr lang="es-ES" smtClean="0"/>
              <a:t>14/10/2024</a:t>
            </a:fld>
            <a:endParaRPr lang="es-ES"/>
          </a:p>
        </p:txBody>
      </p:sp>
      <p:sp>
        <p:nvSpPr>
          <p:cNvPr id="5" name="Marcador de pie de página 4">
            <a:extLst>
              <a:ext uri="{FF2B5EF4-FFF2-40B4-BE49-F238E27FC236}">
                <a16:creationId xmlns:a16="http://schemas.microsoft.com/office/drawing/2014/main" id="{7FE61F00-94BB-35BC-6344-DCC661D918F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D947D6-7147-4751-303D-D0F7664229FA}"/>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22253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7EF9C9C-E0E7-2E18-7755-5D165AC7B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5E790-1661-E814-F11A-D3CBF29702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5C781E-171B-8057-6ED5-7D5EA265559E}"/>
              </a:ext>
            </a:extLst>
          </p:cNvPr>
          <p:cNvSpPr>
            <a:spLocks noGrp="1"/>
          </p:cNvSpPr>
          <p:nvPr>
            <p:ph type="dt" sz="half" idx="10"/>
          </p:nvPr>
        </p:nvSpPr>
        <p:spPr/>
        <p:txBody>
          <a:bodyPr/>
          <a:lstStyle/>
          <a:p>
            <a:fld id="{36F461E6-AF54-4A7F-9D54-DDE9EEDCA0E1}" type="datetimeFigureOut">
              <a:rPr lang="es-ES" smtClean="0"/>
              <a:t>14/10/2024</a:t>
            </a:fld>
            <a:endParaRPr lang="es-ES"/>
          </a:p>
        </p:txBody>
      </p:sp>
      <p:sp>
        <p:nvSpPr>
          <p:cNvPr id="5" name="Marcador de pie de página 4">
            <a:extLst>
              <a:ext uri="{FF2B5EF4-FFF2-40B4-BE49-F238E27FC236}">
                <a16:creationId xmlns:a16="http://schemas.microsoft.com/office/drawing/2014/main" id="{5D72A5AD-3FED-5722-A5F7-52FA9E06FD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6890D0-C878-6CD0-57B1-3BC01648D83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81030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67256B-57FF-4772-C316-80D3F43C42C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BE2F5B-E86C-53C5-AC09-5A2E0F243F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A54A1F3-2D96-0E3C-1913-74F7451B2E8E}"/>
              </a:ext>
            </a:extLst>
          </p:cNvPr>
          <p:cNvSpPr>
            <a:spLocks noGrp="1"/>
          </p:cNvSpPr>
          <p:nvPr>
            <p:ph type="dt" sz="half" idx="10"/>
          </p:nvPr>
        </p:nvSpPr>
        <p:spPr/>
        <p:txBody>
          <a:bodyPr/>
          <a:lstStyle/>
          <a:p>
            <a:fld id="{DF074CE5-888A-498D-9347-105FAAFF3906}" type="datetimeFigureOut">
              <a:rPr lang="es-ES" smtClean="0"/>
              <a:t>14/10/2024</a:t>
            </a:fld>
            <a:endParaRPr lang="es-ES"/>
          </a:p>
        </p:txBody>
      </p:sp>
      <p:sp>
        <p:nvSpPr>
          <p:cNvPr id="5" name="Marcador de pie de página 4">
            <a:extLst>
              <a:ext uri="{FF2B5EF4-FFF2-40B4-BE49-F238E27FC236}">
                <a16:creationId xmlns:a16="http://schemas.microsoft.com/office/drawing/2014/main" id="{5FF35EB8-B0E7-3713-5E63-55F76888158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2D84787-DDAA-CE97-C4FE-B225F34CDD3C}"/>
              </a:ext>
            </a:extLst>
          </p:cNvPr>
          <p:cNvSpPr>
            <a:spLocks noGrp="1"/>
          </p:cNvSpPr>
          <p:nvPr>
            <p:ph type="sldNum" sz="quarter" idx="12"/>
          </p:nvPr>
        </p:nvSpPr>
        <p:spPr/>
        <p:txBody>
          <a:bodyPr/>
          <a:lstStyle/>
          <a:p>
            <a:fld id="{9F20AAC4-1B6E-488D-992A-BBABDA5A2DDC}" type="slidenum">
              <a:rPr lang="es-ES" smtClean="0"/>
              <a:t>‹Nº›</a:t>
            </a:fld>
            <a:endParaRPr lang="es-ES"/>
          </a:p>
        </p:txBody>
      </p:sp>
    </p:spTree>
    <p:extLst>
      <p:ext uri="{BB962C8B-B14F-4D97-AF65-F5344CB8AC3E}">
        <p14:creationId xmlns:p14="http://schemas.microsoft.com/office/powerpoint/2010/main" val="90679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5CC46-2B89-50C9-0C98-52175C9A41E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6673F7-3AED-10FB-A593-39CB64A546C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9044CD3-8140-9BD9-A4ED-411AFB5E813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8EB8548-8328-C39F-28C4-6AE78D3C1582}"/>
              </a:ext>
            </a:extLst>
          </p:cNvPr>
          <p:cNvSpPr>
            <a:spLocks noGrp="1"/>
          </p:cNvSpPr>
          <p:nvPr>
            <p:ph type="dt" sz="half" idx="10"/>
          </p:nvPr>
        </p:nvSpPr>
        <p:spPr/>
        <p:txBody>
          <a:bodyPr/>
          <a:lstStyle/>
          <a:p>
            <a:fld id="{DF074CE5-888A-498D-9347-105FAAFF3906}" type="datetimeFigureOut">
              <a:rPr lang="es-ES" smtClean="0"/>
              <a:t>14/10/2024</a:t>
            </a:fld>
            <a:endParaRPr lang="es-ES"/>
          </a:p>
        </p:txBody>
      </p:sp>
      <p:sp>
        <p:nvSpPr>
          <p:cNvPr id="6" name="Marcador de pie de página 5">
            <a:extLst>
              <a:ext uri="{FF2B5EF4-FFF2-40B4-BE49-F238E27FC236}">
                <a16:creationId xmlns:a16="http://schemas.microsoft.com/office/drawing/2014/main" id="{7B233094-DDC7-B909-073F-D0CC78932E6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933C55F-2E2E-CAFB-5647-4CDE7B8AAE1A}"/>
              </a:ext>
            </a:extLst>
          </p:cNvPr>
          <p:cNvSpPr>
            <a:spLocks noGrp="1"/>
          </p:cNvSpPr>
          <p:nvPr>
            <p:ph type="sldNum" sz="quarter" idx="12"/>
          </p:nvPr>
        </p:nvSpPr>
        <p:spPr/>
        <p:txBody>
          <a:bodyPr/>
          <a:lstStyle/>
          <a:p>
            <a:fld id="{9F20AAC4-1B6E-488D-992A-BBABDA5A2DDC}" type="slidenum">
              <a:rPr lang="es-ES" smtClean="0"/>
              <a:t>‹Nº›</a:t>
            </a:fld>
            <a:endParaRPr lang="es-ES"/>
          </a:p>
        </p:txBody>
      </p:sp>
    </p:spTree>
    <p:extLst>
      <p:ext uri="{BB962C8B-B14F-4D97-AF65-F5344CB8AC3E}">
        <p14:creationId xmlns:p14="http://schemas.microsoft.com/office/powerpoint/2010/main" val="394602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CBE11-FE60-521B-89E2-6B50FD69EB4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206D279-C054-000B-958C-3A4349C2C0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BD2207-0149-B75E-746E-4D498DF68D2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D9FA509-FAC2-4E21-CB64-BE481AEFD8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714109A-BBF9-EFB6-E8D8-1321C4FE6AE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93A542A-045F-17A8-D4A9-093E54AFC39C}"/>
              </a:ext>
            </a:extLst>
          </p:cNvPr>
          <p:cNvSpPr>
            <a:spLocks noGrp="1"/>
          </p:cNvSpPr>
          <p:nvPr>
            <p:ph type="dt" sz="half" idx="10"/>
          </p:nvPr>
        </p:nvSpPr>
        <p:spPr/>
        <p:txBody>
          <a:bodyPr/>
          <a:lstStyle/>
          <a:p>
            <a:fld id="{DF074CE5-888A-498D-9347-105FAAFF3906}" type="datetimeFigureOut">
              <a:rPr lang="es-ES" smtClean="0"/>
              <a:t>14/10/2024</a:t>
            </a:fld>
            <a:endParaRPr lang="es-ES"/>
          </a:p>
        </p:txBody>
      </p:sp>
      <p:sp>
        <p:nvSpPr>
          <p:cNvPr id="8" name="Marcador de pie de página 7">
            <a:extLst>
              <a:ext uri="{FF2B5EF4-FFF2-40B4-BE49-F238E27FC236}">
                <a16:creationId xmlns:a16="http://schemas.microsoft.com/office/drawing/2014/main" id="{AFD3DE92-13A6-1054-DB0B-3DB11BEE2DE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76F92A6-938E-0D7A-DB71-1F41EB5CB8E6}"/>
              </a:ext>
            </a:extLst>
          </p:cNvPr>
          <p:cNvSpPr>
            <a:spLocks noGrp="1"/>
          </p:cNvSpPr>
          <p:nvPr>
            <p:ph type="sldNum" sz="quarter" idx="12"/>
          </p:nvPr>
        </p:nvSpPr>
        <p:spPr/>
        <p:txBody>
          <a:bodyPr/>
          <a:lstStyle/>
          <a:p>
            <a:fld id="{9F20AAC4-1B6E-488D-992A-BBABDA5A2DDC}" type="slidenum">
              <a:rPr lang="es-ES" smtClean="0"/>
              <a:t>‹Nº›</a:t>
            </a:fld>
            <a:endParaRPr lang="es-ES"/>
          </a:p>
        </p:txBody>
      </p:sp>
    </p:spTree>
    <p:extLst>
      <p:ext uri="{BB962C8B-B14F-4D97-AF65-F5344CB8AC3E}">
        <p14:creationId xmlns:p14="http://schemas.microsoft.com/office/powerpoint/2010/main" val="325346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D15A4-299A-D19D-B75F-E55363DF9B2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67D8056-D376-B792-82C0-0CA508589194}"/>
              </a:ext>
            </a:extLst>
          </p:cNvPr>
          <p:cNvSpPr>
            <a:spLocks noGrp="1"/>
          </p:cNvSpPr>
          <p:nvPr>
            <p:ph type="dt" sz="half" idx="10"/>
          </p:nvPr>
        </p:nvSpPr>
        <p:spPr/>
        <p:txBody>
          <a:bodyPr/>
          <a:lstStyle/>
          <a:p>
            <a:fld id="{DF074CE5-888A-498D-9347-105FAAFF3906}" type="datetimeFigureOut">
              <a:rPr lang="es-ES" smtClean="0"/>
              <a:t>14/10/2024</a:t>
            </a:fld>
            <a:endParaRPr lang="es-ES"/>
          </a:p>
        </p:txBody>
      </p:sp>
      <p:sp>
        <p:nvSpPr>
          <p:cNvPr id="4" name="Marcador de pie de página 3">
            <a:extLst>
              <a:ext uri="{FF2B5EF4-FFF2-40B4-BE49-F238E27FC236}">
                <a16:creationId xmlns:a16="http://schemas.microsoft.com/office/drawing/2014/main" id="{A3A62DC9-E322-C484-7BAA-AEF620121D4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500A946-8D6E-B153-5583-565D632D779E}"/>
              </a:ext>
            </a:extLst>
          </p:cNvPr>
          <p:cNvSpPr>
            <a:spLocks noGrp="1"/>
          </p:cNvSpPr>
          <p:nvPr>
            <p:ph type="sldNum" sz="quarter" idx="12"/>
          </p:nvPr>
        </p:nvSpPr>
        <p:spPr/>
        <p:txBody>
          <a:bodyPr/>
          <a:lstStyle/>
          <a:p>
            <a:fld id="{9F20AAC4-1B6E-488D-992A-BBABDA5A2DDC}" type="slidenum">
              <a:rPr lang="es-ES" smtClean="0"/>
              <a:t>‹Nº›</a:t>
            </a:fld>
            <a:endParaRPr lang="es-ES"/>
          </a:p>
        </p:txBody>
      </p:sp>
    </p:spTree>
    <p:extLst>
      <p:ext uri="{BB962C8B-B14F-4D97-AF65-F5344CB8AC3E}">
        <p14:creationId xmlns:p14="http://schemas.microsoft.com/office/powerpoint/2010/main" val="241979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419F033-20D5-59D4-4B76-88D7FF455A72}"/>
              </a:ext>
            </a:extLst>
          </p:cNvPr>
          <p:cNvSpPr>
            <a:spLocks noGrp="1"/>
          </p:cNvSpPr>
          <p:nvPr>
            <p:ph type="dt" sz="half" idx="10"/>
          </p:nvPr>
        </p:nvSpPr>
        <p:spPr/>
        <p:txBody>
          <a:bodyPr/>
          <a:lstStyle/>
          <a:p>
            <a:fld id="{DF074CE5-888A-498D-9347-105FAAFF3906}" type="datetimeFigureOut">
              <a:rPr lang="es-ES" smtClean="0"/>
              <a:t>14/10/2024</a:t>
            </a:fld>
            <a:endParaRPr lang="es-ES"/>
          </a:p>
        </p:txBody>
      </p:sp>
      <p:sp>
        <p:nvSpPr>
          <p:cNvPr id="3" name="Marcador de pie de página 2">
            <a:extLst>
              <a:ext uri="{FF2B5EF4-FFF2-40B4-BE49-F238E27FC236}">
                <a16:creationId xmlns:a16="http://schemas.microsoft.com/office/drawing/2014/main" id="{3B8DED6B-3F95-5AB2-AEE7-30AB9BE1D5F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7A514FD-2324-3AB4-DFB8-786B1FDD4A45}"/>
              </a:ext>
            </a:extLst>
          </p:cNvPr>
          <p:cNvSpPr>
            <a:spLocks noGrp="1"/>
          </p:cNvSpPr>
          <p:nvPr>
            <p:ph type="sldNum" sz="quarter" idx="12"/>
          </p:nvPr>
        </p:nvSpPr>
        <p:spPr/>
        <p:txBody>
          <a:bodyPr/>
          <a:lstStyle/>
          <a:p>
            <a:fld id="{9F20AAC4-1B6E-488D-992A-BBABDA5A2DDC}" type="slidenum">
              <a:rPr lang="es-ES" smtClean="0"/>
              <a:t>‹Nº›</a:t>
            </a:fld>
            <a:endParaRPr lang="es-ES"/>
          </a:p>
        </p:txBody>
      </p:sp>
    </p:spTree>
    <p:extLst>
      <p:ext uri="{BB962C8B-B14F-4D97-AF65-F5344CB8AC3E}">
        <p14:creationId xmlns:p14="http://schemas.microsoft.com/office/powerpoint/2010/main" val="143514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310A55-F979-BE1B-55C4-61540C6C651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A888CB-D254-6150-1702-6954239D18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9133663-DE73-F299-5B9B-A9827AD7CA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E5F4F6-5AD6-5876-0FF3-77FE8A88D4F7}"/>
              </a:ext>
            </a:extLst>
          </p:cNvPr>
          <p:cNvSpPr>
            <a:spLocks noGrp="1"/>
          </p:cNvSpPr>
          <p:nvPr>
            <p:ph type="dt" sz="half" idx="10"/>
          </p:nvPr>
        </p:nvSpPr>
        <p:spPr/>
        <p:txBody>
          <a:bodyPr/>
          <a:lstStyle/>
          <a:p>
            <a:fld id="{DF074CE5-888A-498D-9347-105FAAFF3906}" type="datetimeFigureOut">
              <a:rPr lang="es-ES" smtClean="0"/>
              <a:t>14/10/2024</a:t>
            </a:fld>
            <a:endParaRPr lang="es-ES"/>
          </a:p>
        </p:txBody>
      </p:sp>
      <p:sp>
        <p:nvSpPr>
          <p:cNvPr id="6" name="Marcador de pie de página 5">
            <a:extLst>
              <a:ext uri="{FF2B5EF4-FFF2-40B4-BE49-F238E27FC236}">
                <a16:creationId xmlns:a16="http://schemas.microsoft.com/office/drawing/2014/main" id="{3F6E1436-707A-9045-18ED-DA3D907E6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03634C-472E-477E-017C-4FE2488D370F}"/>
              </a:ext>
            </a:extLst>
          </p:cNvPr>
          <p:cNvSpPr>
            <a:spLocks noGrp="1"/>
          </p:cNvSpPr>
          <p:nvPr>
            <p:ph type="sldNum" sz="quarter" idx="12"/>
          </p:nvPr>
        </p:nvSpPr>
        <p:spPr/>
        <p:txBody>
          <a:bodyPr/>
          <a:lstStyle/>
          <a:p>
            <a:fld id="{9F20AAC4-1B6E-488D-992A-BBABDA5A2DDC}" type="slidenum">
              <a:rPr lang="es-ES" smtClean="0"/>
              <a:t>‹Nº›</a:t>
            </a:fld>
            <a:endParaRPr lang="es-ES"/>
          </a:p>
        </p:txBody>
      </p:sp>
    </p:spTree>
    <p:extLst>
      <p:ext uri="{BB962C8B-B14F-4D97-AF65-F5344CB8AC3E}">
        <p14:creationId xmlns:p14="http://schemas.microsoft.com/office/powerpoint/2010/main" val="165566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9A44A-68A2-F5EA-A7DD-67D5FF6CD4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E2DB8BC-CEA4-7520-1BF6-DC5C9CE13A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AF9DC44-1FA7-1A5F-DED7-C220F46BA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06592D-E7EF-27E0-E33F-259FFA7326B4}"/>
              </a:ext>
            </a:extLst>
          </p:cNvPr>
          <p:cNvSpPr>
            <a:spLocks noGrp="1"/>
          </p:cNvSpPr>
          <p:nvPr>
            <p:ph type="dt" sz="half" idx="10"/>
          </p:nvPr>
        </p:nvSpPr>
        <p:spPr/>
        <p:txBody>
          <a:bodyPr/>
          <a:lstStyle/>
          <a:p>
            <a:fld id="{DF074CE5-888A-498D-9347-105FAAFF3906}" type="datetimeFigureOut">
              <a:rPr lang="es-ES" smtClean="0"/>
              <a:t>14/10/2024</a:t>
            </a:fld>
            <a:endParaRPr lang="es-ES"/>
          </a:p>
        </p:txBody>
      </p:sp>
      <p:sp>
        <p:nvSpPr>
          <p:cNvPr id="6" name="Marcador de pie de página 5">
            <a:extLst>
              <a:ext uri="{FF2B5EF4-FFF2-40B4-BE49-F238E27FC236}">
                <a16:creationId xmlns:a16="http://schemas.microsoft.com/office/drawing/2014/main" id="{25D27944-9C35-1ABB-4D53-530B57246F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64161E6-1A1A-3F41-E68E-F48C8E1A753C}"/>
              </a:ext>
            </a:extLst>
          </p:cNvPr>
          <p:cNvSpPr>
            <a:spLocks noGrp="1"/>
          </p:cNvSpPr>
          <p:nvPr>
            <p:ph type="sldNum" sz="quarter" idx="12"/>
          </p:nvPr>
        </p:nvSpPr>
        <p:spPr/>
        <p:txBody>
          <a:bodyPr/>
          <a:lstStyle/>
          <a:p>
            <a:fld id="{9F20AAC4-1B6E-488D-992A-BBABDA5A2DDC}" type="slidenum">
              <a:rPr lang="es-ES" smtClean="0"/>
              <a:t>‹Nº›</a:t>
            </a:fld>
            <a:endParaRPr lang="es-ES"/>
          </a:p>
        </p:txBody>
      </p:sp>
    </p:spTree>
    <p:extLst>
      <p:ext uri="{BB962C8B-B14F-4D97-AF65-F5344CB8AC3E}">
        <p14:creationId xmlns:p14="http://schemas.microsoft.com/office/powerpoint/2010/main" val="186169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67691A4-955D-C75B-F06C-1A51E0ABE4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D08A837-AF55-6F0C-9AD7-EFEBC1A7C2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E99F7-4ADA-85AD-16BB-6DF10BC0C3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F074CE5-888A-498D-9347-105FAAFF3906}" type="datetimeFigureOut">
              <a:rPr lang="es-ES" smtClean="0"/>
              <a:t>14/10/2024</a:t>
            </a:fld>
            <a:endParaRPr lang="es-ES"/>
          </a:p>
        </p:txBody>
      </p:sp>
      <p:sp>
        <p:nvSpPr>
          <p:cNvPr id="5" name="Marcador de pie de página 4">
            <a:extLst>
              <a:ext uri="{FF2B5EF4-FFF2-40B4-BE49-F238E27FC236}">
                <a16:creationId xmlns:a16="http://schemas.microsoft.com/office/drawing/2014/main" id="{43D8B2ED-57AD-A96D-4588-7DCFF05915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CE506BA-3432-0876-8401-16C2670A3D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20AAC4-1B6E-488D-992A-BBABDA5A2DDC}" type="slidenum">
              <a:rPr lang="es-ES" smtClean="0"/>
              <a:t>‹Nº›</a:t>
            </a:fld>
            <a:endParaRPr lang="es-ES"/>
          </a:p>
        </p:txBody>
      </p:sp>
    </p:spTree>
    <p:extLst>
      <p:ext uri="{BB962C8B-B14F-4D97-AF65-F5344CB8AC3E}">
        <p14:creationId xmlns:p14="http://schemas.microsoft.com/office/powerpoint/2010/main" val="59397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D5C432-C2A0-0728-471B-5F5DFE90A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93BAEA-DA16-B978-6B21-BF2E5F347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BBE64E-29AB-4E39-F7F2-E66F43D22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F461E6-AF54-4A7F-9D54-DDE9EEDCA0E1}" type="datetimeFigureOut">
              <a:rPr lang="es-ES" smtClean="0"/>
              <a:t>14/10/2024</a:t>
            </a:fld>
            <a:endParaRPr lang="es-ES"/>
          </a:p>
        </p:txBody>
      </p:sp>
      <p:sp>
        <p:nvSpPr>
          <p:cNvPr id="5" name="Marcador de pie de página 4">
            <a:extLst>
              <a:ext uri="{FF2B5EF4-FFF2-40B4-BE49-F238E27FC236}">
                <a16:creationId xmlns:a16="http://schemas.microsoft.com/office/drawing/2014/main" id="{EAFEDAB5-1FE7-A19C-78FE-81673AEDC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5D6B64-E29E-BB00-2FA6-4D10045A7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8E228C-D171-4979-B9B8-8456422D2DDF}" type="slidenum">
              <a:rPr lang="es-ES" smtClean="0"/>
              <a:t>‹Nº›</a:t>
            </a:fld>
            <a:endParaRPr lang="es-ES"/>
          </a:p>
        </p:txBody>
      </p:sp>
    </p:spTree>
    <p:extLst>
      <p:ext uri="{BB962C8B-B14F-4D97-AF65-F5344CB8AC3E}">
        <p14:creationId xmlns:p14="http://schemas.microsoft.com/office/powerpoint/2010/main" val="1238663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g"/></Relationships>
</file>

<file path=ppt/slides/_rels/slide1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2.jpeg"/><Relationship Id="rId4" Type="http://schemas.openxmlformats.org/officeDocument/2006/relationships/diagramData" Target="../diagrams/data1.xml"/><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76371D7-6733-4D74-8B73-248817D8A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FFF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408080" y="6133292"/>
            <a:ext cx="3383280" cy="18288"/>
          </a:xfrm>
          <a:custGeom>
            <a:avLst/>
            <a:gdLst>
              <a:gd name="connsiteX0" fmla="*/ 0 w 3383280"/>
              <a:gd name="connsiteY0" fmla="*/ 0 h 18288"/>
              <a:gd name="connsiteX1" fmla="*/ 676656 w 3383280"/>
              <a:gd name="connsiteY1" fmla="*/ 0 h 18288"/>
              <a:gd name="connsiteX2" fmla="*/ 1319479 w 3383280"/>
              <a:gd name="connsiteY2" fmla="*/ 0 h 18288"/>
              <a:gd name="connsiteX3" fmla="*/ 1962302 w 3383280"/>
              <a:gd name="connsiteY3" fmla="*/ 0 h 18288"/>
              <a:gd name="connsiteX4" fmla="*/ 2706624 w 3383280"/>
              <a:gd name="connsiteY4" fmla="*/ 0 h 18288"/>
              <a:gd name="connsiteX5" fmla="*/ 3383280 w 3383280"/>
              <a:gd name="connsiteY5" fmla="*/ 0 h 18288"/>
              <a:gd name="connsiteX6" fmla="*/ 3383280 w 3383280"/>
              <a:gd name="connsiteY6" fmla="*/ 18288 h 18288"/>
              <a:gd name="connsiteX7" fmla="*/ 2706624 w 3383280"/>
              <a:gd name="connsiteY7" fmla="*/ 18288 h 18288"/>
              <a:gd name="connsiteX8" fmla="*/ 2131466 w 3383280"/>
              <a:gd name="connsiteY8" fmla="*/ 18288 h 18288"/>
              <a:gd name="connsiteX9" fmla="*/ 1488643 w 3383280"/>
              <a:gd name="connsiteY9" fmla="*/ 18288 h 18288"/>
              <a:gd name="connsiteX10" fmla="*/ 845820 w 3383280"/>
              <a:gd name="connsiteY10" fmla="*/ 18288 h 18288"/>
              <a:gd name="connsiteX11" fmla="*/ 0 w 3383280"/>
              <a:gd name="connsiteY11" fmla="*/ 18288 h 18288"/>
              <a:gd name="connsiteX12" fmla="*/ 0 w 338328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3280" h="18288" fill="none" extrusionOk="0">
                <a:moveTo>
                  <a:pt x="0" y="0"/>
                </a:moveTo>
                <a:cubicBezTo>
                  <a:pt x="237173" y="2829"/>
                  <a:pt x="403433" y="9167"/>
                  <a:pt x="676656" y="0"/>
                </a:cubicBezTo>
                <a:cubicBezTo>
                  <a:pt x="949879" y="-9167"/>
                  <a:pt x="1103389" y="-19890"/>
                  <a:pt x="1319479" y="0"/>
                </a:cubicBezTo>
                <a:cubicBezTo>
                  <a:pt x="1535569" y="19890"/>
                  <a:pt x="1682672" y="-17352"/>
                  <a:pt x="1962302" y="0"/>
                </a:cubicBezTo>
                <a:cubicBezTo>
                  <a:pt x="2241932" y="17352"/>
                  <a:pt x="2522200" y="-30059"/>
                  <a:pt x="2706624" y="0"/>
                </a:cubicBezTo>
                <a:cubicBezTo>
                  <a:pt x="2891048" y="30059"/>
                  <a:pt x="3045365" y="-14656"/>
                  <a:pt x="3383280" y="0"/>
                </a:cubicBezTo>
                <a:cubicBezTo>
                  <a:pt x="3382846" y="7551"/>
                  <a:pt x="3382813" y="9822"/>
                  <a:pt x="3383280" y="18288"/>
                </a:cubicBezTo>
                <a:cubicBezTo>
                  <a:pt x="3053377" y="3328"/>
                  <a:pt x="2851947" y="-13486"/>
                  <a:pt x="2706624" y="18288"/>
                </a:cubicBezTo>
                <a:cubicBezTo>
                  <a:pt x="2561301" y="50062"/>
                  <a:pt x="2276448" y="-4069"/>
                  <a:pt x="2131466" y="18288"/>
                </a:cubicBezTo>
                <a:cubicBezTo>
                  <a:pt x="1986484" y="40645"/>
                  <a:pt x="1793482" y="35971"/>
                  <a:pt x="1488643" y="18288"/>
                </a:cubicBezTo>
                <a:cubicBezTo>
                  <a:pt x="1183804" y="605"/>
                  <a:pt x="1165655" y="13056"/>
                  <a:pt x="845820" y="18288"/>
                </a:cubicBezTo>
                <a:cubicBezTo>
                  <a:pt x="525985" y="23520"/>
                  <a:pt x="359281" y="20906"/>
                  <a:pt x="0" y="18288"/>
                </a:cubicBezTo>
                <a:cubicBezTo>
                  <a:pt x="60" y="11696"/>
                  <a:pt x="66" y="3758"/>
                  <a:pt x="0" y="0"/>
                </a:cubicBezTo>
                <a:close/>
              </a:path>
              <a:path w="3383280" h="18288" stroke="0" extrusionOk="0">
                <a:moveTo>
                  <a:pt x="0" y="0"/>
                </a:moveTo>
                <a:cubicBezTo>
                  <a:pt x="268344" y="9609"/>
                  <a:pt x="438266" y="25094"/>
                  <a:pt x="608990" y="0"/>
                </a:cubicBezTo>
                <a:cubicBezTo>
                  <a:pt x="779714" y="-25094"/>
                  <a:pt x="1051156" y="12077"/>
                  <a:pt x="1353312" y="0"/>
                </a:cubicBezTo>
                <a:cubicBezTo>
                  <a:pt x="1655468" y="-12077"/>
                  <a:pt x="1744944" y="15185"/>
                  <a:pt x="1928470" y="0"/>
                </a:cubicBezTo>
                <a:cubicBezTo>
                  <a:pt x="2111996" y="-15185"/>
                  <a:pt x="2262421" y="-9753"/>
                  <a:pt x="2503627" y="0"/>
                </a:cubicBezTo>
                <a:cubicBezTo>
                  <a:pt x="2744833" y="9753"/>
                  <a:pt x="3026048" y="-23784"/>
                  <a:pt x="3383280" y="0"/>
                </a:cubicBezTo>
                <a:cubicBezTo>
                  <a:pt x="3383198" y="4406"/>
                  <a:pt x="3383191" y="9982"/>
                  <a:pt x="3383280" y="18288"/>
                </a:cubicBezTo>
                <a:cubicBezTo>
                  <a:pt x="3162586" y="20850"/>
                  <a:pt x="2901132" y="28452"/>
                  <a:pt x="2740457" y="18288"/>
                </a:cubicBezTo>
                <a:cubicBezTo>
                  <a:pt x="2579782" y="8124"/>
                  <a:pt x="2388638" y="-13238"/>
                  <a:pt x="2097634" y="18288"/>
                </a:cubicBezTo>
                <a:cubicBezTo>
                  <a:pt x="1806630" y="49814"/>
                  <a:pt x="1687248" y="-8161"/>
                  <a:pt x="1454810" y="18288"/>
                </a:cubicBezTo>
                <a:cubicBezTo>
                  <a:pt x="1222372" y="44737"/>
                  <a:pt x="872924" y="37554"/>
                  <a:pt x="710489" y="18288"/>
                </a:cubicBezTo>
                <a:cubicBezTo>
                  <a:pt x="548054" y="-978"/>
                  <a:pt x="151263" y="49891"/>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ketch line">
            <a:extLst>
              <a:ext uri="{FF2B5EF4-FFF2-40B4-BE49-F238E27FC236}">
                <a16:creationId xmlns:a16="http://schemas.microsoft.com/office/drawing/2014/main" id="{37D36448-CF50-E075-7AFC-494C7000C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408080" y="256367"/>
            <a:ext cx="3383280" cy="18288"/>
          </a:xfrm>
          <a:custGeom>
            <a:avLst/>
            <a:gdLst>
              <a:gd name="connsiteX0" fmla="*/ 0 w 3383280"/>
              <a:gd name="connsiteY0" fmla="*/ 0 h 18288"/>
              <a:gd name="connsiteX1" fmla="*/ 676656 w 3383280"/>
              <a:gd name="connsiteY1" fmla="*/ 0 h 18288"/>
              <a:gd name="connsiteX2" fmla="*/ 1319479 w 3383280"/>
              <a:gd name="connsiteY2" fmla="*/ 0 h 18288"/>
              <a:gd name="connsiteX3" fmla="*/ 1962302 w 3383280"/>
              <a:gd name="connsiteY3" fmla="*/ 0 h 18288"/>
              <a:gd name="connsiteX4" fmla="*/ 2706624 w 3383280"/>
              <a:gd name="connsiteY4" fmla="*/ 0 h 18288"/>
              <a:gd name="connsiteX5" fmla="*/ 3383280 w 3383280"/>
              <a:gd name="connsiteY5" fmla="*/ 0 h 18288"/>
              <a:gd name="connsiteX6" fmla="*/ 3383280 w 3383280"/>
              <a:gd name="connsiteY6" fmla="*/ 18288 h 18288"/>
              <a:gd name="connsiteX7" fmla="*/ 2706624 w 3383280"/>
              <a:gd name="connsiteY7" fmla="*/ 18288 h 18288"/>
              <a:gd name="connsiteX8" fmla="*/ 2131466 w 3383280"/>
              <a:gd name="connsiteY8" fmla="*/ 18288 h 18288"/>
              <a:gd name="connsiteX9" fmla="*/ 1488643 w 3383280"/>
              <a:gd name="connsiteY9" fmla="*/ 18288 h 18288"/>
              <a:gd name="connsiteX10" fmla="*/ 845820 w 3383280"/>
              <a:gd name="connsiteY10" fmla="*/ 18288 h 18288"/>
              <a:gd name="connsiteX11" fmla="*/ 0 w 3383280"/>
              <a:gd name="connsiteY11" fmla="*/ 18288 h 18288"/>
              <a:gd name="connsiteX12" fmla="*/ 0 w 338328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3280" h="18288" fill="none" extrusionOk="0">
                <a:moveTo>
                  <a:pt x="0" y="0"/>
                </a:moveTo>
                <a:cubicBezTo>
                  <a:pt x="237173" y="2829"/>
                  <a:pt x="403433" y="9167"/>
                  <a:pt x="676656" y="0"/>
                </a:cubicBezTo>
                <a:cubicBezTo>
                  <a:pt x="949879" y="-9167"/>
                  <a:pt x="1103389" y="-19890"/>
                  <a:pt x="1319479" y="0"/>
                </a:cubicBezTo>
                <a:cubicBezTo>
                  <a:pt x="1535569" y="19890"/>
                  <a:pt x="1682672" y="-17352"/>
                  <a:pt x="1962302" y="0"/>
                </a:cubicBezTo>
                <a:cubicBezTo>
                  <a:pt x="2241932" y="17352"/>
                  <a:pt x="2522200" y="-30059"/>
                  <a:pt x="2706624" y="0"/>
                </a:cubicBezTo>
                <a:cubicBezTo>
                  <a:pt x="2891048" y="30059"/>
                  <a:pt x="3045365" y="-14656"/>
                  <a:pt x="3383280" y="0"/>
                </a:cubicBezTo>
                <a:cubicBezTo>
                  <a:pt x="3382846" y="7551"/>
                  <a:pt x="3382813" y="9822"/>
                  <a:pt x="3383280" y="18288"/>
                </a:cubicBezTo>
                <a:cubicBezTo>
                  <a:pt x="3053377" y="3328"/>
                  <a:pt x="2851947" y="-13486"/>
                  <a:pt x="2706624" y="18288"/>
                </a:cubicBezTo>
                <a:cubicBezTo>
                  <a:pt x="2561301" y="50062"/>
                  <a:pt x="2276448" y="-4069"/>
                  <a:pt x="2131466" y="18288"/>
                </a:cubicBezTo>
                <a:cubicBezTo>
                  <a:pt x="1986484" y="40645"/>
                  <a:pt x="1793482" y="35971"/>
                  <a:pt x="1488643" y="18288"/>
                </a:cubicBezTo>
                <a:cubicBezTo>
                  <a:pt x="1183804" y="605"/>
                  <a:pt x="1165655" y="13056"/>
                  <a:pt x="845820" y="18288"/>
                </a:cubicBezTo>
                <a:cubicBezTo>
                  <a:pt x="525985" y="23520"/>
                  <a:pt x="359281" y="20906"/>
                  <a:pt x="0" y="18288"/>
                </a:cubicBezTo>
                <a:cubicBezTo>
                  <a:pt x="60" y="11696"/>
                  <a:pt x="66" y="3758"/>
                  <a:pt x="0" y="0"/>
                </a:cubicBezTo>
                <a:close/>
              </a:path>
              <a:path w="3383280" h="18288" stroke="0" extrusionOk="0">
                <a:moveTo>
                  <a:pt x="0" y="0"/>
                </a:moveTo>
                <a:cubicBezTo>
                  <a:pt x="268344" y="9609"/>
                  <a:pt x="438266" y="25094"/>
                  <a:pt x="608990" y="0"/>
                </a:cubicBezTo>
                <a:cubicBezTo>
                  <a:pt x="779714" y="-25094"/>
                  <a:pt x="1051156" y="12077"/>
                  <a:pt x="1353312" y="0"/>
                </a:cubicBezTo>
                <a:cubicBezTo>
                  <a:pt x="1655468" y="-12077"/>
                  <a:pt x="1744944" y="15185"/>
                  <a:pt x="1928470" y="0"/>
                </a:cubicBezTo>
                <a:cubicBezTo>
                  <a:pt x="2111996" y="-15185"/>
                  <a:pt x="2262421" y="-9753"/>
                  <a:pt x="2503627" y="0"/>
                </a:cubicBezTo>
                <a:cubicBezTo>
                  <a:pt x="2744833" y="9753"/>
                  <a:pt x="3026048" y="-23784"/>
                  <a:pt x="3383280" y="0"/>
                </a:cubicBezTo>
                <a:cubicBezTo>
                  <a:pt x="3383198" y="4406"/>
                  <a:pt x="3383191" y="9982"/>
                  <a:pt x="3383280" y="18288"/>
                </a:cubicBezTo>
                <a:cubicBezTo>
                  <a:pt x="3162586" y="20850"/>
                  <a:pt x="2901132" y="28452"/>
                  <a:pt x="2740457" y="18288"/>
                </a:cubicBezTo>
                <a:cubicBezTo>
                  <a:pt x="2579782" y="8124"/>
                  <a:pt x="2388638" y="-13238"/>
                  <a:pt x="2097634" y="18288"/>
                </a:cubicBezTo>
                <a:cubicBezTo>
                  <a:pt x="1806630" y="49814"/>
                  <a:pt x="1687248" y="-8161"/>
                  <a:pt x="1454810" y="18288"/>
                </a:cubicBezTo>
                <a:cubicBezTo>
                  <a:pt x="1222372" y="44737"/>
                  <a:pt x="872924" y="37554"/>
                  <a:pt x="710489" y="18288"/>
                </a:cubicBezTo>
                <a:cubicBezTo>
                  <a:pt x="548054" y="-978"/>
                  <a:pt x="151263" y="49891"/>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Imagen 16">
            <a:extLst>
              <a:ext uri="{FF2B5EF4-FFF2-40B4-BE49-F238E27FC236}">
                <a16:creationId xmlns:a16="http://schemas.microsoft.com/office/drawing/2014/main" id="{A78EA816-873F-2839-96F0-E3B0EBD35608}"/>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35622" y="-6"/>
            <a:ext cx="3259105" cy="3094406"/>
          </a:xfrm>
          <a:custGeom>
            <a:avLst/>
            <a:gdLst/>
            <a:ahLst/>
            <a:cxnLst/>
            <a:rect l="l" t="t" r="r" b="b"/>
            <a:pathLst>
              <a:path w="3259105" h="3094406">
                <a:moveTo>
                  <a:pt x="11386" y="0"/>
                </a:moveTo>
                <a:lnTo>
                  <a:pt x="3241316" y="0"/>
                </a:lnTo>
                <a:lnTo>
                  <a:pt x="3237494" y="140685"/>
                </a:lnTo>
                <a:cubicBezTo>
                  <a:pt x="3238096" y="312748"/>
                  <a:pt x="3251393" y="484543"/>
                  <a:pt x="3249125" y="655694"/>
                </a:cubicBezTo>
                <a:cubicBezTo>
                  <a:pt x="3247916" y="750937"/>
                  <a:pt x="3225234" y="845926"/>
                  <a:pt x="3229467" y="941423"/>
                </a:cubicBezTo>
                <a:cubicBezTo>
                  <a:pt x="3241867" y="1230835"/>
                  <a:pt x="3237785" y="1520374"/>
                  <a:pt x="3253965" y="1809659"/>
                </a:cubicBezTo>
                <a:cubicBezTo>
                  <a:pt x="3264430" y="1950656"/>
                  <a:pt x="3258909" y="2092163"/>
                  <a:pt x="3237482" y="2232284"/>
                </a:cubicBezTo>
                <a:cubicBezTo>
                  <a:pt x="3219637" y="2337305"/>
                  <a:pt x="3230677" y="2443216"/>
                  <a:pt x="3238238" y="2548745"/>
                </a:cubicBezTo>
                <a:cubicBezTo>
                  <a:pt x="3247462" y="2676497"/>
                  <a:pt x="3252453" y="2804124"/>
                  <a:pt x="3237330" y="2932130"/>
                </a:cubicBezTo>
                <a:cubicBezTo>
                  <a:pt x="3234609" y="2954893"/>
                  <a:pt x="3233201" y="2977688"/>
                  <a:pt x="3232714" y="3000503"/>
                </a:cubicBezTo>
                <a:lnTo>
                  <a:pt x="3233615" y="3068153"/>
                </a:lnTo>
                <a:lnTo>
                  <a:pt x="3188413" y="3064932"/>
                </a:lnTo>
                <a:cubicBezTo>
                  <a:pt x="3039240" y="3057221"/>
                  <a:pt x="2889775" y="3057530"/>
                  <a:pt x="2740627" y="3065836"/>
                </a:cubicBezTo>
                <a:cubicBezTo>
                  <a:pt x="2641415" y="3072036"/>
                  <a:pt x="2543982" y="3095285"/>
                  <a:pt x="2443754" y="3094381"/>
                </a:cubicBezTo>
                <a:cubicBezTo>
                  <a:pt x="2190453" y="3091669"/>
                  <a:pt x="1936390" y="3075782"/>
                  <a:pt x="1682327" y="3078752"/>
                </a:cubicBezTo>
                <a:cubicBezTo>
                  <a:pt x="1674197" y="3078882"/>
                  <a:pt x="1666067" y="3076944"/>
                  <a:pt x="1657937" y="3076944"/>
                </a:cubicBezTo>
                <a:cubicBezTo>
                  <a:pt x="1524046" y="3071390"/>
                  <a:pt x="1390155" y="3066482"/>
                  <a:pt x="1256136" y="3078623"/>
                </a:cubicBezTo>
                <a:cubicBezTo>
                  <a:pt x="1168104" y="3086502"/>
                  <a:pt x="1080452" y="3095932"/>
                  <a:pt x="991530" y="3090248"/>
                </a:cubicBezTo>
                <a:cubicBezTo>
                  <a:pt x="867801" y="3082369"/>
                  <a:pt x="744072" y="3076686"/>
                  <a:pt x="620090" y="3080948"/>
                </a:cubicBezTo>
                <a:cubicBezTo>
                  <a:pt x="570293" y="3082369"/>
                  <a:pt x="520497" y="3080948"/>
                  <a:pt x="470828" y="3080948"/>
                </a:cubicBezTo>
                <a:lnTo>
                  <a:pt x="469939" y="3081207"/>
                </a:lnTo>
                <a:cubicBezTo>
                  <a:pt x="437418" y="3081207"/>
                  <a:pt x="404898" y="3081982"/>
                  <a:pt x="372378" y="3081207"/>
                </a:cubicBezTo>
                <a:cubicBezTo>
                  <a:pt x="311022" y="3079786"/>
                  <a:pt x="249634" y="3076944"/>
                  <a:pt x="188230" y="3075879"/>
                </a:cubicBezTo>
                <a:lnTo>
                  <a:pt x="19434" y="3080760"/>
                </a:lnTo>
                <a:lnTo>
                  <a:pt x="23335" y="2940210"/>
                </a:lnTo>
                <a:cubicBezTo>
                  <a:pt x="23652" y="2892334"/>
                  <a:pt x="22808" y="2844419"/>
                  <a:pt x="20355" y="2796447"/>
                </a:cubicBezTo>
                <a:cubicBezTo>
                  <a:pt x="13984" y="2674257"/>
                  <a:pt x="1879" y="2552193"/>
                  <a:pt x="9780" y="2429876"/>
                </a:cubicBezTo>
                <a:cubicBezTo>
                  <a:pt x="16112" y="2301583"/>
                  <a:pt x="14277" y="2173022"/>
                  <a:pt x="4301" y="2044958"/>
                </a:cubicBezTo>
                <a:cubicBezTo>
                  <a:pt x="-1433" y="1980958"/>
                  <a:pt x="-1433" y="1916563"/>
                  <a:pt x="4301" y="1852563"/>
                </a:cubicBezTo>
                <a:cubicBezTo>
                  <a:pt x="20584" y="1696404"/>
                  <a:pt x="24839" y="1539213"/>
                  <a:pt x="17042" y="1382404"/>
                </a:cubicBezTo>
                <a:cubicBezTo>
                  <a:pt x="12582" y="1264291"/>
                  <a:pt x="4810" y="1146306"/>
                  <a:pt x="10288" y="1027939"/>
                </a:cubicBezTo>
                <a:cubicBezTo>
                  <a:pt x="16786" y="889439"/>
                  <a:pt x="21756" y="750813"/>
                  <a:pt x="15386" y="612313"/>
                </a:cubicBezTo>
                <a:cubicBezTo>
                  <a:pt x="8683" y="463705"/>
                  <a:pt x="9868" y="314846"/>
                  <a:pt x="18952" y="166364"/>
                </a:cubicBezTo>
                <a:close/>
              </a:path>
            </a:pathLst>
          </a:custGeom>
          <a:scene3d>
            <a:camera prst="orthographicFront"/>
            <a:lightRig rig="threePt" dir="t"/>
          </a:scene3d>
          <a:sp3d>
            <a:bevelT prst="convex"/>
          </a:sp3d>
        </p:spPr>
      </p:pic>
      <p:pic>
        <p:nvPicPr>
          <p:cNvPr id="15" name="Imagen 14" descr="Un dibujo de una persona&#10;&#10;Descripción generada automáticamente con confianza baja">
            <a:extLst>
              <a:ext uri="{FF2B5EF4-FFF2-40B4-BE49-F238E27FC236}">
                <a16:creationId xmlns:a16="http://schemas.microsoft.com/office/drawing/2014/main" id="{C0823DB7-A08E-7507-33AD-62F4012D2BA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41207" y="3258423"/>
            <a:ext cx="3259855" cy="3599585"/>
          </a:xfrm>
          <a:custGeom>
            <a:avLst/>
            <a:gdLst/>
            <a:ahLst/>
            <a:cxnLst/>
            <a:rect l="l" t="t" r="r" b="b"/>
            <a:pathLst>
              <a:path w="3259855" h="3599585">
                <a:moveTo>
                  <a:pt x="954022" y="498"/>
                </a:moveTo>
                <a:cubicBezTo>
                  <a:pt x="1119756" y="-3044"/>
                  <a:pt x="1286080" y="13085"/>
                  <a:pt x="1451761" y="24419"/>
                </a:cubicBezTo>
                <a:cubicBezTo>
                  <a:pt x="1625133" y="36367"/>
                  <a:pt x="1799027" y="38046"/>
                  <a:pt x="1972590" y="29457"/>
                </a:cubicBezTo>
                <a:cubicBezTo>
                  <a:pt x="2098351" y="23256"/>
                  <a:pt x="2223604" y="9049"/>
                  <a:pt x="2349873" y="12278"/>
                </a:cubicBezTo>
                <a:cubicBezTo>
                  <a:pt x="2532672" y="16928"/>
                  <a:pt x="2715343" y="23773"/>
                  <a:pt x="2898396" y="19124"/>
                </a:cubicBezTo>
                <a:cubicBezTo>
                  <a:pt x="2963040" y="17526"/>
                  <a:pt x="3027701" y="14038"/>
                  <a:pt x="3092353" y="11720"/>
                </a:cubicBezTo>
                <a:lnTo>
                  <a:pt x="3250836" y="11402"/>
                </a:lnTo>
                <a:lnTo>
                  <a:pt x="3254106" y="90752"/>
                </a:lnTo>
                <a:cubicBezTo>
                  <a:pt x="3254106" y="138488"/>
                  <a:pt x="3252140" y="186224"/>
                  <a:pt x="3248209" y="233871"/>
                </a:cubicBezTo>
                <a:cubicBezTo>
                  <a:pt x="3240316" y="320987"/>
                  <a:pt x="3242191" y="408521"/>
                  <a:pt x="3253804" y="495345"/>
                </a:cubicBezTo>
                <a:cubicBezTo>
                  <a:pt x="3266506" y="596937"/>
                  <a:pt x="3256677" y="698530"/>
                  <a:pt x="3247452" y="800123"/>
                </a:cubicBezTo>
                <a:cubicBezTo>
                  <a:pt x="3230970" y="978926"/>
                  <a:pt x="3238380" y="1157601"/>
                  <a:pt x="3250477" y="1336023"/>
                </a:cubicBezTo>
                <a:cubicBezTo>
                  <a:pt x="3258220" y="1458862"/>
                  <a:pt x="3253970" y="1582030"/>
                  <a:pt x="3237775" y="1704297"/>
                </a:cubicBezTo>
                <a:cubicBezTo>
                  <a:pt x="3234901" y="1728615"/>
                  <a:pt x="3233729" y="1752966"/>
                  <a:pt x="3233143" y="1777332"/>
                </a:cubicBezTo>
                <a:lnTo>
                  <a:pt x="3232811" y="1799145"/>
                </a:lnTo>
                <a:lnTo>
                  <a:pt x="3228576" y="1842531"/>
                </a:lnTo>
                <a:lnTo>
                  <a:pt x="3232166" y="1914850"/>
                </a:lnTo>
                <a:lnTo>
                  <a:pt x="3231789" y="1922451"/>
                </a:lnTo>
                <a:lnTo>
                  <a:pt x="3237441" y="1980367"/>
                </a:lnTo>
                <a:lnTo>
                  <a:pt x="3249248" y="2182039"/>
                </a:lnTo>
                <a:cubicBezTo>
                  <a:pt x="3250586" y="2269847"/>
                  <a:pt x="3248126" y="2357696"/>
                  <a:pt x="3241858" y="2445415"/>
                </a:cubicBezTo>
                <a:cubicBezTo>
                  <a:pt x="3232633" y="2606947"/>
                  <a:pt x="3242160" y="2768225"/>
                  <a:pt x="3253351" y="2929631"/>
                </a:cubicBezTo>
                <a:cubicBezTo>
                  <a:pt x="3266657" y="3121514"/>
                  <a:pt x="3245487" y="3313270"/>
                  <a:pt x="3242311" y="3505152"/>
                </a:cubicBezTo>
                <a:cubicBezTo>
                  <a:pt x="3242008" y="3522360"/>
                  <a:pt x="3243142" y="3539599"/>
                  <a:pt x="3244541" y="3556838"/>
                </a:cubicBezTo>
                <a:lnTo>
                  <a:pt x="3247700" y="3599585"/>
                </a:lnTo>
                <a:lnTo>
                  <a:pt x="15795" y="3599585"/>
                </a:lnTo>
                <a:lnTo>
                  <a:pt x="11716" y="3325801"/>
                </a:lnTo>
                <a:cubicBezTo>
                  <a:pt x="9693" y="3229953"/>
                  <a:pt x="8801" y="3134170"/>
                  <a:pt x="14216" y="3038609"/>
                </a:cubicBezTo>
                <a:cubicBezTo>
                  <a:pt x="20970" y="2919986"/>
                  <a:pt x="19695" y="2799963"/>
                  <a:pt x="14981" y="2681849"/>
                </a:cubicBezTo>
                <a:cubicBezTo>
                  <a:pt x="10266" y="2563738"/>
                  <a:pt x="3896" y="2445497"/>
                  <a:pt x="14981" y="2327384"/>
                </a:cubicBezTo>
                <a:cubicBezTo>
                  <a:pt x="23136" y="2224777"/>
                  <a:pt x="25047" y="2121762"/>
                  <a:pt x="20714" y="2018915"/>
                </a:cubicBezTo>
                <a:cubicBezTo>
                  <a:pt x="15745" y="1839643"/>
                  <a:pt x="6063" y="1660244"/>
                  <a:pt x="16637" y="1480971"/>
                </a:cubicBezTo>
                <a:cubicBezTo>
                  <a:pt x="32819" y="1209834"/>
                  <a:pt x="23136" y="938951"/>
                  <a:pt x="10394" y="668069"/>
                </a:cubicBezTo>
                <a:cubicBezTo>
                  <a:pt x="1475" y="482681"/>
                  <a:pt x="-5915" y="297422"/>
                  <a:pt x="6827" y="112034"/>
                </a:cubicBezTo>
                <a:lnTo>
                  <a:pt x="12538" y="21615"/>
                </a:lnTo>
                <a:lnTo>
                  <a:pt x="13383" y="21707"/>
                </a:lnTo>
                <a:cubicBezTo>
                  <a:pt x="79680" y="11270"/>
                  <a:pt x="146855" y="7847"/>
                  <a:pt x="213839" y="11503"/>
                </a:cubicBezTo>
                <a:cubicBezTo>
                  <a:pt x="405275" y="17315"/>
                  <a:pt x="595695" y="34236"/>
                  <a:pt x="788529" y="11503"/>
                </a:cubicBezTo>
                <a:cubicBezTo>
                  <a:pt x="843598" y="5045"/>
                  <a:pt x="898777" y="1679"/>
                  <a:pt x="954022" y="498"/>
                </a:cubicBezTo>
                <a:close/>
              </a:path>
            </a:pathLst>
          </a:custGeom>
          <a:scene3d>
            <a:camera prst="orthographicFront"/>
            <a:lightRig rig="threePt" dir="t"/>
          </a:scene3d>
          <a:sp3d>
            <a:bevelT prst="convex"/>
          </a:sp3d>
        </p:spPr>
      </p:pic>
      <p:pic>
        <p:nvPicPr>
          <p:cNvPr id="7" name="Imagen 6">
            <a:extLst>
              <a:ext uri="{FF2B5EF4-FFF2-40B4-BE49-F238E27FC236}">
                <a16:creationId xmlns:a16="http://schemas.microsoft.com/office/drawing/2014/main" id="{D5DAFAAC-49A5-DCA0-37EE-46DFD9B40999}"/>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6964470" y="-7"/>
            <a:ext cx="5224482" cy="4195184"/>
          </a:xfrm>
          <a:custGeom>
            <a:avLst/>
            <a:gdLst/>
            <a:ahLst/>
            <a:cxnLst/>
            <a:rect l="l" t="t" r="r" b="b"/>
            <a:pathLst>
              <a:path w="4038983" h="4195184">
                <a:moveTo>
                  <a:pt x="25292" y="0"/>
                </a:moveTo>
                <a:lnTo>
                  <a:pt x="4038983" y="0"/>
                </a:lnTo>
                <a:lnTo>
                  <a:pt x="4038983" y="4173249"/>
                </a:lnTo>
                <a:lnTo>
                  <a:pt x="3931557" y="4161775"/>
                </a:lnTo>
                <a:cubicBezTo>
                  <a:pt x="3887047" y="4159904"/>
                  <a:pt x="3842427" y="4160901"/>
                  <a:pt x="3797950" y="4164774"/>
                </a:cubicBezTo>
                <a:cubicBezTo>
                  <a:pt x="3568711" y="4179842"/>
                  <a:pt x="3339218" y="4173041"/>
                  <a:pt x="3109979" y="4176375"/>
                </a:cubicBezTo>
                <a:cubicBezTo>
                  <a:pt x="2803311" y="4180909"/>
                  <a:pt x="2496897" y="4169308"/>
                  <a:pt x="2190356" y="4168242"/>
                </a:cubicBezTo>
                <a:cubicBezTo>
                  <a:pt x="2127525" y="4167975"/>
                  <a:pt x="2064439" y="4171442"/>
                  <a:pt x="2001862" y="4176775"/>
                </a:cubicBezTo>
                <a:cubicBezTo>
                  <a:pt x="1915168" y="4183976"/>
                  <a:pt x="1829615" y="4174908"/>
                  <a:pt x="1743683" y="4166375"/>
                </a:cubicBezTo>
                <a:cubicBezTo>
                  <a:pt x="1640105" y="4156108"/>
                  <a:pt x="1536783" y="4165175"/>
                  <a:pt x="1433841" y="4177042"/>
                </a:cubicBezTo>
                <a:cubicBezTo>
                  <a:pt x="1257114" y="4197030"/>
                  <a:pt x="1079054" y="4200510"/>
                  <a:pt x="901742" y="4187442"/>
                </a:cubicBezTo>
                <a:cubicBezTo>
                  <a:pt x="705885" y="4173442"/>
                  <a:pt x="510157" y="4175976"/>
                  <a:pt x="314300" y="4177042"/>
                </a:cubicBezTo>
                <a:lnTo>
                  <a:pt x="22883" y="4176257"/>
                </a:lnTo>
                <a:lnTo>
                  <a:pt x="15491" y="4122289"/>
                </a:lnTo>
                <a:cubicBezTo>
                  <a:pt x="3576" y="4042652"/>
                  <a:pt x="-1474" y="3962394"/>
                  <a:pt x="370" y="3882149"/>
                </a:cubicBezTo>
                <a:cubicBezTo>
                  <a:pt x="219" y="3686075"/>
                  <a:pt x="10652" y="3490382"/>
                  <a:pt x="29555" y="3294816"/>
                </a:cubicBezTo>
                <a:cubicBezTo>
                  <a:pt x="34137" y="3222826"/>
                  <a:pt x="32065" y="3150656"/>
                  <a:pt x="23355" y="3078932"/>
                </a:cubicBezTo>
                <a:cubicBezTo>
                  <a:pt x="14645" y="2997950"/>
                  <a:pt x="17685" y="2916371"/>
                  <a:pt x="32428" y="2835999"/>
                </a:cubicBezTo>
                <a:cubicBezTo>
                  <a:pt x="51027" y="2740756"/>
                  <a:pt x="42710" y="2645512"/>
                  <a:pt x="35906" y="2550269"/>
                </a:cubicBezTo>
                <a:cubicBezTo>
                  <a:pt x="17306" y="2288796"/>
                  <a:pt x="-5377" y="2027322"/>
                  <a:pt x="9746" y="1764959"/>
                </a:cubicBezTo>
                <a:cubicBezTo>
                  <a:pt x="12922" y="1708956"/>
                  <a:pt x="26832" y="1654350"/>
                  <a:pt x="32580" y="1598729"/>
                </a:cubicBezTo>
                <a:cubicBezTo>
                  <a:pt x="49365" y="1437069"/>
                  <a:pt x="29705" y="1276045"/>
                  <a:pt x="21691" y="1114767"/>
                </a:cubicBezTo>
                <a:cubicBezTo>
                  <a:pt x="10169" y="936281"/>
                  <a:pt x="12497" y="757351"/>
                  <a:pt x="28647" y="579120"/>
                </a:cubicBezTo>
                <a:cubicBezTo>
                  <a:pt x="38779" y="482353"/>
                  <a:pt x="42219" y="385459"/>
                  <a:pt x="40971" y="288533"/>
                </a:cubicBezTo>
                <a:close/>
              </a:path>
            </a:pathLst>
          </a:custGeom>
          <a:scene3d>
            <a:camera prst="orthographicFront"/>
            <a:lightRig rig="threePt" dir="t"/>
          </a:scene3d>
          <a:sp3d>
            <a:bevelT prst="convex"/>
          </a:sp3d>
        </p:spPr>
      </p:pic>
      <p:pic>
        <p:nvPicPr>
          <p:cNvPr id="13" name="Imagen 12">
            <a:extLst>
              <a:ext uri="{FF2B5EF4-FFF2-40B4-BE49-F238E27FC236}">
                <a16:creationId xmlns:a16="http://schemas.microsoft.com/office/drawing/2014/main" id="{609D00AB-E047-DF92-7AB4-6CBC3B7B4262}"/>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r="-92"/>
          <a:stretch/>
        </p:blipFill>
        <p:spPr>
          <a:xfrm>
            <a:off x="6964469" y="4366936"/>
            <a:ext cx="5227532" cy="2491073"/>
          </a:xfrm>
          <a:custGeom>
            <a:avLst/>
            <a:gdLst/>
            <a:ahLst/>
            <a:cxnLst/>
            <a:rect l="l" t="t" r="r" b="b"/>
            <a:pathLst>
              <a:path w="4020639" h="2491073">
                <a:moveTo>
                  <a:pt x="2387172" y="4"/>
                </a:moveTo>
                <a:cubicBezTo>
                  <a:pt x="2431588" y="-79"/>
                  <a:pt x="2476014" y="1187"/>
                  <a:pt x="2520440" y="4521"/>
                </a:cubicBezTo>
                <a:cubicBezTo>
                  <a:pt x="2670017" y="18188"/>
                  <a:pt x="2820292" y="21522"/>
                  <a:pt x="2970288" y="14521"/>
                </a:cubicBezTo>
                <a:cubicBezTo>
                  <a:pt x="3090823" y="5814"/>
                  <a:pt x="3211725" y="4294"/>
                  <a:pt x="3332425" y="9988"/>
                </a:cubicBezTo>
                <a:cubicBezTo>
                  <a:pt x="3444887" y="16788"/>
                  <a:pt x="3557349" y="23721"/>
                  <a:pt x="3670191" y="19722"/>
                </a:cubicBezTo>
                <a:cubicBezTo>
                  <a:pt x="3715125" y="18121"/>
                  <a:pt x="3759424" y="16121"/>
                  <a:pt x="3803977" y="13454"/>
                </a:cubicBezTo>
                <a:cubicBezTo>
                  <a:pt x="3844957" y="9821"/>
                  <a:pt x="3886048" y="8104"/>
                  <a:pt x="3927130" y="8304"/>
                </a:cubicBezTo>
                <a:lnTo>
                  <a:pt x="4020639" y="13128"/>
                </a:lnTo>
                <a:lnTo>
                  <a:pt x="4020639" y="2491073"/>
                </a:lnTo>
                <a:lnTo>
                  <a:pt x="6804" y="2491073"/>
                </a:lnTo>
                <a:lnTo>
                  <a:pt x="20473" y="2308286"/>
                </a:lnTo>
                <a:cubicBezTo>
                  <a:pt x="23924" y="2245403"/>
                  <a:pt x="26128" y="2182489"/>
                  <a:pt x="27088" y="2119545"/>
                </a:cubicBezTo>
                <a:cubicBezTo>
                  <a:pt x="30263" y="1875850"/>
                  <a:pt x="38884" y="1631647"/>
                  <a:pt x="11966" y="1388714"/>
                </a:cubicBezTo>
                <a:cubicBezTo>
                  <a:pt x="-6330" y="1224134"/>
                  <a:pt x="928" y="1060316"/>
                  <a:pt x="4255" y="895864"/>
                </a:cubicBezTo>
                <a:cubicBezTo>
                  <a:pt x="8035" y="711091"/>
                  <a:pt x="6221" y="526193"/>
                  <a:pt x="6221" y="341421"/>
                </a:cubicBezTo>
                <a:cubicBezTo>
                  <a:pt x="5918" y="261036"/>
                  <a:pt x="11060" y="181159"/>
                  <a:pt x="19830" y="101154"/>
                </a:cubicBezTo>
                <a:cubicBezTo>
                  <a:pt x="22968" y="72137"/>
                  <a:pt x="24376" y="43159"/>
                  <a:pt x="24410" y="14230"/>
                </a:cubicBezTo>
                <a:lnTo>
                  <a:pt x="24352" y="12883"/>
                </a:lnTo>
                <a:lnTo>
                  <a:pt x="156331" y="7988"/>
                </a:lnTo>
                <a:cubicBezTo>
                  <a:pt x="300221" y="-159"/>
                  <a:pt x="444492" y="3228"/>
                  <a:pt x="587900" y="18121"/>
                </a:cubicBezTo>
                <a:cubicBezTo>
                  <a:pt x="689357" y="25975"/>
                  <a:pt x="791270" y="24722"/>
                  <a:pt x="892537" y="14388"/>
                </a:cubicBezTo>
                <a:cubicBezTo>
                  <a:pt x="1078365" y="-1747"/>
                  <a:pt x="1263813" y="11188"/>
                  <a:pt x="1449261" y="22122"/>
                </a:cubicBezTo>
                <a:cubicBezTo>
                  <a:pt x="1628870" y="32788"/>
                  <a:pt x="1808352" y="24921"/>
                  <a:pt x="1987961" y="17855"/>
                </a:cubicBezTo>
                <a:cubicBezTo>
                  <a:pt x="2120763" y="12655"/>
                  <a:pt x="2253923" y="254"/>
                  <a:pt x="2387172" y="4"/>
                </a:cubicBezTo>
                <a:close/>
              </a:path>
            </a:pathLst>
          </a:custGeom>
          <a:scene3d>
            <a:camera prst="orthographicFront"/>
            <a:lightRig rig="threePt" dir="t"/>
          </a:scene3d>
          <a:sp3d>
            <a:bevelT prst="convex"/>
          </a:sp3d>
        </p:spPr>
      </p:pic>
      <p:sp>
        <p:nvSpPr>
          <p:cNvPr id="3" name="CuadroTexto 2">
            <a:extLst>
              <a:ext uri="{FF2B5EF4-FFF2-40B4-BE49-F238E27FC236}">
                <a16:creationId xmlns:a16="http://schemas.microsoft.com/office/drawing/2014/main" id="{AD91F896-DD25-46A6-05A0-9E64BFD6A6AF}"/>
              </a:ext>
            </a:extLst>
          </p:cNvPr>
          <p:cNvSpPr txBox="1"/>
          <p:nvPr/>
        </p:nvSpPr>
        <p:spPr>
          <a:xfrm>
            <a:off x="3236459" y="1265654"/>
            <a:ext cx="3705365" cy="3876639"/>
          </a:xfrm>
          <a:prstGeom prst="rect">
            <a:avLst/>
          </a:prstGeom>
          <a:noFill/>
        </p:spPr>
        <p:txBody>
          <a:bodyPr wrap="square" rtlCol="0">
            <a:spAutoFit/>
            <a:scene3d>
              <a:camera prst="orthographicFront"/>
              <a:lightRig rig="threePt" dir="t"/>
            </a:scene3d>
            <a:sp3d extrusionH="57150" contourW="19050">
              <a:bevelT w="38100" h="38100" prst="convex"/>
            </a:sp3d>
          </a:bodyPr>
          <a:lstStyle/>
          <a:p>
            <a:pPr algn="ctr">
              <a:lnSpc>
                <a:spcPts val="7500"/>
              </a:lnSpc>
            </a:pPr>
            <a:r>
              <a:rPr lang="en-US" sz="5000" b="1" dirty="0">
                <a:ln w="22225">
                  <a:solidFill>
                    <a:schemeClr val="accent2"/>
                  </a:solidFill>
                  <a:prstDash val="solid"/>
                </a:ln>
                <a:gradFill flip="none" rotWithShape="1">
                  <a:gsLst>
                    <a:gs pos="22000">
                      <a:schemeClr val="accent2">
                        <a:lumMod val="45000"/>
                        <a:lumOff val="55000"/>
                      </a:schemeClr>
                    </a:gs>
                    <a:gs pos="60000">
                      <a:srgbClr val="BBCAEF"/>
                    </a:gs>
                    <a:gs pos="44000">
                      <a:schemeClr val="accent6">
                        <a:lumMod val="20000"/>
                        <a:lumOff val="80000"/>
                      </a:schemeClr>
                    </a:gs>
                    <a:gs pos="73000">
                      <a:schemeClr val="accent5">
                        <a:lumMod val="20000"/>
                        <a:lumOff val="80000"/>
                      </a:schemeClr>
                    </a:gs>
                  </a:gsLst>
                  <a:lin ang="2700000" scaled="1"/>
                  <a:tileRect/>
                </a:gradFill>
                <a:effectLst>
                  <a:outerShdw blurRad="60007" dist="310007" dir="7680000" sy="30000" kx="1300200" algn="ctr" rotWithShape="0">
                    <a:schemeClr val="accent2">
                      <a:lumMod val="75000"/>
                      <a:alpha val="32000"/>
                    </a:schemeClr>
                  </a:outerShdw>
                </a:effectLst>
              </a:rPr>
              <a:t>WITNESSES </a:t>
            </a:r>
            <a:r>
              <a:rPr lang="en-US" sz="5000" b="1">
                <a:ln w="22225">
                  <a:solidFill>
                    <a:schemeClr val="accent2"/>
                  </a:solidFill>
                  <a:prstDash val="solid"/>
                </a:ln>
                <a:gradFill flip="none" rotWithShape="1">
                  <a:gsLst>
                    <a:gs pos="22000">
                      <a:schemeClr val="accent2">
                        <a:lumMod val="45000"/>
                        <a:lumOff val="55000"/>
                      </a:schemeClr>
                    </a:gs>
                    <a:gs pos="60000">
                      <a:srgbClr val="BBCAEF"/>
                    </a:gs>
                    <a:gs pos="44000">
                      <a:schemeClr val="accent6">
                        <a:lumMod val="20000"/>
                        <a:lumOff val="80000"/>
                      </a:schemeClr>
                    </a:gs>
                    <a:gs pos="73000">
                      <a:schemeClr val="accent5">
                        <a:lumMod val="20000"/>
                        <a:lumOff val="80000"/>
                      </a:schemeClr>
                    </a:gs>
                  </a:gsLst>
                  <a:lin ang="2700000" scaled="1"/>
                  <a:tileRect/>
                </a:gradFill>
                <a:effectLst>
                  <a:outerShdw blurRad="60007" dist="310007" dir="7680000" sy="30000" kx="1300200" algn="ctr" rotWithShape="0">
                    <a:schemeClr val="accent2">
                      <a:lumMod val="75000"/>
                      <a:alpha val="32000"/>
                    </a:schemeClr>
                  </a:outerShdw>
                </a:effectLst>
              </a:rPr>
              <a:t>OF CHRIST AS </a:t>
            </a:r>
            <a:r>
              <a:rPr lang="en-US" sz="5000" b="1" dirty="0">
                <a:ln w="22225">
                  <a:solidFill>
                    <a:schemeClr val="accent2"/>
                  </a:solidFill>
                  <a:prstDash val="solid"/>
                </a:ln>
                <a:gradFill flip="none" rotWithShape="1">
                  <a:gsLst>
                    <a:gs pos="22000">
                      <a:schemeClr val="accent2">
                        <a:lumMod val="45000"/>
                        <a:lumOff val="55000"/>
                      </a:schemeClr>
                    </a:gs>
                    <a:gs pos="60000">
                      <a:srgbClr val="BBCAEF"/>
                    </a:gs>
                    <a:gs pos="44000">
                      <a:schemeClr val="accent6">
                        <a:lumMod val="20000"/>
                        <a:lumOff val="80000"/>
                      </a:schemeClr>
                    </a:gs>
                    <a:gs pos="73000">
                      <a:schemeClr val="accent5">
                        <a:lumMod val="20000"/>
                        <a:lumOff val="80000"/>
                      </a:schemeClr>
                    </a:gs>
                  </a:gsLst>
                  <a:lin ang="2700000" scaled="1"/>
                  <a:tileRect/>
                </a:gradFill>
                <a:effectLst>
                  <a:outerShdw blurRad="60007" dist="310007" dir="7680000" sy="30000" kx="1300200" algn="ctr" rotWithShape="0">
                    <a:schemeClr val="accent2">
                      <a:lumMod val="75000"/>
                      <a:alpha val="32000"/>
                    </a:schemeClr>
                  </a:outerShdw>
                </a:effectLst>
              </a:rPr>
              <a:t>THE MESSIAH</a:t>
            </a:r>
            <a:endParaRPr lang="en" sz="5000" b="1" dirty="0">
              <a:ln w="22225">
                <a:solidFill>
                  <a:schemeClr val="accent2"/>
                </a:solidFill>
                <a:prstDash val="solid"/>
              </a:ln>
              <a:gradFill flip="none" rotWithShape="1">
                <a:gsLst>
                  <a:gs pos="22000">
                    <a:schemeClr val="accent2">
                      <a:lumMod val="45000"/>
                      <a:lumOff val="55000"/>
                    </a:schemeClr>
                  </a:gs>
                  <a:gs pos="60000">
                    <a:srgbClr val="BBCAEF"/>
                  </a:gs>
                  <a:gs pos="44000">
                    <a:schemeClr val="accent6">
                      <a:lumMod val="20000"/>
                      <a:lumOff val="80000"/>
                    </a:schemeClr>
                  </a:gs>
                  <a:gs pos="73000">
                    <a:schemeClr val="accent5">
                      <a:lumMod val="20000"/>
                      <a:lumOff val="80000"/>
                    </a:schemeClr>
                  </a:gs>
                </a:gsLst>
                <a:lin ang="2700000" scaled="1"/>
                <a:tileRect/>
              </a:gradFill>
              <a:effectLst>
                <a:outerShdw blurRad="60007" dist="310007" dir="7680000" sy="30000" kx="1300200" algn="ctr" rotWithShape="0">
                  <a:schemeClr val="accent2">
                    <a:lumMod val="75000"/>
                    <a:alpha val="32000"/>
                  </a:schemeClr>
                </a:outerShdw>
              </a:effectLst>
            </a:endParaRPr>
          </a:p>
        </p:txBody>
      </p:sp>
      <p:sp>
        <p:nvSpPr>
          <p:cNvPr id="5" name="CuadroTexto 4">
            <a:extLst>
              <a:ext uri="{FF2B5EF4-FFF2-40B4-BE49-F238E27FC236}">
                <a16:creationId xmlns:a16="http://schemas.microsoft.com/office/drawing/2014/main" id="{B78C1B1D-3E94-50AB-8FA6-17B14B27DE55}"/>
              </a:ext>
            </a:extLst>
          </p:cNvPr>
          <p:cNvSpPr txBox="1"/>
          <p:nvPr/>
        </p:nvSpPr>
        <p:spPr>
          <a:xfrm>
            <a:off x="3218648" y="6350173"/>
            <a:ext cx="3805272" cy="338554"/>
          </a:xfrm>
          <a:prstGeom prst="rect">
            <a:avLst/>
          </a:prstGeom>
          <a:noFill/>
        </p:spPr>
        <p:txBody>
          <a:bodyPr wrap="square" rtlCol="0">
            <a:spAutoFit/>
          </a:bodyPr>
          <a:lstStyle/>
          <a:p>
            <a:pPr algn="ctr"/>
            <a:r>
              <a:rPr lang="en" sz="1600" b="1" dirty="0">
                <a:solidFill>
                  <a:schemeClr val="accent2">
                    <a:lumMod val="75000"/>
                  </a:schemeClr>
                </a:solidFill>
              </a:rPr>
              <a:t>Lesson 4 for October 26, 2024</a:t>
            </a:r>
          </a:p>
        </p:txBody>
      </p:sp>
    </p:spTree>
    <p:extLst>
      <p:ext uri="{BB962C8B-B14F-4D97-AF65-F5344CB8AC3E}">
        <p14:creationId xmlns:p14="http://schemas.microsoft.com/office/powerpoint/2010/main" val="202480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1590F7-8BC4-5CF0-C3AC-24F6479B964E}"/>
              </a:ext>
            </a:extLst>
          </p:cNvPr>
          <p:cNvSpPr txBox="1"/>
          <p:nvPr/>
        </p:nvSpPr>
        <p:spPr>
          <a:xfrm>
            <a:off x="304800" y="2551847"/>
            <a:ext cx="6533745" cy="1754326"/>
          </a:xfrm>
          <a:prstGeom prst="rect">
            <a:avLst/>
          </a:prstGeom>
          <a:noFill/>
        </p:spPr>
        <p:txBody>
          <a:bodyPr wrap="square">
            <a:spAutoFit/>
            <a:scene3d>
              <a:camera prst="orthographicFront"/>
              <a:lightRig rig="glow" dir="t"/>
            </a:scene3d>
            <a:sp3d extrusionH="57150">
              <a:bevelT w="57150" h="38100" prst="hardEdge"/>
            </a:sp3d>
          </a:bodyPr>
          <a:lstStyle/>
          <a:p>
            <a:pPr algn="ctr"/>
            <a:r>
              <a:rPr lang="en" sz="5400" b="1" dirty="0">
                <a:ln w="9525">
                  <a:solidFill>
                    <a:schemeClr val="bg1"/>
                  </a:solidFill>
                  <a:prstDash val="solid"/>
                </a:ln>
                <a:solidFill>
                  <a:srgbClr val="6D009E"/>
                </a:solidFill>
                <a:effectLst>
                  <a:outerShdw blurRad="12700" dist="38100" dir="2700000" algn="tl" rotWithShape="0">
                    <a:schemeClr val="accent3">
                      <a:lumMod val="40000"/>
                      <a:lumOff val="60000"/>
                    </a:schemeClr>
                  </a:outerShdw>
                </a:effectLst>
              </a:rPr>
              <a:t>THE TESTIMONY OF NICODEMUS</a:t>
            </a:r>
          </a:p>
        </p:txBody>
      </p:sp>
      <p:sp>
        <p:nvSpPr>
          <p:cNvPr id="2" name="Diagrama de flujo: retraso 1">
            <a:extLst>
              <a:ext uri="{FF2B5EF4-FFF2-40B4-BE49-F238E27FC236}">
                <a16:creationId xmlns:a16="http://schemas.microsoft.com/office/drawing/2014/main" id="{D5D841AD-915E-932B-960A-827D9476CEE6}"/>
              </a:ext>
            </a:extLst>
          </p:cNvPr>
          <p:cNvSpPr/>
          <p:nvPr/>
        </p:nvSpPr>
        <p:spPr>
          <a:xfrm>
            <a:off x="7198468" y="457200"/>
            <a:ext cx="4572000" cy="5943600"/>
          </a:xfrm>
          <a:prstGeom prst="flowChartDelay">
            <a:avLst/>
          </a:prstGeom>
          <a:blipFill dpi="0" rotWithShape="1">
            <a:blip r:embed="rId3" cstate="email">
              <a:extLst>
                <a:ext uri="{28A0092B-C50C-407E-A947-70E740481C1C}">
                  <a14:useLocalDpi xmlns:a14="http://schemas.microsoft.com/office/drawing/2010/main"/>
                </a:ext>
              </a:extLst>
            </a:blip>
            <a:srcRect/>
            <a:stretch>
              <a:fillRect/>
            </a:stretch>
          </a:blipFill>
          <a:ln w="57150">
            <a:solidFill>
              <a:schemeClr val="accent3">
                <a:lumMod val="60000"/>
                <a:lumOff val="40000"/>
              </a:schemeClr>
            </a:solidFill>
          </a:ln>
          <a:effectLst/>
          <a:scene3d>
            <a:camera prst="orthographicFront"/>
            <a:lightRig rig="threePt" dir="t"/>
          </a:scene3d>
          <a:sp3d>
            <a:bevelT w="114300" prst="artDeco"/>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100415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esquinas redondeadas 13">
            <a:extLst>
              <a:ext uri="{FF2B5EF4-FFF2-40B4-BE49-F238E27FC236}">
                <a16:creationId xmlns:a16="http://schemas.microsoft.com/office/drawing/2014/main" id="{8E00F1A3-478D-D473-8684-125B433E0229}"/>
              </a:ext>
            </a:extLst>
          </p:cNvPr>
          <p:cNvSpPr/>
          <p:nvPr/>
        </p:nvSpPr>
        <p:spPr>
          <a:xfrm>
            <a:off x="487534" y="33662"/>
            <a:ext cx="8458200" cy="123215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21D5278-2631-1F78-4D6D-E274880A7583}"/>
              </a:ext>
            </a:extLst>
          </p:cNvPr>
          <p:cNvSpPr txBox="1"/>
          <p:nvPr/>
        </p:nvSpPr>
        <p:spPr>
          <a:xfrm>
            <a:off x="487535" y="0"/>
            <a:ext cx="8458200" cy="769441"/>
          </a:xfrm>
          <a:prstGeom prst="rect">
            <a:avLst/>
          </a:prstGeom>
          <a:noFill/>
        </p:spPr>
        <p:txBody>
          <a:bodyPr wrap="square">
            <a:spAutoFit/>
          </a:bodyPr>
          <a:lstStyle/>
          <a:p>
            <a:pPr algn="ctr"/>
            <a:r>
              <a:rPr lang="en" sz="4400" b="1" spc="50" dirty="0">
                <a:ln w="0"/>
                <a:solidFill>
                  <a:srgbClr val="DAF3FA"/>
                </a:solidFill>
                <a:effectLst>
                  <a:innerShdw blurRad="63500" dist="50800" dir="13500000">
                    <a:srgbClr val="000000">
                      <a:alpha val="50000"/>
                    </a:srgbClr>
                  </a:innerShdw>
                </a:effectLst>
              </a:rPr>
              <a:t>DISCOVERING THE MESSIAH</a:t>
            </a:r>
          </a:p>
        </p:txBody>
      </p:sp>
      <p:sp>
        <p:nvSpPr>
          <p:cNvPr id="5" name="CuadroTexto 4">
            <a:extLst>
              <a:ext uri="{FF2B5EF4-FFF2-40B4-BE49-F238E27FC236}">
                <a16:creationId xmlns:a16="http://schemas.microsoft.com/office/drawing/2014/main" id="{E0B8D47E-F1A9-B6CD-5D7C-307D0A3B141B}"/>
              </a:ext>
            </a:extLst>
          </p:cNvPr>
          <p:cNvSpPr txBox="1"/>
          <p:nvPr/>
        </p:nvSpPr>
        <p:spPr>
          <a:xfrm>
            <a:off x="811384" y="603770"/>
            <a:ext cx="7810500" cy="646331"/>
          </a:xfrm>
          <a:prstGeom prst="rect">
            <a:avLst/>
          </a:prstGeom>
          <a:noFill/>
        </p:spPr>
        <p:txBody>
          <a:bodyPr wrap="square">
            <a:spAutoFit/>
          </a:bodyPr>
          <a:lstStyle/>
          <a:p>
            <a:pPr algn="ct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For God did not send his Son into the world to condemn the world, but to save the world through him</a:t>
            </a: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(John 3:17)</a:t>
            </a:r>
          </a:p>
        </p:txBody>
      </p:sp>
      <p:sp>
        <p:nvSpPr>
          <p:cNvPr id="6" name="CuadroTexto 5">
            <a:extLst>
              <a:ext uri="{FF2B5EF4-FFF2-40B4-BE49-F238E27FC236}">
                <a16:creationId xmlns:a16="http://schemas.microsoft.com/office/drawing/2014/main" id="{5806210B-5B39-1F23-E0AD-AD3437B64081}"/>
              </a:ext>
            </a:extLst>
          </p:cNvPr>
          <p:cNvSpPr txBox="1"/>
          <p:nvPr/>
        </p:nvSpPr>
        <p:spPr>
          <a:xfrm>
            <a:off x="2758730" y="1366453"/>
            <a:ext cx="6674539" cy="1323439"/>
          </a:xfrm>
          <a:prstGeom prst="rect">
            <a:avLst/>
          </a:prstGeom>
          <a:noFill/>
        </p:spPr>
        <p:txBody>
          <a:bodyPr wrap="square" rtlCol="0">
            <a:spAutoFit/>
          </a:bodyPr>
          <a:lstStyle/>
          <a:p>
            <a:pPr>
              <a:spcBef>
                <a:spcPts val="600"/>
              </a:spcBef>
            </a:pPr>
            <a:r>
              <a:rPr lang="en" sz="2000" b="1" dirty="0"/>
              <a:t>Nicodemus, a Pharisee and member of the Sanhedrin, was amazed by Jesus' miracles. He became convinced that Jesus was a great prophet sent by God… but not the Messiah (John 3:1-2).</a:t>
            </a:r>
          </a:p>
        </p:txBody>
      </p:sp>
      <p:pic>
        <p:nvPicPr>
          <p:cNvPr id="4" name="Imagen 3" descr="Imagen que contiene persona, exterior, mujer, gente&#10;&#10;Descripción generada automáticamente">
            <a:extLst>
              <a:ext uri="{FF2B5EF4-FFF2-40B4-BE49-F238E27FC236}">
                <a16:creationId xmlns:a16="http://schemas.microsoft.com/office/drawing/2014/main" id="{620E0A44-5167-526B-0B5F-210F2A9C24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912" y="1394013"/>
            <a:ext cx="2302518" cy="3070983"/>
          </a:xfrm>
          <a:prstGeom prst="rect">
            <a:avLst/>
          </a:prstGeom>
          <a:ln>
            <a:noFill/>
          </a:ln>
          <a:effectLst>
            <a:outerShdw blurRad="190500" algn="tl" rotWithShape="0">
              <a:srgbClr val="000000">
                <a:alpha val="70000"/>
              </a:srgbClr>
            </a:outerShdw>
          </a:effectLst>
        </p:spPr>
      </p:pic>
      <p:pic>
        <p:nvPicPr>
          <p:cNvPr id="9" name="Imagen 8" descr="Imagen que contiene persona, interior, perro, hombre&#10;&#10;Descripción generada automáticamente">
            <a:extLst>
              <a:ext uri="{FF2B5EF4-FFF2-40B4-BE49-F238E27FC236}">
                <a16:creationId xmlns:a16="http://schemas.microsoft.com/office/drawing/2014/main" id="{CA9F50E3-B933-5451-0215-10A635F2BAA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33269" y="3638145"/>
            <a:ext cx="2580820" cy="3040975"/>
          </a:xfrm>
          <a:prstGeom prst="rect">
            <a:avLst/>
          </a:prstGeom>
          <a:ln>
            <a:noFill/>
          </a:ln>
          <a:effectLst>
            <a:outerShdw blurRad="190500" algn="tl" rotWithShape="0">
              <a:srgbClr val="000000">
                <a:alpha val="70000"/>
              </a:srgbClr>
            </a:outerShdw>
          </a:effectLst>
        </p:spPr>
      </p:pic>
      <p:pic>
        <p:nvPicPr>
          <p:cNvPr id="11" name="Imagen 10" descr="Pintura de una persona con el sol de fondo&#10;&#10;Descripción generada automáticamente con confianza baja">
            <a:extLst>
              <a:ext uri="{FF2B5EF4-FFF2-40B4-BE49-F238E27FC236}">
                <a16:creationId xmlns:a16="http://schemas.microsoft.com/office/drawing/2014/main" id="{D1DA4E7F-0A29-7A11-A83E-E9F249E78B8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433269" y="128954"/>
            <a:ext cx="2580820" cy="3300046"/>
          </a:xfrm>
          <a:prstGeom prst="rect">
            <a:avLst/>
          </a:prstGeom>
          <a:ln>
            <a:noFill/>
          </a:ln>
          <a:effectLst>
            <a:outerShdw blurRad="190500" algn="tl" rotWithShape="0">
              <a:srgbClr val="000000">
                <a:alpha val="70000"/>
              </a:srgbClr>
            </a:outerShdw>
          </a:effectLst>
        </p:spPr>
      </p:pic>
      <p:pic>
        <p:nvPicPr>
          <p:cNvPr id="13" name="Imagen 12" descr="Una caricatura de una persona&#10;&#10;Descripción generada automáticamente con confianza baja">
            <a:extLst>
              <a:ext uri="{FF2B5EF4-FFF2-40B4-BE49-F238E27FC236}">
                <a16:creationId xmlns:a16="http://schemas.microsoft.com/office/drawing/2014/main" id="{3CA6FBA8-B4EF-9D4B-7DAA-F3B4503B3D4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7911" y="4638092"/>
            <a:ext cx="2302518" cy="2041028"/>
          </a:xfrm>
          <a:prstGeom prst="rect">
            <a:avLst/>
          </a:prstGeom>
          <a:ln>
            <a:noFill/>
          </a:ln>
          <a:effectLst>
            <a:outerShdw blurRad="190500" algn="tl" rotWithShape="0">
              <a:srgbClr val="000000">
                <a:alpha val="70000"/>
              </a:srgbClr>
            </a:outerShdw>
          </a:effectLst>
        </p:spPr>
      </p:pic>
      <p:sp>
        <p:nvSpPr>
          <p:cNvPr id="7" name="CuadroTexto 6">
            <a:extLst>
              <a:ext uri="{FF2B5EF4-FFF2-40B4-BE49-F238E27FC236}">
                <a16:creationId xmlns:a16="http://schemas.microsoft.com/office/drawing/2014/main" id="{90250917-EC4E-1453-F2BD-39476E0CFEDB}"/>
              </a:ext>
            </a:extLst>
          </p:cNvPr>
          <p:cNvSpPr txBox="1"/>
          <p:nvPr/>
        </p:nvSpPr>
        <p:spPr>
          <a:xfrm>
            <a:off x="2758708" y="5696761"/>
            <a:ext cx="6674539" cy="1015663"/>
          </a:xfrm>
          <a:prstGeom prst="rect">
            <a:avLst/>
          </a:prstGeom>
          <a:noFill/>
        </p:spPr>
        <p:txBody>
          <a:bodyPr wrap="square">
            <a:spAutoFit/>
          </a:bodyPr>
          <a:lstStyle/>
          <a:p>
            <a:pPr>
              <a:spcBef>
                <a:spcPts val="600"/>
              </a:spcBef>
            </a:pPr>
            <a:r>
              <a:rPr lang="en" sz="2000" b="1" dirty="0"/>
              <a:t>Little by little, Nicodemus discovered the Messiah, until he openly accepted him at the foot of the cross                                     (Jn. 7:50-51; 19:39).</a:t>
            </a:r>
          </a:p>
        </p:txBody>
      </p:sp>
      <p:sp>
        <p:nvSpPr>
          <p:cNvPr id="10" name="CuadroTexto 9">
            <a:extLst>
              <a:ext uri="{FF2B5EF4-FFF2-40B4-BE49-F238E27FC236}">
                <a16:creationId xmlns:a16="http://schemas.microsoft.com/office/drawing/2014/main" id="{817ACA95-EC44-500B-CEF7-0FDECCEB6F8B}"/>
              </a:ext>
            </a:extLst>
          </p:cNvPr>
          <p:cNvSpPr txBox="1"/>
          <p:nvPr/>
        </p:nvSpPr>
        <p:spPr>
          <a:xfrm>
            <a:off x="2758708" y="4921960"/>
            <a:ext cx="6674539" cy="707886"/>
          </a:xfrm>
          <a:prstGeom prst="rect">
            <a:avLst/>
          </a:prstGeom>
          <a:noFill/>
        </p:spPr>
        <p:txBody>
          <a:bodyPr wrap="square">
            <a:spAutoFit/>
          </a:bodyPr>
          <a:lstStyle/>
          <a:p>
            <a:pPr>
              <a:spcBef>
                <a:spcPts val="600"/>
              </a:spcBef>
            </a:pPr>
            <a:r>
              <a:rPr lang="en" sz="2000" b="1" dirty="0"/>
              <a:t>He also received a small reprimand, with which Jesus wanted to open his mind to the truth (Jn. 3:9-12).</a:t>
            </a:r>
          </a:p>
        </p:txBody>
      </p:sp>
      <p:sp>
        <p:nvSpPr>
          <p:cNvPr id="15" name="CuadroTexto 14">
            <a:extLst>
              <a:ext uri="{FF2B5EF4-FFF2-40B4-BE49-F238E27FC236}">
                <a16:creationId xmlns:a16="http://schemas.microsoft.com/office/drawing/2014/main" id="{DC96D84D-229F-525E-A5E1-77C234891A54}"/>
              </a:ext>
            </a:extLst>
          </p:cNvPr>
          <p:cNvSpPr txBox="1"/>
          <p:nvPr/>
        </p:nvSpPr>
        <p:spPr>
          <a:xfrm>
            <a:off x="2758708" y="3531607"/>
            <a:ext cx="6674538" cy="1323439"/>
          </a:xfrm>
          <a:prstGeom prst="rect">
            <a:avLst/>
          </a:prstGeom>
          <a:noFill/>
        </p:spPr>
        <p:txBody>
          <a:bodyPr wrap="square">
            <a:spAutoFit/>
          </a:bodyPr>
          <a:lstStyle/>
          <a:p>
            <a:pPr>
              <a:spcBef>
                <a:spcPts val="600"/>
              </a:spcBef>
            </a:pPr>
            <a:r>
              <a:rPr lang="en" sz="2000" b="1" dirty="0"/>
              <a:t>Although he tried to avoid the issue, Nicodemus received from Jesus the highest teachings about his mission as Messiah, and heard the most sublime words ever spoken (John 3:16).</a:t>
            </a:r>
          </a:p>
        </p:txBody>
      </p:sp>
      <p:sp>
        <p:nvSpPr>
          <p:cNvPr id="17" name="CuadroTexto 16">
            <a:extLst>
              <a:ext uri="{FF2B5EF4-FFF2-40B4-BE49-F238E27FC236}">
                <a16:creationId xmlns:a16="http://schemas.microsoft.com/office/drawing/2014/main" id="{87473AA7-44E2-D5F3-B208-5D686FB21298}"/>
              </a:ext>
            </a:extLst>
          </p:cNvPr>
          <p:cNvSpPr txBox="1"/>
          <p:nvPr/>
        </p:nvSpPr>
        <p:spPr>
          <a:xfrm>
            <a:off x="2758708" y="2756807"/>
            <a:ext cx="6674537" cy="707886"/>
          </a:xfrm>
          <a:prstGeom prst="rect">
            <a:avLst/>
          </a:prstGeom>
          <a:noFill/>
        </p:spPr>
        <p:txBody>
          <a:bodyPr wrap="square">
            <a:spAutoFit/>
          </a:bodyPr>
          <a:lstStyle/>
          <a:p>
            <a:pPr>
              <a:spcBef>
                <a:spcPts val="600"/>
              </a:spcBef>
            </a:pPr>
            <a:r>
              <a:rPr lang="en" sz="2000" b="1" dirty="0"/>
              <a:t>Jesus confronted him directly with his greatest need (which is also ours): a change of heart (Jn . 3:3-5).</a:t>
            </a:r>
          </a:p>
        </p:txBody>
      </p:sp>
    </p:spTree>
    <p:extLst>
      <p:ext uri="{BB962C8B-B14F-4D97-AF65-F5344CB8AC3E}">
        <p14:creationId xmlns:p14="http://schemas.microsoft.com/office/powerpoint/2010/main" val="174020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51FAE1-4C48-D6BF-9111-EA2C41E1DACC}"/>
              </a:ext>
            </a:extLst>
          </p:cNvPr>
          <p:cNvSpPr txBox="1"/>
          <p:nvPr/>
        </p:nvSpPr>
        <p:spPr>
          <a:xfrm>
            <a:off x="2438095" y="1559450"/>
            <a:ext cx="9001633" cy="4247317"/>
          </a:xfrm>
          <a:prstGeom prst="rect">
            <a:avLst/>
          </a:prstGeom>
          <a:noFill/>
        </p:spPr>
        <p:txBody>
          <a:bodyPr wrap="square">
            <a:spAutoFit/>
          </a:bodyPr>
          <a:lstStyle/>
          <a:p>
            <a:pPr>
              <a:spcBef>
                <a:spcPts val="600"/>
              </a:spcBef>
            </a:pPr>
            <a:r>
              <a:rPr lang="en" sz="3000" b="1" dirty="0">
                <a:solidFill>
                  <a:srgbClr val="554049"/>
                </a:solidFill>
                <a:latin typeface="Constantia" panose="02030602050306030303" pitchFamily="18" charset="0"/>
              </a:rPr>
              <a:t>“</a:t>
            </a:r>
            <a:r>
              <a:rPr lang="en-US" sz="3000" b="1" dirty="0">
                <a:solidFill>
                  <a:srgbClr val="554049"/>
                </a:solidFill>
                <a:latin typeface="Constantia" panose="02030602050306030303" pitchFamily="18" charset="0"/>
              </a:rPr>
              <a:t>While they trust to the guidance of human authority, none will come to a saving knowledge of the truth. Like Nathanael, we need to study God's word for ourselves, and pray for the enlightenment of the Holy Spirit. He who saw Nathanael under the fig tree will see us in the secret place of prayer. Angels from the world of light are near to those who in humility seek for divine guidance</a:t>
            </a:r>
            <a:r>
              <a:rPr lang="en" sz="3000" b="1" dirty="0">
                <a:solidFill>
                  <a:srgbClr val="554049"/>
                </a:solidFill>
                <a:latin typeface="Constantia" panose="02030602050306030303" pitchFamily="18" charset="0"/>
              </a:rPr>
              <a:t>.”</a:t>
            </a:r>
          </a:p>
        </p:txBody>
      </p:sp>
      <p:sp>
        <p:nvSpPr>
          <p:cNvPr id="4" name="CuadroTexto 3">
            <a:extLst>
              <a:ext uri="{FF2B5EF4-FFF2-40B4-BE49-F238E27FC236}">
                <a16:creationId xmlns:a16="http://schemas.microsoft.com/office/drawing/2014/main" id="{BC516EC3-DEDD-9EBD-8C39-283715DAAC34}"/>
              </a:ext>
            </a:extLst>
          </p:cNvPr>
          <p:cNvSpPr txBox="1"/>
          <p:nvPr/>
        </p:nvSpPr>
        <p:spPr>
          <a:xfrm>
            <a:off x="8178771" y="5753505"/>
            <a:ext cx="3260957" cy="338554"/>
          </a:xfrm>
          <a:prstGeom prst="rect">
            <a:avLst/>
          </a:prstGeom>
          <a:noFill/>
        </p:spPr>
        <p:txBody>
          <a:bodyPr wrap="none" rtlCol="0">
            <a:spAutoFit/>
          </a:bodyPr>
          <a:lstStyle/>
          <a:p>
            <a:pPr algn="r"/>
            <a:r>
              <a:rPr lang="en" sz="1600" b="1" dirty="0">
                <a:solidFill>
                  <a:srgbClr val="554049"/>
                </a:solidFill>
              </a:rPr>
              <a:t>EGW (The Desire of Ages, pg. </a:t>
            </a:r>
            <a:r>
              <a:rPr lang="en" sz="1600" b="1">
                <a:solidFill>
                  <a:srgbClr val="554049"/>
                </a:solidFill>
              </a:rPr>
              <a:t>141)</a:t>
            </a:r>
            <a:endParaRPr lang="en" sz="1600" b="1" dirty="0">
              <a:solidFill>
                <a:srgbClr val="554049"/>
              </a:solidFill>
            </a:endParaRPr>
          </a:p>
        </p:txBody>
      </p:sp>
    </p:spTree>
    <p:extLst>
      <p:ext uri="{BB962C8B-B14F-4D97-AF65-F5344CB8AC3E}">
        <p14:creationId xmlns:p14="http://schemas.microsoft.com/office/powerpoint/2010/main" val="145560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3BF18B-C8A1-400D-BBBD-6103EC90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02085" y="533400"/>
            <a:ext cx="8082632" cy="5886450"/>
          </a:xfrm>
          <a:prstGeom prst="rect">
            <a:avLst/>
          </a:prstGeom>
          <a:solidFill>
            <a:srgbClr val="FFFF99"/>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Imagen 7" descr="Dibujo de una persona&#10;&#10;Descripción generada automáticamente con confianza media">
            <a:extLst>
              <a:ext uri="{FF2B5EF4-FFF2-40B4-BE49-F238E27FC236}">
                <a16:creationId xmlns:a16="http://schemas.microsoft.com/office/drawing/2014/main" id="{EAB2BC00-0D3C-1AC8-C6D2-B89FA3F0C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984" b="21860"/>
          <a:stretch/>
        </p:blipFill>
        <p:spPr>
          <a:xfrm>
            <a:off x="544647" y="773563"/>
            <a:ext cx="7597508" cy="5406124"/>
          </a:xfrm>
          <a:prstGeom prst="rect">
            <a:avLst/>
          </a:prstGeom>
          <a:ln w="38100" cap="sq">
            <a:solidFill>
              <a:srgbClr val="811A19"/>
            </a:solidFill>
            <a:prstDash val="solid"/>
            <a:miter lim="800000"/>
          </a:ln>
          <a:effectLst>
            <a:outerShdw blurRad="50800" dist="38100" dir="2700000" algn="tl" rotWithShape="0">
              <a:srgbClr val="000000">
                <a:alpha val="43000"/>
              </a:srgbClr>
            </a:outerShdw>
          </a:effectLst>
        </p:spPr>
      </p:pic>
      <p:sp>
        <p:nvSpPr>
          <p:cNvPr id="19" name="Rectangle 18">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9AB2B04C-DEB2-6C2E-7C2C-B2D931267931}"/>
              </a:ext>
            </a:extLst>
          </p:cNvPr>
          <p:cNvSpPr txBox="1"/>
          <p:nvPr/>
        </p:nvSpPr>
        <p:spPr>
          <a:xfrm>
            <a:off x="8932497" y="94074"/>
            <a:ext cx="3259501" cy="6186309"/>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811A19"/>
                </a:solidFill>
                <a:effectLst/>
                <a:uLnTx/>
                <a:uFillTx/>
                <a:latin typeface="Comic Sans MS" panose="030F0702030302020204" pitchFamily="66" charset="0"/>
                <a:ea typeface="+mn-ea"/>
                <a:cs typeface="+mn-cs"/>
              </a:rPr>
              <a:t>“</a:t>
            </a:r>
            <a:r>
              <a:rPr kumimoji="0" lang="en-US" sz="3600" b="1" i="0" u="none" strike="noStrike" kern="1200" cap="none" spc="0" normalizeH="0" baseline="0" noProof="0" dirty="0">
                <a:ln>
                  <a:noFill/>
                </a:ln>
                <a:solidFill>
                  <a:srgbClr val="811A19"/>
                </a:solidFill>
                <a:effectLst/>
                <a:uLnTx/>
                <a:uFillTx/>
                <a:latin typeface="Comic Sans MS" panose="030F0702030302020204" pitchFamily="66" charset="0"/>
                <a:ea typeface="+mn-ea"/>
                <a:cs typeface="+mn-cs"/>
              </a:rPr>
              <a:t>Jesus answered and said to him, ‘Most assuredly, I say to you, unless one is born again, he cannot see the kingdom of God</a:t>
            </a:r>
            <a:r>
              <a:rPr kumimoji="0" lang="es-ES" sz="3600" b="1" i="0" u="none" strike="noStrike" kern="1200" cap="none" spc="0" normalizeH="0" baseline="0" noProof="0" dirty="0">
                <a:ln>
                  <a:noFill/>
                </a:ln>
                <a:solidFill>
                  <a:srgbClr val="811A19"/>
                </a:solidFill>
                <a:effectLst/>
                <a:uLnTx/>
                <a:uFillTx/>
                <a:latin typeface="Comic Sans MS" panose="030F0702030302020204" pitchFamily="66" charset="0"/>
                <a:ea typeface="+mn-ea"/>
                <a:cs typeface="+mn-cs"/>
              </a:rPr>
              <a:t>’ ”</a:t>
            </a:r>
          </a:p>
        </p:txBody>
      </p:sp>
      <p:sp>
        <p:nvSpPr>
          <p:cNvPr id="3" name="CuadroTexto 2">
            <a:extLst>
              <a:ext uri="{FF2B5EF4-FFF2-40B4-BE49-F238E27FC236}">
                <a16:creationId xmlns:a16="http://schemas.microsoft.com/office/drawing/2014/main" id="{0ACA522A-F1C7-7824-DC0F-62503606F463}"/>
              </a:ext>
            </a:extLst>
          </p:cNvPr>
          <p:cNvSpPr txBox="1"/>
          <p:nvPr/>
        </p:nvSpPr>
        <p:spPr>
          <a:xfrm>
            <a:off x="9071585" y="6338041"/>
            <a:ext cx="2981324" cy="461665"/>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811A19"/>
                </a:solidFill>
                <a:effectLst/>
                <a:uLnTx/>
                <a:uFillTx/>
                <a:latin typeface="Comic Sans MS" panose="030F0702030302020204" pitchFamily="66" charset="0"/>
                <a:ea typeface="+mn-ea"/>
                <a:cs typeface="+mn-cs"/>
              </a:rPr>
              <a:t>John 3:3, </a:t>
            </a:r>
            <a:r>
              <a:rPr kumimoji="0" lang="es-ES" sz="1800" b="1" i="0" u="none" strike="noStrike" kern="1200" cap="none" spc="0" normalizeH="0" baseline="0" noProof="0" dirty="0" err="1">
                <a:ln>
                  <a:noFill/>
                </a:ln>
                <a:solidFill>
                  <a:srgbClr val="811A19"/>
                </a:solidFill>
                <a:effectLst/>
                <a:uLnTx/>
                <a:uFillTx/>
                <a:latin typeface="Comic Sans MS" panose="030F0702030302020204" pitchFamily="66" charset="0"/>
                <a:ea typeface="+mn-ea"/>
                <a:cs typeface="+mn-cs"/>
              </a:rPr>
              <a:t>NKJV</a:t>
            </a:r>
            <a:endParaRPr kumimoji="0" lang="es-ES" sz="2400" b="1" i="0" u="none" strike="noStrike" kern="1200" cap="none" spc="0" normalizeH="0" baseline="0" noProof="0" dirty="0">
              <a:ln>
                <a:noFill/>
              </a:ln>
              <a:solidFill>
                <a:srgbClr val="811A1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3448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2000">
              <a:schemeClr val="accent2">
                <a:lumMod val="45000"/>
                <a:lumOff val="55000"/>
              </a:schemeClr>
            </a:gs>
            <a:gs pos="60000">
              <a:srgbClr val="BBCAEF"/>
            </a:gs>
            <a:gs pos="44000">
              <a:schemeClr val="accent6">
                <a:lumMod val="20000"/>
                <a:lumOff val="80000"/>
              </a:schemeClr>
            </a:gs>
            <a:gs pos="85000">
              <a:schemeClr val="accent5">
                <a:lumMod val="20000"/>
                <a:lumOff val="80000"/>
              </a:schemeClr>
            </a:gs>
          </a:gsLst>
          <a:lin ang="27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002A576-0F94-6D82-55F2-9F59BBF68499}"/>
              </a:ext>
            </a:extLst>
          </p:cNvPr>
          <p:cNvSpPr txBox="1"/>
          <p:nvPr/>
        </p:nvSpPr>
        <p:spPr>
          <a:xfrm>
            <a:off x="5610225" y="3161794"/>
            <a:ext cx="6581775"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800013"/>
                </a:solidFill>
              </a:rPr>
              <a:t>The testimony of John the Baptist:</a:t>
            </a:r>
          </a:p>
          <a:p>
            <a:pPr lvl="1">
              <a:spcBef>
                <a:spcPts val="600"/>
              </a:spcBef>
            </a:pPr>
            <a:r>
              <a:rPr lang="en" sz="2000" b="1" dirty="0"/>
              <a:t>Introducing the Messiah. John 1:19-23.</a:t>
            </a:r>
          </a:p>
          <a:p>
            <a:pPr lvl="1">
              <a:spcBef>
                <a:spcPts val="600"/>
              </a:spcBef>
            </a:pPr>
            <a:r>
              <a:rPr lang="en" sz="2000" b="1" dirty="0"/>
              <a:t>Introducing the Lamb of God. John 1:29-37.</a:t>
            </a:r>
          </a:p>
          <a:p>
            <a:pPr>
              <a:spcBef>
                <a:spcPts val="1800"/>
              </a:spcBef>
            </a:pPr>
            <a:r>
              <a:rPr lang="en" sz="2000" b="1" dirty="0">
                <a:solidFill>
                  <a:srgbClr val="551C78"/>
                </a:solidFill>
              </a:rPr>
              <a:t>The testimony of the first disciples:</a:t>
            </a:r>
          </a:p>
          <a:p>
            <a:pPr lvl="1">
              <a:spcBef>
                <a:spcPts val="600"/>
              </a:spcBef>
            </a:pPr>
            <a:r>
              <a:rPr lang="en" sz="2000" b="1" dirty="0"/>
              <a:t>Following the Messiah. John 1:35-39.</a:t>
            </a:r>
          </a:p>
          <a:p>
            <a:pPr lvl="1">
              <a:spcBef>
                <a:spcPts val="600"/>
              </a:spcBef>
            </a:pPr>
            <a:r>
              <a:rPr lang="en" sz="2000" b="1" dirty="0"/>
              <a:t>Bringing others to the Messiah. John 1:43-51.</a:t>
            </a:r>
          </a:p>
          <a:p>
            <a:pPr>
              <a:spcBef>
                <a:spcPts val="1800"/>
              </a:spcBef>
            </a:pPr>
            <a:r>
              <a:rPr lang="en" sz="2000" b="1" dirty="0">
                <a:solidFill>
                  <a:srgbClr val="1D6C2C"/>
                </a:solidFill>
              </a:rPr>
              <a:t>The testimony of Nicodemus:</a:t>
            </a:r>
          </a:p>
          <a:p>
            <a:pPr lvl="1">
              <a:spcBef>
                <a:spcPts val="600"/>
              </a:spcBef>
            </a:pPr>
            <a:r>
              <a:rPr lang="en" sz="2000" b="1" dirty="0"/>
              <a:t>Discovering the Messiah. John 3:1-21.</a:t>
            </a:r>
          </a:p>
        </p:txBody>
      </p:sp>
      <p:sp>
        <p:nvSpPr>
          <p:cNvPr id="4" name="CuadroTexto 3">
            <a:extLst>
              <a:ext uri="{FF2B5EF4-FFF2-40B4-BE49-F238E27FC236}">
                <a16:creationId xmlns:a16="http://schemas.microsoft.com/office/drawing/2014/main" id="{2D57BEBF-1D56-02A8-489F-2886F2B1DE24}"/>
              </a:ext>
            </a:extLst>
          </p:cNvPr>
          <p:cNvSpPr txBox="1"/>
          <p:nvPr/>
        </p:nvSpPr>
        <p:spPr>
          <a:xfrm>
            <a:off x="152401" y="50192"/>
            <a:ext cx="8191500" cy="1323439"/>
          </a:xfrm>
          <a:prstGeom prst="rect">
            <a:avLst/>
          </a:prstGeom>
          <a:noFill/>
        </p:spPr>
        <p:txBody>
          <a:bodyPr wrap="square">
            <a:spAutoFit/>
          </a:bodyPr>
          <a:lstStyle/>
          <a:p>
            <a:pPr>
              <a:spcBef>
                <a:spcPts val="600"/>
              </a:spcBef>
            </a:pPr>
            <a:r>
              <a:rPr lang="en-US" sz="2000" b="1" dirty="0"/>
              <a:t>“That which was from the beginning, which we have heard, which we have seen with our eyes, which we have looked upon, and our hands have handled, concerning the Word of Life […] we declare unto you” (1 John 1:1, 3).</a:t>
            </a:r>
          </a:p>
        </p:txBody>
      </p:sp>
      <p:pic>
        <p:nvPicPr>
          <p:cNvPr id="10" name="Imagen 9" descr="Imagen que contiene texto, viejo, mujer, hombre&#10;&#10;Descripción generada automáticamente">
            <a:extLst>
              <a:ext uri="{FF2B5EF4-FFF2-40B4-BE49-F238E27FC236}">
                <a16:creationId xmlns:a16="http://schemas.microsoft.com/office/drawing/2014/main" id="{4C93FCC8-5FBB-2824-B5EE-18E2FEDA72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925" y="3114675"/>
            <a:ext cx="4572000" cy="3429000"/>
          </a:xfrm>
          <a:prstGeom prst="rect">
            <a:avLst/>
          </a:prstGeom>
          <a:ln w="88900" cap="sq" cmpd="thickThin">
            <a:solidFill>
              <a:schemeClr val="accent2">
                <a:lumMod val="75000"/>
              </a:schemeClr>
            </a:solidFill>
            <a:prstDash val="solid"/>
            <a:miter lim="800000"/>
          </a:ln>
          <a:effectLst>
            <a:innerShdw blurRad="76200">
              <a:srgbClr val="000000"/>
            </a:innerShdw>
          </a:effectLst>
        </p:spPr>
      </p:pic>
      <p:grpSp>
        <p:nvGrpSpPr>
          <p:cNvPr id="37" name="Grupo 36">
            <a:extLst>
              <a:ext uri="{FF2B5EF4-FFF2-40B4-BE49-F238E27FC236}">
                <a16:creationId xmlns:a16="http://schemas.microsoft.com/office/drawing/2014/main" id="{4DF636A5-86E7-581C-0E15-87A31D914687}"/>
              </a:ext>
            </a:extLst>
          </p:cNvPr>
          <p:cNvGrpSpPr/>
          <p:nvPr/>
        </p:nvGrpSpPr>
        <p:grpSpPr>
          <a:xfrm>
            <a:off x="8686199" y="189993"/>
            <a:ext cx="3295650" cy="2534946"/>
            <a:chOff x="8743949" y="189993"/>
            <a:chExt cx="3295650" cy="2534946"/>
          </a:xfrm>
        </p:grpSpPr>
        <p:pic>
          <p:nvPicPr>
            <p:cNvPr id="12" name="Imagen 11" descr="Un grupo de personas disfrazadas&#10;&#10;Descripción generada automáticamente con confianza media">
              <a:extLst>
                <a:ext uri="{FF2B5EF4-FFF2-40B4-BE49-F238E27FC236}">
                  <a16:creationId xmlns:a16="http://schemas.microsoft.com/office/drawing/2014/main" id="{C836A579-0908-1C50-0142-FC825B92DD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43950" y="189994"/>
              <a:ext cx="1562099" cy="121920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descr="Un grupo de personas junto a un caballo&#10;&#10;Descripción generada automáticamente con confianza media">
              <a:extLst>
                <a:ext uri="{FF2B5EF4-FFF2-40B4-BE49-F238E27FC236}">
                  <a16:creationId xmlns:a16="http://schemas.microsoft.com/office/drawing/2014/main" id="{DCCBA6B5-8269-0144-5FD9-4FC61DFD9F8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477501" y="189993"/>
              <a:ext cx="1562098" cy="121920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Imagen que contiene persona, hombre, mujer, parado&#10;&#10;Descripción generada automáticamente">
              <a:extLst>
                <a:ext uri="{FF2B5EF4-FFF2-40B4-BE49-F238E27FC236}">
                  <a16:creationId xmlns:a16="http://schemas.microsoft.com/office/drawing/2014/main" id="{C4CA035F-AFB0-3E03-2DC4-A076AD706F0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43949" y="1505739"/>
              <a:ext cx="1562099" cy="121920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 name="Imagen 17">
              <a:extLst>
                <a:ext uri="{FF2B5EF4-FFF2-40B4-BE49-F238E27FC236}">
                  <a16:creationId xmlns:a16="http://schemas.microsoft.com/office/drawing/2014/main" id="{E2A839E9-C4E5-36F8-EEBF-08E8F8C7F9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477501" y="1505739"/>
              <a:ext cx="1562098" cy="1219199"/>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pic>
        <p:nvPicPr>
          <p:cNvPr id="22" name="Imagen 21" descr="Forma&#10;&#10;Descripción generada automáticamente">
            <a:extLst>
              <a:ext uri="{FF2B5EF4-FFF2-40B4-BE49-F238E27FC236}">
                <a16:creationId xmlns:a16="http://schemas.microsoft.com/office/drawing/2014/main" id="{D330C513-D423-42EE-22E7-44916D0BE57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5061226" y="3133219"/>
            <a:ext cx="473041" cy="476756"/>
          </a:xfrm>
          <a:prstGeom prst="rect">
            <a:avLst/>
          </a:prstGeom>
        </p:spPr>
      </p:pic>
      <p:pic>
        <p:nvPicPr>
          <p:cNvPr id="23" name="Imagen 22" descr="Forma&#10;&#10;Descripción generada automáticamente">
            <a:extLst>
              <a:ext uri="{FF2B5EF4-FFF2-40B4-BE49-F238E27FC236}">
                <a16:creationId xmlns:a16="http://schemas.microsoft.com/office/drawing/2014/main" id="{CE459B89-50E1-546E-1B5C-509E0AF396C8}"/>
              </a:ext>
            </a:extLst>
          </p:cNvPr>
          <p:cNvPicPr>
            <a:picLocks noChangeAspect="1"/>
          </p:cNvPicPr>
          <p:nvPr/>
        </p:nvPicPr>
        <p:blipFill>
          <a:blip r:embed="rId7"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5061226" y="4423745"/>
            <a:ext cx="473041" cy="476756"/>
          </a:xfrm>
          <a:prstGeom prst="rect">
            <a:avLst/>
          </a:prstGeom>
        </p:spPr>
      </p:pic>
      <p:pic>
        <p:nvPicPr>
          <p:cNvPr id="24" name="Imagen 23" descr="Forma&#10;&#10;Descripción generada automáticamente">
            <a:extLst>
              <a:ext uri="{FF2B5EF4-FFF2-40B4-BE49-F238E27FC236}">
                <a16:creationId xmlns:a16="http://schemas.microsoft.com/office/drawing/2014/main" id="{4F090D7D-5A5E-3065-00FB-6029312B27E8}"/>
              </a:ext>
            </a:extLst>
          </p:cNvPr>
          <p:cNvPicPr>
            <a:picLocks noChangeAspect="1"/>
          </p:cNvPicPr>
          <p:nvPr/>
        </p:nvPicPr>
        <p:blipFill>
          <a:blip r:embed="rId7"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flipH="1">
            <a:off x="5061226" y="5724019"/>
            <a:ext cx="473041" cy="476756"/>
          </a:xfrm>
          <a:prstGeom prst="rect">
            <a:avLst/>
          </a:prstGeom>
        </p:spPr>
      </p:pic>
      <p:pic>
        <p:nvPicPr>
          <p:cNvPr id="29" name="Imagen 28" descr="Rectángulo&#10;&#10;Descripción generada automáticamente con confianza baja">
            <a:extLst>
              <a:ext uri="{FF2B5EF4-FFF2-40B4-BE49-F238E27FC236}">
                <a16:creationId xmlns:a16="http://schemas.microsoft.com/office/drawing/2014/main" id="{7C0D770B-9A87-FAAD-E1E6-4F007480DF1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28358" y="5000167"/>
            <a:ext cx="526157" cy="84327"/>
          </a:xfrm>
          <a:prstGeom prst="rect">
            <a:avLst/>
          </a:prstGeom>
          <a:effectLst>
            <a:outerShdw blurRad="50800" dist="38100" dir="8100000" algn="tr" rotWithShape="0">
              <a:prstClr val="black">
                <a:alpha val="40000"/>
              </a:prstClr>
            </a:outerShdw>
          </a:effectLst>
        </p:spPr>
      </p:pic>
      <p:pic>
        <p:nvPicPr>
          <p:cNvPr id="30" name="Imagen 29" descr="Un dibujo de una persona&#10;&#10;Descripción generada automáticamente con confianza media">
            <a:extLst>
              <a:ext uri="{FF2B5EF4-FFF2-40B4-BE49-F238E27FC236}">
                <a16:creationId xmlns:a16="http://schemas.microsoft.com/office/drawing/2014/main" id="{6B04C7FC-80C7-6446-7506-30EFAB04F7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28358" y="6292283"/>
            <a:ext cx="526157" cy="84327"/>
          </a:xfrm>
          <a:prstGeom prst="rect">
            <a:avLst/>
          </a:prstGeom>
          <a:effectLst>
            <a:outerShdw blurRad="50800" dist="38100" dir="8100000" algn="tr" rotWithShape="0">
              <a:prstClr val="black">
                <a:alpha val="40000"/>
              </a:prstClr>
            </a:outerShdw>
          </a:effectLst>
        </p:spPr>
      </p:pic>
      <p:pic>
        <p:nvPicPr>
          <p:cNvPr id="31" name="Imagen 30" descr="Forma, Rectángulo&#10;&#10;Descripción generada automáticamente">
            <a:extLst>
              <a:ext uri="{FF2B5EF4-FFF2-40B4-BE49-F238E27FC236}">
                <a16:creationId xmlns:a16="http://schemas.microsoft.com/office/drawing/2014/main" id="{E8824794-BD72-9D12-C2F8-991990A765D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28358" y="4081703"/>
            <a:ext cx="526157" cy="84327"/>
          </a:xfrm>
          <a:prstGeom prst="rect">
            <a:avLst/>
          </a:prstGeom>
          <a:effectLst>
            <a:outerShdw blurRad="50800" dist="38100" dir="8100000" algn="tr" rotWithShape="0">
              <a:prstClr val="black">
                <a:alpha val="40000"/>
              </a:prstClr>
            </a:outerShdw>
          </a:effectLst>
        </p:spPr>
      </p:pic>
      <p:pic>
        <p:nvPicPr>
          <p:cNvPr id="34" name="Imagen 33" descr="Aplicación&#10;&#10;Descripción generada automáticamente con confianza media">
            <a:extLst>
              <a:ext uri="{FF2B5EF4-FFF2-40B4-BE49-F238E27FC236}">
                <a16:creationId xmlns:a16="http://schemas.microsoft.com/office/drawing/2014/main" id="{0E99CCE7-5057-0F80-A893-CD24605559B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28358" y="5383344"/>
            <a:ext cx="526157" cy="84327"/>
          </a:xfrm>
          <a:prstGeom prst="rect">
            <a:avLst/>
          </a:prstGeom>
          <a:effectLst>
            <a:outerShdw blurRad="50800" dist="38100" dir="8100000" algn="tr" rotWithShape="0">
              <a:prstClr val="black">
                <a:alpha val="40000"/>
              </a:prstClr>
            </a:outerShdw>
          </a:effectLst>
        </p:spPr>
      </p:pic>
      <p:pic>
        <p:nvPicPr>
          <p:cNvPr id="36" name="Imagen 35" descr="Forma, Rectángulo&#10;&#10;Descripción generada automáticamente">
            <a:extLst>
              <a:ext uri="{FF2B5EF4-FFF2-40B4-BE49-F238E27FC236}">
                <a16:creationId xmlns:a16="http://schemas.microsoft.com/office/drawing/2014/main" id="{3C3E7FCA-65FC-94B3-6794-844FEDC12E7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28358" y="3698330"/>
            <a:ext cx="526157" cy="84327"/>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C51AA470-5B4A-2AD8-F116-8E6A6E9C562B}"/>
              </a:ext>
            </a:extLst>
          </p:cNvPr>
          <p:cNvSpPr txBox="1"/>
          <p:nvPr/>
        </p:nvSpPr>
        <p:spPr>
          <a:xfrm>
            <a:off x="161925" y="1389705"/>
            <a:ext cx="8181976" cy="1631216"/>
          </a:xfrm>
          <a:prstGeom prst="rect">
            <a:avLst/>
          </a:prstGeom>
          <a:noFill/>
        </p:spPr>
        <p:txBody>
          <a:bodyPr wrap="square">
            <a:spAutoFit/>
          </a:bodyPr>
          <a:lstStyle/>
          <a:p>
            <a:pPr>
              <a:spcBef>
                <a:spcPts val="600"/>
              </a:spcBef>
            </a:pPr>
            <a:r>
              <a:rPr lang="en" sz="2000" b="1" dirty="0"/>
              <a:t>From the beginning of Jesus' ministry, John was with Him and believed in Him as the Messiah. But in his gospel, he did not limit himself to transmitting his own testimony, but added the testimony of many others who testified that Jesus was the Messiah, the Savior, the Lamb who died for the sin of the world.</a:t>
            </a:r>
          </a:p>
        </p:txBody>
      </p:sp>
    </p:spTree>
    <p:extLst>
      <p:ext uri="{BB962C8B-B14F-4D97-AF65-F5344CB8AC3E}">
        <p14:creationId xmlns:p14="http://schemas.microsoft.com/office/powerpoint/2010/main" val="63038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 calcmode="lin" valueType="num">
                                      <p:cBhvr>
                                        <p:cTn id="9" dur="500" fill="hold"/>
                                        <p:tgtEl>
                                          <p:spTgt spid="37"/>
                                        </p:tgtEl>
                                        <p:attrNameLst>
                                          <p:attrName>style.rotation</p:attrName>
                                        </p:attrNameLst>
                                      </p:cBhvr>
                                      <p:tavLst>
                                        <p:tav tm="0">
                                          <p:val>
                                            <p:fltVal val="360"/>
                                          </p:val>
                                        </p:tav>
                                        <p:tav tm="100000">
                                          <p:val>
                                            <p:fltVal val="0"/>
                                          </p:val>
                                        </p:tav>
                                      </p:tavLst>
                                    </p:anim>
                                    <p:animEffect transition="in" filter="fade">
                                      <p:cBhvr>
                                        <p:cTn id="10" dur="5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1000" fill="hold"/>
                                        <p:tgtEl>
                                          <p:spTgt spid="22"/>
                                        </p:tgtEl>
                                        <p:attrNameLst>
                                          <p:attrName>ppt_w</p:attrName>
                                        </p:attrNameLst>
                                      </p:cBhvr>
                                      <p:tavLst>
                                        <p:tav tm="0">
                                          <p:val>
                                            <p:strVal val="#ppt_w+.3"/>
                                          </p:val>
                                        </p:tav>
                                        <p:tav tm="100000">
                                          <p:val>
                                            <p:strVal val="#ppt_w"/>
                                          </p:val>
                                        </p:tav>
                                      </p:tavLst>
                                    </p:anim>
                                    <p:anim calcmode="lin" valueType="num">
                                      <p:cBhvr>
                                        <p:cTn id="34" dur="1000" fill="hold"/>
                                        <p:tgtEl>
                                          <p:spTgt spid="22"/>
                                        </p:tgtEl>
                                        <p:attrNameLst>
                                          <p:attrName>ppt_h</p:attrName>
                                        </p:attrNameLst>
                                      </p:cBhvr>
                                      <p:tavLst>
                                        <p:tav tm="0">
                                          <p:val>
                                            <p:strVal val="#ppt_h"/>
                                          </p:val>
                                        </p:tav>
                                        <p:tav tm="100000">
                                          <p:val>
                                            <p:strVal val="#ppt_h"/>
                                          </p:val>
                                        </p:tav>
                                      </p:tavLst>
                                    </p:anim>
                                    <p:animEffect transition="in" filter="fade">
                                      <p:cBhvr>
                                        <p:cTn id="35" dur="1000"/>
                                        <p:tgtEl>
                                          <p:spTgt spid="22"/>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500"/>
                            </p:stCondLst>
                            <p:childTnLst>
                              <p:par>
                                <p:cTn id="41" presetID="17" presetClass="entr" presetSubtype="8"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ppt_x</p:attrName>
                                        </p:attrNameLst>
                                      </p:cBhvr>
                                      <p:tavLst>
                                        <p:tav tm="0">
                                          <p:val>
                                            <p:strVal val="#ppt_x-#ppt_w/2"/>
                                          </p:val>
                                        </p:tav>
                                        <p:tav tm="100000">
                                          <p:val>
                                            <p:strVal val="#ppt_x"/>
                                          </p:val>
                                        </p:tav>
                                      </p:tavLst>
                                    </p:anim>
                                    <p:anim calcmode="lin" valueType="num">
                                      <p:cBhvr>
                                        <p:cTn id="44" dur="500" fill="hold"/>
                                        <p:tgtEl>
                                          <p:spTgt spid="36"/>
                                        </p:tgtEl>
                                        <p:attrNameLst>
                                          <p:attrName>ppt_y</p:attrName>
                                        </p:attrNameLst>
                                      </p:cBhvr>
                                      <p:tavLst>
                                        <p:tav tm="0">
                                          <p:val>
                                            <p:strVal val="#ppt_y"/>
                                          </p:val>
                                        </p:tav>
                                        <p:tav tm="100000">
                                          <p:val>
                                            <p:strVal val="#ppt_y"/>
                                          </p:val>
                                        </p:tav>
                                      </p:tavLst>
                                    </p:anim>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strVal val="#ppt_h"/>
                                          </p:val>
                                        </p:tav>
                                        <p:tav tm="100000">
                                          <p:val>
                                            <p:strVal val="#ppt_h"/>
                                          </p:val>
                                        </p:tav>
                                      </p:tavLst>
                                    </p:anim>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500"/>
                            </p:stCondLst>
                            <p:childTnLst>
                              <p:par>
                                <p:cTn id="52" presetID="17" presetClass="entr" presetSubtype="8"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ppt_x</p:attrName>
                                        </p:attrNameLst>
                                      </p:cBhvr>
                                      <p:tavLst>
                                        <p:tav tm="0">
                                          <p:val>
                                            <p:strVal val="#ppt_x-#ppt_w/2"/>
                                          </p:val>
                                        </p:tav>
                                        <p:tav tm="100000">
                                          <p:val>
                                            <p:strVal val="#ppt_x"/>
                                          </p:val>
                                        </p:tav>
                                      </p:tavLst>
                                    </p:anim>
                                    <p:anim calcmode="lin" valueType="num">
                                      <p:cBhvr>
                                        <p:cTn id="55" dur="500" fill="hold"/>
                                        <p:tgtEl>
                                          <p:spTgt spid="31"/>
                                        </p:tgtEl>
                                        <p:attrNameLst>
                                          <p:attrName>ppt_y</p:attrName>
                                        </p:attrNameLst>
                                      </p:cBhvr>
                                      <p:tavLst>
                                        <p:tav tm="0">
                                          <p:val>
                                            <p:strVal val="#ppt_y"/>
                                          </p:val>
                                        </p:tav>
                                        <p:tav tm="100000">
                                          <p:val>
                                            <p:strVal val="#ppt_y"/>
                                          </p:val>
                                        </p:tav>
                                      </p:tavLst>
                                    </p:anim>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strVal val="#ppt_h"/>
                                          </p:val>
                                        </p:tav>
                                        <p:tav tm="100000">
                                          <p:val>
                                            <p:strVal val="#ppt_h"/>
                                          </p:val>
                                        </p:tav>
                                      </p:tavLst>
                                    </p:anim>
                                  </p:childTnLst>
                                </p:cTn>
                              </p:par>
                            </p:childTnLst>
                          </p:cTn>
                        </p:par>
                        <p:par>
                          <p:cTn id="58" fill="hold">
                            <p:stCondLst>
                              <p:cond delay="30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1000" fill="hold"/>
                                        <p:tgtEl>
                                          <p:spTgt spid="23"/>
                                        </p:tgtEl>
                                        <p:attrNameLst>
                                          <p:attrName>ppt_w</p:attrName>
                                        </p:attrNameLst>
                                      </p:cBhvr>
                                      <p:tavLst>
                                        <p:tav tm="0">
                                          <p:val>
                                            <p:strVal val="#ppt_w+.3"/>
                                          </p:val>
                                        </p:tav>
                                        <p:tav tm="100000">
                                          <p:val>
                                            <p:strVal val="#ppt_w"/>
                                          </p:val>
                                        </p:tav>
                                      </p:tavLst>
                                    </p:anim>
                                    <p:anim calcmode="lin" valueType="num">
                                      <p:cBhvr>
                                        <p:cTn id="67" dur="1000" fill="hold"/>
                                        <p:tgtEl>
                                          <p:spTgt spid="23"/>
                                        </p:tgtEl>
                                        <p:attrNameLst>
                                          <p:attrName>ppt_h</p:attrName>
                                        </p:attrNameLst>
                                      </p:cBhvr>
                                      <p:tavLst>
                                        <p:tav tm="0">
                                          <p:val>
                                            <p:strVal val="#ppt_h"/>
                                          </p:val>
                                        </p:tav>
                                        <p:tav tm="100000">
                                          <p:val>
                                            <p:strVal val="#ppt_h"/>
                                          </p:val>
                                        </p:tav>
                                      </p:tavLst>
                                    </p:anim>
                                    <p:animEffect transition="in" filter="fade">
                                      <p:cBhvr>
                                        <p:cTn id="68" dur="1000"/>
                                        <p:tgtEl>
                                          <p:spTgt spid="23"/>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1500"/>
                            </p:stCondLst>
                            <p:childTnLst>
                              <p:par>
                                <p:cTn id="74" presetID="17" presetClass="entr" presetSubtype="8" fill="hold"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ppt_x</p:attrName>
                                        </p:attrNameLst>
                                      </p:cBhvr>
                                      <p:tavLst>
                                        <p:tav tm="0">
                                          <p:val>
                                            <p:strVal val="#ppt_x-#ppt_w/2"/>
                                          </p:val>
                                        </p:tav>
                                        <p:tav tm="100000">
                                          <p:val>
                                            <p:strVal val="#ppt_x"/>
                                          </p:val>
                                        </p:tav>
                                      </p:tavLst>
                                    </p:anim>
                                    <p:anim calcmode="lin" valueType="num">
                                      <p:cBhvr>
                                        <p:cTn id="77" dur="500" fill="hold"/>
                                        <p:tgtEl>
                                          <p:spTgt spid="29"/>
                                        </p:tgtEl>
                                        <p:attrNameLst>
                                          <p:attrName>ppt_y</p:attrName>
                                        </p:attrNameLst>
                                      </p:cBhvr>
                                      <p:tavLst>
                                        <p:tav tm="0">
                                          <p:val>
                                            <p:strVal val="#ppt_y"/>
                                          </p:val>
                                        </p:tav>
                                        <p:tav tm="100000">
                                          <p:val>
                                            <p:strVal val="#ppt_y"/>
                                          </p:val>
                                        </p:tav>
                                      </p:tavLst>
                                    </p:anim>
                                    <p:anim calcmode="lin" valueType="num">
                                      <p:cBhvr>
                                        <p:cTn id="78" dur="500" fill="hold"/>
                                        <p:tgtEl>
                                          <p:spTgt spid="29"/>
                                        </p:tgtEl>
                                        <p:attrNameLst>
                                          <p:attrName>ppt_w</p:attrName>
                                        </p:attrNameLst>
                                      </p:cBhvr>
                                      <p:tavLst>
                                        <p:tav tm="0">
                                          <p:val>
                                            <p:fltVal val="0"/>
                                          </p:val>
                                        </p:tav>
                                        <p:tav tm="100000">
                                          <p:val>
                                            <p:strVal val="#ppt_w"/>
                                          </p:val>
                                        </p:tav>
                                      </p:tavLst>
                                    </p:anim>
                                    <p:anim calcmode="lin" valueType="num">
                                      <p:cBhvr>
                                        <p:cTn id="79" dur="500" fill="hold"/>
                                        <p:tgtEl>
                                          <p:spTgt spid="29"/>
                                        </p:tgtEl>
                                        <p:attrNameLst>
                                          <p:attrName>ppt_h</p:attrName>
                                        </p:attrNameLst>
                                      </p:cBhvr>
                                      <p:tavLst>
                                        <p:tav tm="0">
                                          <p:val>
                                            <p:strVal val="#ppt_h"/>
                                          </p:val>
                                        </p:tav>
                                        <p:tav tm="100000">
                                          <p:val>
                                            <p:strVal val="#ppt_h"/>
                                          </p:val>
                                        </p:tav>
                                      </p:tavLst>
                                    </p:anim>
                                  </p:childTnLst>
                                </p:cTn>
                              </p:par>
                            </p:childTnLst>
                          </p:cTn>
                        </p:par>
                        <p:par>
                          <p:cTn id="80" fill="hold">
                            <p:stCondLst>
                              <p:cond delay="20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2500"/>
                            </p:stCondLst>
                            <p:childTnLst>
                              <p:par>
                                <p:cTn id="85" presetID="17" presetClass="entr" presetSubtype="8" fill="hold"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ppt_x</p:attrName>
                                        </p:attrNameLst>
                                      </p:cBhvr>
                                      <p:tavLst>
                                        <p:tav tm="0">
                                          <p:val>
                                            <p:strVal val="#ppt_x-#ppt_w/2"/>
                                          </p:val>
                                        </p:tav>
                                        <p:tav tm="100000">
                                          <p:val>
                                            <p:strVal val="#ppt_x"/>
                                          </p:val>
                                        </p:tav>
                                      </p:tavLst>
                                    </p:anim>
                                    <p:anim calcmode="lin" valueType="num">
                                      <p:cBhvr>
                                        <p:cTn id="88" dur="500" fill="hold"/>
                                        <p:tgtEl>
                                          <p:spTgt spid="34"/>
                                        </p:tgtEl>
                                        <p:attrNameLst>
                                          <p:attrName>ppt_y</p:attrName>
                                        </p:attrNameLst>
                                      </p:cBhvr>
                                      <p:tavLst>
                                        <p:tav tm="0">
                                          <p:val>
                                            <p:strVal val="#ppt_y"/>
                                          </p:val>
                                        </p:tav>
                                        <p:tav tm="100000">
                                          <p:val>
                                            <p:strVal val="#ppt_y"/>
                                          </p:val>
                                        </p:tav>
                                      </p:tavLst>
                                    </p:anim>
                                    <p:anim calcmode="lin" valueType="num">
                                      <p:cBhvr>
                                        <p:cTn id="89" dur="500" fill="hold"/>
                                        <p:tgtEl>
                                          <p:spTgt spid="34"/>
                                        </p:tgtEl>
                                        <p:attrNameLst>
                                          <p:attrName>ppt_w</p:attrName>
                                        </p:attrNameLst>
                                      </p:cBhvr>
                                      <p:tavLst>
                                        <p:tav tm="0">
                                          <p:val>
                                            <p:fltVal val="0"/>
                                          </p:val>
                                        </p:tav>
                                        <p:tav tm="100000">
                                          <p:val>
                                            <p:strVal val="#ppt_w"/>
                                          </p:val>
                                        </p:tav>
                                      </p:tavLst>
                                    </p:anim>
                                    <p:anim calcmode="lin" valueType="num">
                                      <p:cBhvr>
                                        <p:cTn id="90" dur="500" fill="hold"/>
                                        <p:tgtEl>
                                          <p:spTgt spid="34"/>
                                        </p:tgtEl>
                                        <p:attrNameLst>
                                          <p:attrName>ppt_h</p:attrName>
                                        </p:attrNameLst>
                                      </p:cBhvr>
                                      <p:tavLst>
                                        <p:tav tm="0">
                                          <p:val>
                                            <p:strVal val="#ppt_h"/>
                                          </p:val>
                                        </p:tav>
                                        <p:tav tm="100000">
                                          <p:val>
                                            <p:strVal val="#ppt_h"/>
                                          </p:val>
                                        </p:tav>
                                      </p:tavLst>
                                    </p:anim>
                                  </p:childTnLst>
                                </p:cTn>
                              </p:par>
                            </p:childTnLst>
                          </p:cTn>
                        </p:par>
                        <p:par>
                          <p:cTn id="91" fill="hold">
                            <p:stCondLst>
                              <p:cond delay="3000"/>
                            </p:stCondLst>
                            <p:childTnLst>
                              <p:par>
                                <p:cTn id="92" presetID="22" presetClass="entr" presetSubtype="8" fill="hold" grpId="0" nodeType="afterEffect">
                                  <p:stCondLst>
                                    <p:cond delay="0"/>
                                  </p:stCondLst>
                                  <p:childTnLst>
                                    <p:set>
                                      <p:cBhvr>
                                        <p:cTn id="93" dur="1" fill="hold">
                                          <p:stCondLst>
                                            <p:cond delay="0"/>
                                          </p:stCondLst>
                                        </p:cTn>
                                        <p:tgtEl>
                                          <p:spTgt spid="2">
                                            <p:txEl>
                                              <p:pRg st="5" end="5"/>
                                            </p:txEl>
                                          </p:spTgt>
                                        </p:tgtEl>
                                        <p:attrNameLst>
                                          <p:attrName>style.visibility</p:attrName>
                                        </p:attrNameLst>
                                      </p:cBhvr>
                                      <p:to>
                                        <p:strVal val="visible"/>
                                      </p:to>
                                    </p:set>
                                    <p:animEffect transition="in" filter="wipe(left)">
                                      <p:cBhvr>
                                        <p:cTn id="94" dur="500"/>
                                        <p:tgtEl>
                                          <p:spTgt spid="2">
                                            <p:txEl>
                                              <p:pRg st="5" end="5"/>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50" presetClass="entr" presetSubtype="0" decel="100000"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strVal val="#ppt_w+.3"/>
                                          </p:val>
                                        </p:tav>
                                        <p:tav tm="100000">
                                          <p:val>
                                            <p:strVal val="#ppt_w"/>
                                          </p:val>
                                        </p:tav>
                                      </p:tavLst>
                                    </p:anim>
                                    <p:anim calcmode="lin" valueType="num">
                                      <p:cBhvr>
                                        <p:cTn id="100" dur="1000" fill="hold"/>
                                        <p:tgtEl>
                                          <p:spTgt spid="24"/>
                                        </p:tgtEl>
                                        <p:attrNameLst>
                                          <p:attrName>ppt_h</p:attrName>
                                        </p:attrNameLst>
                                      </p:cBhvr>
                                      <p:tavLst>
                                        <p:tav tm="0">
                                          <p:val>
                                            <p:strVal val="#ppt_h"/>
                                          </p:val>
                                        </p:tav>
                                        <p:tav tm="100000">
                                          <p:val>
                                            <p:strVal val="#ppt_h"/>
                                          </p:val>
                                        </p:tav>
                                      </p:tavLst>
                                    </p:anim>
                                    <p:animEffect transition="in" filter="fade">
                                      <p:cBhvr>
                                        <p:cTn id="101" dur="1000"/>
                                        <p:tgtEl>
                                          <p:spTgt spid="24"/>
                                        </p:tgtEl>
                                      </p:cBhvr>
                                    </p:animEffect>
                                  </p:childTnLst>
                                </p:cTn>
                              </p:par>
                            </p:childTnLst>
                          </p:cTn>
                        </p:par>
                        <p:par>
                          <p:cTn id="102" fill="hold">
                            <p:stCondLst>
                              <p:cond delay="10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par>
                          <p:cTn id="106" fill="hold">
                            <p:stCondLst>
                              <p:cond delay="1500"/>
                            </p:stCondLst>
                            <p:childTnLst>
                              <p:par>
                                <p:cTn id="107" presetID="17" presetClass="entr" presetSubtype="8" fill="hold"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ppt_x</p:attrName>
                                        </p:attrNameLst>
                                      </p:cBhvr>
                                      <p:tavLst>
                                        <p:tav tm="0">
                                          <p:val>
                                            <p:strVal val="#ppt_x-#ppt_w/2"/>
                                          </p:val>
                                        </p:tav>
                                        <p:tav tm="100000">
                                          <p:val>
                                            <p:strVal val="#ppt_x"/>
                                          </p:val>
                                        </p:tav>
                                      </p:tavLst>
                                    </p:anim>
                                    <p:anim calcmode="lin" valueType="num">
                                      <p:cBhvr>
                                        <p:cTn id="110" dur="500" fill="hold"/>
                                        <p:tgtEl>
                                          <p:spTgt spid="30"/>
                                        </p:tgtEl>
                                        <p:attrNameLst>
                                          <p:attrName>ppt_y</p:attrName>
                                        </p:attrNameLst>
                                      </p:cBhvr>
                                      <p:tavLst>
                                        <p:tav tm="0">
                                          <p:val>
                                            <p:strVal val="#ppt_y"/>
                                          </p:val>
                                        </p:tav>
                                        <p:tav tm="100000">
                                          <p:val>
                                            <p:strVal val="#ppt_y"/>
                                          </p:val>
                                        </p:tav>
                                      </p:tavLst>
                                    </p:anim>
                                    <p:anim calcmode="lin" valueType="num">
                                      <p:cBhvr>
                                        <p:cTn id="111" dur="500" fill="hold"/>
                                        <p:tgtEl>
                                          <p:spTgt spid="30"/>
                                        </p:tgtEl>
                                        <p:attrNameLst>
                                          <p:attrName>ppt_w</p:attrName>
                                        </p:attrNameLst>
                                      </p:cBhvr>
                                      <p:tavLst>
                                        <p:tav tm="0">
                                          <p:val>
                                            <p:fltVal val="0"/>
                                          </p:val>
                                        </p:tav>
                                        <p:tav tm="100000">
                                          <p:val>
                                            <p:strVal val="#ppt_w"/>
                                          </p:val>
                                        </p:tav>
                                      </p:tavLst>
                                    </p:anim>
                                    <p:anim calcmode="lin" valueType="num">
                                      <p:cBhvr>
                                        <p:cTn id="112" dur="500" fill="hold"/>
                                        <p:tgtEl>
                                          <p:spTgt spid="30"/>
                                        </p:tgtEl>
                                        <p:attrNameLst>
                                          <p:attrName>ppt_h</p:attrName>
                                        </p:attrNameLst>
                                      </p:cBhvr>
                                      <p:tavLst>
                                        <p:tav tm="0">
                                          <p:val>
                                            <p:strVal val="#ppt_h"/>
                                          </p:val>
                                        </p:tav>
                                        <p:tav tm="100000">
                                          <p:val>
                                            <p:strVal val="#ppt_h"/>
                                          </p:val>
                                        </p:tav>
                                      </p:tavLst>
                                    </p:anim>
                                  </p:childTnLst>
                                </p:cTn>
                              </p:par>
                            </p:childTnLst>
                          </p:cTn>
                        </p:par>
                        <p:par>
                          <p:cTn id="113" fill="hold">
                            <p:stCondLst>
                              <p:cond delay="2000"/>
                            </p:stCondLst>
                            <p:childTnLst>
                              <p:par>
                                <p:cTn id="114" presetID="22" presetClass="entr" presetSubtype="8" fill="hold" grpId="0" nodeType="afterEffect">
                                  <p:stCondLst>
                                    <p:cond delay="0"/>
                                  </p:stCondLst>
                                  <p:childTnLst>
                                    <p:set>
                                      <p:cBhvr>
                                        <p:cTn id="115" dur="1" fill="hold">
                                          <p:stCondLst>
                                            <p:cond delay="0"/>
                                          </p:stCondLst>
                                        </p:cTn>
                                        <p:tgtEl>
                                          <p:spTgt spid="2">
                                            <p:txEl>
                                              <p:pRg st="7" end="7"/>
                                            </p:txEl>
                                          </p:spTgt>
                                        </p:tgtEl>
                                        <p:attrNameLst>
                                          <p:attrName>style.visibility</p:attrName>
                                        </p:attrNameLst>
                                      </p:cBhvr>
                                      <p:to>
                                        <p:strVal val="visible"/>
                                      </p:to>
                                    </p:set>
                                    <p:animEffect transition="in" filter="wipe(left)">
                                      <p:cBhvr>
                                        <p:cTn id="11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1590F7-8BC4-5CF0-C3AC-24F6479B964E}"/>
              </a:ext>
            </a:extLst>
          </p:cNvPr>
          <p:cNvSpPr txBox="1"/>
          <p:nvPr/>
        </p:nvSpPr>
        <p:spPr>
          <a:xfrm>
            <a:off x="304800" y="2649117"/>
            <a:ext cx="6533745" cy="1754326"/>
          </a:xfrm>
          <a:prstGeom prst="rect">
            <a:avLst/>
          </a:prstGeom>
          <a:noFill/>
        </p:spPr>
        <p:txBody>
          <a:bodyPr wrap="square">
            <a:spAutoFit/>
            <a:scene3d>
              <a:camera prst="orthographicFront"/>
              <a:lightRig rig="glow" dir="t"/>
            </a:scene3d>
            <a:sp3d extrusionH="57150">
              <a:bevelT w="57150" h="38100" prst="hardEdge"/>
            </a:sp3d>
          </a:bodyPr>
          <a:lstStyle/>
          <a:p>
            <a:pPr algn="ctr"/>
            <a:r>
              <a:rPr lang="en" sz="5400" b="1" dirty="0">
                <a:ln w="9525">
                  <a:solidFill>
                    <a:schemeClr val="bg1"/>
                  </a:solidFill>
                  <a:prstDash val="solid"/>
                </a:ln>
                <a:solidFill>
                  <a:schemeClr val="accent4">
                    <a:lumMod val="50000"/>
                  </a:schemeClr>
                </a:solidFill>
                <a:effectLst>
                  <a:outerShdw blurRad="12700" dist="38100" dir="2700000" algn="tl" rotWithShape="0">
                    <a:schemeClr val="accent4">
                      <a:lumMod val="75000"/>
                    </a:schemeClr>
                  </a:outerShdw>
                </a:effectLst>
              </a:rPr>
              <a:t>THE TESTIMONY OF JOHN THE BAPTIST</a:t>
            </a:r>
          </a:p>
        </p:txBody>
      </p:sp>
      <p:sp>
        <p:nvSpPr>
          <p:cNvPr id="2" name="Diagrama de flujo: retraso 1">
            <a:extLst>
              <a:ext uri="{FF2B5EF4-FFF2-40B4-BE49-F238E27FC236}">
                <a16:creationId xmlns:a16="http://schemas.microsoft.com/office/drawing/2014/main" id="{D5D841AD-915E-932B-960A-827D9476CEE6}"/>
              </a:ext>
            </a:extLst>
          </p:cNvPr>
          <p:cNvSpPr/>
          <p:nvPr/>
        </p:nvSpPr>
        <p:spPr>
          <a:xfrm>
            <a:off x="7198468" y="457200"/>
            <a:ext cx="4572000" cy="5943600"/>
          </a:xfrm>
          <a:prstGeom prst="flowChartDelay">
            <a:avLst/>
          </a:prstGeom>
          <a:blipFill dpi="0" rotWithShape="1">
            <a:blip r:embed="rId3" cstate="email">
              <a:extLst>
                <a:ext uri="{28A0092B-C50C-407E-A947-70E740481C1C}">
                  <a14:useLocalDpi xmlns:a14="http://schemas.microsoft.com/office/drawing/2010/main"/>
                </a:ext>
              </a:extLst>
            </a:blip>
            <a:srcRect/>
            <a:stretch>
              <a:fillRect/>
            </a:stretch>
          </a:blipFill>
          <a:ln w="57150">
            <a:solidFill>
              <a:schemeClr val="accent4">
                <a:lumMod val="75000"/>
              </a:schemeClr>
            </a:solidFill>
          </a:ln>
          <a:effectLst/>
          <a:scene3d>
            <a:camera prst="orthographicFront"/>
            <a:lightRig rig="threePt" dir="t"/>
          </a:scene3d>
          <a:sp3d>
            <a:bevelT w="114300" prst="artDeco"/>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8781689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3F1EA342-890C-9E4E-E439-CC3AA447E308}"/>
              </a:ext>
            </a:extLst>
          </p:cNvPr>
          <p:cNvSpPr>
            <a:spLocks noGrp="1" noRot="1" noMove="1" noResize="1" noEditPoints="1" noAdjustHandles="1" noChangeArrowheads="1" noChangeShapeType="1"/>
          </p:cNvSpPr>
          <p:nvPr/>
        </p:nvSpPr>
        <p:spPr>
          <a:xfrm>
            <a:off x="0" y="0"/>
            <a:ext cx="12191999" cy="1385322"/>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CF990BF-42EF-29F5-847C-F24C67B883A7}"/>
              </a:ext>
            </a:extLst>
          </p:cNvPr>
          <p:cNvSpPr txBox="1"/>
          <p:nvPr/>
        </p:nvSpPr>
        <p:spPr>
          <a:xfrm>
            <a:off x="514351" y="19050"/>
            <a:ext cx="111633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rgbClr val="FF8B8B"/>
                </a:solidFill>
              </a:rPr>
              <a:t>INTRODUCING THE MESSIAH</a:t>
            </a:r>
          </a:p>
        </p:txBody>
      </p:sp>
      <p:sp>
        <p:nvSpPr>
          <p:cNvPr id="5" name="CuadroTexto 4">
            <a:extLst>
              <a:ext uri="{FF2B5EF4-FFF2-40B4-BE49-F238E27FC236}">
                <a16:creationId xmlns:a16="http://schemas.microsoft.com/office/drawing/2014/main" id="{44A5A1E9-D05D-1E6E-D30F-7D0EC11A794D}"/>
              </a:ext>
            </a:extLst>
          </p:cNvPr>
          <p:cNvSpPr txBox="1"/>
          <p:nvPr/>
        </p:nvSpPr>
        <p:spPr>
          <a:xfrm>
            <a:off x="1209674" y="667047"/>
            <a:ext cx="9772650" cy="646331"/>
          </a:xfrm>
          <a:prstGeom prst="rect">
            <a:avLst/>
          </a:prstGeom>
          <a:noFill/>
        </p:spPr>
        <p:txBody>
          <a:bodyPr wrap="square">
            <a:spAutoFit/>
          </a:bodyPr>
          <a:lstStyle/>
          <a:p>
            <a:pPr algn="ctr"/>
            <a:r>
              <a:rPr lang="en" b="1" dirty="0">
                <a:solidFill>
                  <a:srgbClr val="EDC5FF"/>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EDC5FF"/>
                </a:solidFill>
                <a:effectLst>
                  <a:outerShdw blurRad="38100" dist="38100" dir="2700000" algn="tl">
                    <a:srgbClr val="000000">
                      <a:alpha val="43137"/>
                    </a:srgbClr>
                  </a:outerShdw>
                </a:effectLst>
                <a:latin typeface="Comic Sans MS" panose="030F0702030302020204" pitchFamily="66" charset="0"/>
              </a:rPr>
              <a:t>He is the one who comes after me, the straps of whose sandals I am                     not worthy to untie</a:t>
            </a:r>
            <a:r>
              <a:rPr lang="en" b="1" dirty="0">
                <a:solidFill>
                  <a:srgbClr val="EDC5FF"/>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EDC5FF"/>
                </a:solidFill>
                <a:effectLst>
                  <a:outerShdw blurRad="38100" dist="38100" dir="2700000" algn="tl">
                    <a:srgbClr val="000000">
                      <a:alpha val="43137"/>
                    </a:srgbClr>
                  </a:outerShdw>
                </a:effectLst>
                <a:latin typeface="Comic Sans MS" panose="030F0702030302020204" pitchFamily="66" charset="0"/>
              </a:rPr>
              <a:t>(John 1:27)</a:t>
            </a:r>
          </a:p>
        </p:txBody>
      </p:sp>
      <p:sp>
        <p:nvSpPr>
          <p:cNvPr id="6" name="CuadroTexto 5">
            <a:extLst>
              <a:ext uri="{FF2B5EF4-FFF2-40B4-BE49-F238E27FC236}">
                <a16:creationId xmlns:a16="http://schemas.microsoft.com/office/drawing/2014/main" id="{24BBCC07-2FF9-8857-2993-4CA17AA6A33E}"/>
              </a:ext>
            </a:extLst>
          </p:cNvPr>
          <p:cNvSpPr txBox="1"/>
          <p:nvPr/>
        </p:nvSpPr>
        <p:spPr>
          <a:xfrm>
            <a:off x="2578438" y="1385322"/>
            <a:ext cx="9099213" cy="1015663"/>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Bethabara, where John baptized, was near Jericho and Jerusalem (Jn . 1:28). Many came to hear him and be baptized by him. Among them were scribes and Pharisees.</a:t>
            </a:r>
          </a:p>
        </p:txBody>
      </p:sp>
      <p:graphicFrame>
        <p:nvGraphicFramePr>
          <p:cNvPr id="2" name="Diagrama 1">
            <a:extLst>
              <a:ext uri="{FF2B5EF4-FFF2-40B4-BE49-F238E27FC236}">
                <a16:creationId xmlns:a16="http://schemas.microsoft.com/office/drawing/2014/main" id="{E5264D3A-F610-A9FF-A4FB-C746FD8970CA}"/>
              </a:ext>
            </a:extLst>
          </p:cNvPr>
          <p:cNvGraphicFramePr/>
          <p:nvPr>
            <p:extLst>
              <p:ext uri="{D42A27DB-BD31-4B8C-83A1-F6EECF244321}">
                <p14:modId xmlns:p14="http://schemas.microsoft.com/office/powerpoint/2010/main" val="2099275232"/>
              </p:ext>
            </p:extLst>
          </p:nvPr>
        </p:nvGraphicFramePr>
        <p:xfrm>
          <a:off x="266699" y="4388044"/>
          <a:ext cx="11658602" cy="24027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Un grupo de personas disfrazadas&#10;&#10;Descripción generada automáticamente con confianza media">
            <a:extLst>
              <a:ext uri="{FF2B5EF4-FFF2-40B4-BE49-F238E27FC236}">
                <a16:creationId xmlns:a16="http://schemas.microsoft.com/office/drawing/2014/main" id="{6603FDF4-325E-EBF0-03AF-78E5D1EFF34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688748" y="2266185"/>
            <a:ext cx="2402125" cy="1916349"/>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Una caricatura de una persona&#10;&#10;Descripción generada automáticamente con confianza baja">
            <a:extLst>
              <a:ext uri="{FF2B5EF4-FFF2-40B4-BE49-F238E27FC236}">
                <a16:creationId xmlns:a16="http://schemas.microsoft.com/office/drawing/2014/main" id="{19D00E68-487F-6151-8815-74276E2D43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01126" y="1436488"/>
            <a:ext cx="2402126" cy="241773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12" name="CuadroTexto 11">
            <a:extLst>
              <a:ext uri="{FF2B5EF4-FFF2-40B4-BE49-F238E27FC236}">
                <a16:creationId xmlns:a16="http://schemas.microsoft.com/office/drawing/2014/main" id="{7D662AE6-64F5-FAAF-628E-EB1E2CF6C0B6}"/>
              </a:ext>
            </a:extLst>
          </p:cNvPr>
          <p:cNvSpPr txBox="1"/>
          <p:nvPr/>
        </p:nvSpPr>
        <p:spPr>
          <a:xfrm>
            <a:off x="2578437" y="2350980"/>
            <a:ext cx="7032489" cy="163121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The report of these leaders alerted the Sanhedrin to the point of sending delegates to ask John if he considered himself the Messiah, the Christ (Jn. 1:19). But John was not the Messiah. He had a particular mission: to prepare the people to receive the true Messiah (Jn. 1:22-23).</a:t>
            </a:r>
          </a:p>
        </p:txBody>
      </p:sp>
      <p:sp>
        <p:nvSpPr>
          <p:cNvPr id="14" name="CuadroTexto 13">
            <a:extLst>
              <a:ext uri="{FF2B5EF4-FFF2-40B4-BE49-F238E27FC236}">
                <a16:creationId xmlns:a16="http://schemas.microsoft.com/office/drawing/2014/main" id="{38ABD38C-35EF-749B-97E8-45897682991C}"/>
              </a:ext>
            </a:extLst>
          </p:cNvPr>
          <p:cNvSpPr txBox="1"/>
          <p:nvPr/>
        </p:nvSpPr>
        <p:spPr>
          <a:xfrm>
            <a:off x="1064165" y="3932191"/>
            <a:ext cx="6094378" cy="400110"/>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John testified that Christ was superior to him:</a:t>
            </a:r>
          </a:p>
        </p:txBody>
      </p:sp>
    </p:spTree>
    <p:extLst>
      <p:ext uri="{BB962C8B-B14F-4D97-AF65-F5344CB8AC3E}">
        <p14:creationId xmlns:p14="http://schemas.microsoft.com/office/powerpoint/2010/main" val="18620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F9DAC9C1-589F-47C3-801B-FC73CD38CD22}"/>
                                            </p:graphicEl>
                                          </p:spTgt>
                                        </p:tgtEl>
                                        <p:attrNameLst>
                                          <p:attrName>style.visibility</p:attrName>
                                        </p:attrNameLst>
                                      </p:cBhvr>
                                      <p:to>
                                        <p:strVal val="visible"/>
                                      </p:to>
                                    </p:set>
                                    <p:anim calcmode="lin" valueType="num">
                                      <p:cBhvr>
                                        <p:cTn id="46" dur="500" fill="hold"/>
                                        <p:tgtEl>
                                          <p:spTgt spid="2">
                                            <p:graphicEl>
                                              <a:dgm id="{F9DAC9C1-589F-47C3-801B-FC73CD38CD22}"/>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F9DAC9C1-589F-47C3-801B-FC73CD38CD22}"/>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F9DAC9C1-589F-47C3-801B-FC73CD38CD22}"/>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2">
                                            <p:graphicEl>
                                              <a:dgm id="{48367674-ED84-4419-B1A3-D6AB56509435}"/>
                                            </p:graphicEl>
                                          </p:spTgt>
                                        </p:tgtEl>
                                        <p:attrNameLst>
                                          <p:attrName>style.visibility</p:attrName>
                                        </p:attrNameLst>
                                      </p:cBhvr>
                                      <p:to>
                                        <p:strVal val="visible"/>
                                      </p:to>
                                    </p:set>
                                    <p:animEffect transition="in" filter="fade">
                                      <p:cBhvr>
                                        <p:cTn id="53" dur="1000"/>
                                        <p:tgtEl>
                                          <p:spTgt spid="2">
                                            <p:graphicEl>
                                              <a:dgm id="{48367674-ED84-4419-B1A3-D6AB56509435}"/>
                                            </p:graphicEl>
                                          </p:spTgt>
                                        </p:tgtEl>
                                      </p:cBhvr>
                                    </p:animEffect>
                                    <p:anim calcmode="lin" valueType="num">
                                      <p:cBhvr>
                                        <p:cTn id="54" dur="1000" fill="hold"/>
                                        <p:tgtEl>
                                          <p:spTgt spid="2">
                                            <p:graphicEl>
                                              <a:dgm id="{48367674-ED84-4419-B1A3-D6AB56509435}"/>
                                            </p:graphicEl>
                                          </p:spTgt>
                                        </p:tgtEl>
                                        <p:attrNameLst>
                                          <p:attrName>ppt_x</p:attrName>
                                        </p:attrNameLst>
                                      </p:cBhvr>
                                      <p:tavLst>
                                        <p:tav tm="0">
                                          <p:val>
                                            <p:strVal val="#ppt_x"/>
                                          </p:val>
                                        </p:tav>
                                        <p:tav tm="100000">
                                          <p:val>
                                            <p:strVal val="#ppt_x"/>
                                          </p:val>
                                        </p:tav>
                                      </p:tavLst>
                                    </p:anim>
                                    <p:anim calcmode="lin" valueType="num">
                                      <p:cBhvr>
                                        <p:cTn id="55" dur="1000" fill="hold"/>
                                        <p:tgtEl>
                                          <p:spTgt spid="2">
                                            <p:graphicEl>
                                              <a:dgm id="{48367674-ED84-4419-B1A3-D6AB56509435}"/>
                                            </p:graphicEl>
                                          </p:spTgt>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
                                            <p:graphicEl>
                                              <a:dgm id="{3F6909CA-0CE8-4EF4-9A6C-3A37AD31C4E4}"/>
                                            </p:graphicEl>
                                          </p:spTgt>
                                        </p:tgtEl>
                                        <p:attrNameLst>
                                          <p:attrName>style.visibility</p:attrName>
                                        </p:attrNameLst>
                                      </p:cBhvr>
                                      <p:to>
                                        <p:strVal val="visible"/>
                                      </p:to>
                                    </p:set>
                                    <p:animEffect transition="in" filter="fade">
                                      <p:cBhvr>
                                        <p:cTn id="58" dur="1000"/>
                                        <p:tgtEl>
                                          <p:spTgt spid="2">
                                            <p:graphicEl>
                                              <a:dgm id="{3F6909CA-0CE8-4EF4-9A6C-3A37AD31C4E4}"/>
                                            </p:graphicEl>
                                          </p:spTgt>
                                        </p:tgtEl>
                                      </p:cBhvr>
                                    </p:animEffect>
                                    <p:anim calcmode="lin" valueType="num">
                                      <p:cBhvr>
                                        <p:cTn id="59" dur="1000" fill="hold"/>
                                        <p:tgtEl>
                                          <p:spTgt spid="2">
                                            <p:graphicEl>
                                              <a:dgm id="{3F6909CA-0CE8-4EF4-9A6C-3A37AD31C4E4}"/>
                                            </p:graphicEl>
                                          </p:spTgt>
                                        </p:tgtEl>
                                        <p:attrNameLst>
                                          <p:attrName>ppt_x</p:attrName>
                                        </p:attrNameLst>
                                      </p:cBhvr>
                                      <p:tavLst>
                                        <p:tav tm="0">
                                          <p:val>
                                            <p:strVal val="#ppt_x"/>
                                          </p:val>
                                        </p:tav>
                                        <p:tav tm="100000">
                                          <p:val>
                                            <p:strVal val="#ppt_x"/>
                                          </p:val>
                                        </p:tav>
                                      </p:tavLst>
                                    </p:anim>
                                    <p:anim calcmode="lin" valueType="num">
                                      <p:cBhvr>
                                        <p:cTn id="60" dur="1000" fill="hold"/>
                                        <p:tgtEl>
                                          <p:spTgt spid="2">
                                            <p:graphicEl>
                                              <a:dgm id="{3F6909CA-0CE8-4EF4-9A6C-3A37AD31C4E4}"/>
                                            </p:graphic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A61D7181-BFDA-47FD-9999-E3D8471053A3}"/>
                                            </p:graphicEl>
                                          </p:spTgt>
                                        </p:tgtEl>
                                        <p:attrNameLst>
                                          <p:attrName>style.visibility</p:attrName>
                                        </p:attrNameLst>
                                      </p:cBhvr>
                                      <p:to>
                                        <p:strVal val="visible"/>
                                      </p:to>
                                    </p:set>
                                    <p:anim calcmode="lin" valueType="num">
                                      <p:cBhvr>
                                        <p:cTn id="65" dur="500" fill="hold"/>
                                        <p:tgtEl>
                                          <p:spTgt spid="2">
                                            <p:graphicEl>
                                              <a:dgm id="{A61D7181-BFDA-47FD-9999-E3D8471053A3}"/>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A61D7181-BFDA-47FD-9999-E3D8471053A3}"/>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A61D7181-BFDA-47FD-9999-E3D8471053A3}"/>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2">
                                            <p:graphicEl>
                                              <a:dgm id="{03DD652B-6965-46A1-A141-6EF6E2330B57}"/>
                                            </p:graphicEl>
                                          </p:spTgt>
                                        </p:tgtEl>
                                        <p:attrNameLst>
                                          <p:attrName>style.visibility</p:attrName>
                                        </p:attrNameLst>
                                      </p:cBhvr>
                                      <p:to>
                                        <p:strVal val="visible"/>
                                      </p:to>
                                    </p:set>
                                    <p:animEffect transition="in" filter="fade">
                                      <p:cBhvr>
                                        <p:cTn id="72" dur="1000"/>
                                        <p:tgtEl>
                                          <p:spTgt spid="2">
                                            <p:graphicEl>
                                              <a:dgm id="{03DD652B-6965-46A1-A141-6EF6E2330B57}"/>
                                            </p:graphicEl>
                                          </p:spTgt>
                                        </p:tgtEl>
                                      </p:cBhvr>
                                    </p:animEffect>
                                    <p:anim calcmode="lin" valueType="num">
                                      <p:cBhvr>
                                        <p:cTn id="73" dur="1000" fill="hold"/>
                                        <p:tgtEl>
                                          <p:spTgt spid="2">
                                            <p:graphicEl>
                                              <a:dgm id="{03DD652B-6965-46A1-A141-6EF6E2330B57}"/>
                                            </p:graphicEl>
                                          </p:spTgt>
                                        </p:tgtEl>
                                        <p:attrNameLst>
                                          <p:attrName>ppt_x</p:attrName>
                                        </p:attrNameLst>
                                      </p:cBhvr>
                                      <p:tavLst>
                                        <p:tav tm="0">
                                          <p:val>
                                            <p:strVal val="#ppt_x"/>
                                          </p:val>
                                        </p:tav>
                                        <p:tav tm="100000">
                                          <p:val>
                                            <p:strVal val="#ppt_x"/>
                                          </p:val>
                                        </p:tav>
                                      </p:tavLst>
                                    </p:anim>
                                    <p:anim calcmode="lin" valueType="num">
                                      <p:cBhvr>
                                        <p:cTn id="74" dur="1000" fill="hold"/>
                                        <p:tgtEl>
                                          <p:spTgt spid="2">
                                            <p:graphicEl>
                                              <a:dgm id="{03DD652B-6965-46A1-A141-6EF6E2330B5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
                                            <p:graphicEl>
                                              <a:dgm id="{4A45D118-A03C-4173-88F5-6EAD0C9635CD}"/>
                                            </p:graphicEl>
                                          </p:spTgt>
                                        </p:tgtEl>
                                        <p:attrNameLst>
                                          <p:attrName>style.visibility</p:attrName>
                                        </p:attrNameLst>
                                      </p:cBhvr>
                                      <p:to>
                                        <p:strVal val="visible"/>
                                      </p:to>
                                    </p:set>
                                    <p:animEffect transition="in" filter="fade">
                                      <p:cBhvr>
                                        <p:cTn id="77" dur="1000"/>
                                        <p:tgtEl>
                                          <p:spTgt spid="2">
                                            <p:graphicEl>
                                              <a:dgm id="{4A45D118-A03C-4173-88F5-6EAD0C9635CD}"/>
                                            </p:graphicEl>
                                          </p:spTgt>
                                        </p:tgtEl>
                                      </p:cBhvr>
                                    </p:animEffect>
                                    <p:anim calcmode="lin" valueType="num">
                                      <p:cBhvr>
                                        <p:cTn id="78" dur="1000" fill="hold"/>
                                        <p:tgtEl>
                                          <p:spTgt spid="2">
                                            <p:graphicEl>
                                              <a:dgm id="{4A45D118-A03C-4173-88F5-6EAD0C9635CD}"/>
                                            </p:graphicEl>
                                          </p:spTgt>
                                        </p:tgtEl>
                                        <p:attrNameLst>
                                          <p:attrName>ppt_x</p:attrName>
                                        </p:attrNameLst>
                                      </p:cBhvr>
                                      <p:tavLst>
                                        <p:tav tm="0">
                                          <p:val>
                                            <p:strVal val="#ppt_x"/>
                                          </p:val>
                                        </p:tav>
                                        <p:tav tm="100000">
                                          <p:val>
                                            <p:strVal val="#ppt_x"/>
                                          </p:val>
                                        </p:tav>
                                      </p:tavLst>
                                    </p:anim>
                                    <p:anim calcmode="lin" valueType="num">
                                      <p:cBhvr>
                                        <p:cTn id="79" dur="1000" fill="hold"/>
                                        <p:tgtEl>
                                          <p:spTgt spid="2">
                                            <p:graphicEl>
                                              <a:dgm id="{4A45D118-A03C-4173-88F5-6EAD0C9635CD}"/>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2">
                                            <p:graphicEl>
                                              <a:dgm id="{2B344C44-53F3-4B5D-A501-C94BCF3B863D}"/>
                                            </p:graphicEl>
                                          </p:spTgt>
                                        </p:tgtEl>
                                        <p:attrNameLst>
                                          <p:attrName>style.visibility</p:attrName>
                                        </p:attrNameLst>
                                      </p:cBhvr>
                                      <p:to>
                                        <p:strVal val="visible"/>
                                      </p:to>
                                    </p:set>
                                    <p:animEffect transition="in" filter="fade">
                                      <p:cBhvr>
                                        <p:cTn id="84" dur="1000"/>
                                        <p:tgtEl>
                                          <p:spTgt spid="2">
                                            <p:graphicEl>
                                              <a:dgm id="{2B344C44-53F3-4B5D-A501-C94BCF3B863D}"/>
                                            </p:graphicEl>
                                          </p:spTgt>
                                        </p:tgtEl>
                                      </p:cBhvr>
                                    </p:animEffect>
                                    <p:anim calcmode="lin" valueType="num">
                                      <p:cBhvr>
                                        <p:cTn id="85" dur="1000" fill="hold"/>
                                        <p:tgtEl>
                                          <p:spTgt spid="2">
                                            <p:graphicEl>
                                              <a:dgm id="{2B344C44-53F3-4B5D-A501-C94BCF3B863D}"/>
                                            </p:graphicEl>
                                          </p:spTgt>
                                        </p:tgtEl>
                                        <p:attrNameLst>
                                          <p:attrName>ppt_x</p:attrName>
                                        </p:attrNameLst>
                                      </p:cBhvr>
                                      <p:tavLst>
                                        <p:tav tm="0">
                                          <p:val>
                                            <p:strVal val="#ppt_x"/>
                                          </p:val>
                                        </p:tav>
                                        <p:tav tm="100000">
                                          <p:val>
                                            <p:strVal val="#ppt_x"/>
                                          </p:val>
                                        </p:tav>
                                      </p:tavLst>
                                    </p:anim>
                                    <p:anim calcmode="lin" valueType="num">
                                      <p:cBhvr>
                                        <p:cTn id="86" dur="1000" fill="hold"/>
                                        <p:tgtEl>
                                          <p:spTgt spid="2">
                                            <p:graphicEl>
                                              <a:dgm id="{2B344C44-53F3-4B5D-A501-C94BCF3B863D}"/>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2">
                                            <p:graphicEl>
                                              <a:dgm id="{E7AD4D37-210D-4AAA-8CB6-62C18FFF7F14}"/>
                                            </p:graphicEl>
                                          </p:spTgt>
                                        </p:tgtEl>
                                        <p:attrNameLst>
                                          <p:attrName>style.visibility</p:attrName>
                                        </p:attrNameLst>
                                      </p:cBhvr>
                                      <p:to>
                                        <p:strVal val="visible"/>
                                      </p:to>
                                    </p:set>
                                    <p:animEffect transition="in" filter="fade">
                                      <p:cBhvr>
                                        <p:cTn id="89" dur="1000"/>
                                        <p:tgtEl>
                                          <p:spTgt spid="2">
                                            <p:graphicEl>
                                              <a:dgm id="{E7AD4D37-210D-4AAA-8CB6-62C18FFF7F14}"/>
                                            </p:graphicEl>
                                          </p:spTgt>
                                        </p:tgtEl>
                                      </p:cBhvr>
                                    </p:animEffect>
                                    <p:anim calcmode="lin" valueType="num">
                                      <p:cBhvr>
                                        <p:cTn id="90" dur="1000" fill="hold"/>
                                        <p:tgtEl>
                                          <p:spTgt spid="2">
                                            <p:graphicEl>
                                              <a:dgm id="{E7AD4D37-210D-4AAA-8CB6-62C18FFF7F14}"/>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E7AD4D37-210D-4AAA-8CB6-62C18FFF7F14}"/>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04BD68F5-70DE-4BBA-AEE7-F22E64D6B3D9}"/>
                                            </p:graphicEl>
                                          </p:spTgt>
                                        </p:tgtEl>
                                        <p:attrNameLst>
                                          <p:attrName>style.visibility</p:attrName>
                                        </p:attrNameLst>
                                      </p:cBhvr>
                                      <p:to>
                                        <p:strVal val="visible"/>
                                      </p:to>
                                    </p:set>
                                    <p:anim calcmode="lin" valueType="num">
                                      <p:cBhvr>
                                        <p:cTn id="96" dur="500" fill="hold"/>
                                        <p:tgtEl>
                                          <p:spTgt spid="2">
                                            <p:graphicEl>
                                              <a:dgm id="{04BD68F5-70DE-4BBA-AEE7-F22E64D6B3D9}"/>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04BD68F5-70DE-4BBA-AEE7-F22E64D6B3D9}"/>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04BD68F5-70DE-4BBA-AEE7-F22E64D6B3D9}"/>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2">
                                            <p:graphicEl>
                                              <a:dgm id="{A30662E6-8234-47AF-9435-1C4257157D65}"/>
                                            </p:graphicEl>
                                          </p:spTgt>
                                        </p:tgtEl>
                                        <p:attrNameLst>
                                          <p:attrName>style.visibility</p:attrName>
                                        </p:attrNameLst>
                                      </p:cBhvr>
                                      <p:to>
                                        <p:strVal val="visible"/>
                                      </p:to>
                                    </p:set>
                                    <p:animEffect transition="in" filter="fade">
                                      <p:cBhvr>
                                        <p:cTn id="103" dur="1000"/>
                                        <p:tgtEl>
                                          <p:spTgt spid="2">
                                            <p:graphicEl>
                                              <a:dgm id="{A30662E6-8234-47AF-9435-1C4257157D65}"/>
                                            </p:graphicEl>
                                          </p:spTgt>
                                        </p:tgtEl>
                                      </p:cBhvr>
                                    </p:animEffect>
                                    <p:anim calcmode="lin" valueType="num">
                                      <p:cBhvr>
                                        <p:cTn id="104" dur="1000" fill="hold"/>
                                        <p:tgtEl>
                                          <p:spTgt spid="2">
                                            <p:graphicEl>
                                              <a:dgm id="{A30662E6-8234-47AF-9435-1C4257157D65}"/>
                                            </p:graphicEl>
                                          </p:spTgt>
                                        </p:tgtEl>
                                        <p:attrNameLst>
                                          <p:attrName>ppt_x</p:attrName>
                                        </p:attrNameLst>
                                      </p:cBhvr>
                                      <p:tavLst>
                                        <p:tav tm="0">
                                          <p:val>
                                            <p:strVal val="#ppt_x"/>
                                          </p:val>
                                        </p:tav>
                                        <p:tav tm="100000">
                                          <p:val>
                                            <p:strVal val="#ppt_x"/>
                                          </p:val>
                                        </p:tav>
                                      </p:tavLst>
                                    </p:anim>
                                    <p:anim calcmode="lin" valueType="num">
                                      <p:cBhvr>
                                        <p:cTn id="105" dur="1000" fill="hold"/>
                                        <p:tgtEl>
                                          <p:spTgt spid="2">
                                            <p:graphicEl>
                                              <a:dgm id="{A30662E6-8234-47AF-9435-1C4257157D65}"/>
                                            </p:graphicEl>
                                          </p:spTgt>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2">
                                            <p:graphicEl>
                                              <a:dgm id="{6E49BE96-A159-4D3A-B9D5-B54F7CD9B4E1}"/>
                                            </p:graphicEl>
                                          </p:spTgt>
                                        </p:tgtEl>
                                        <p:attrNameLst>
                                          <p:attrName>style.visibility</p:attrName>
                                        </p:attrNameLst>
                                      </p:cBhvr>
                                      <p:to>
                                        <p:strVal val="visible"/>
                                      </p:to>
                                    </p:set>
                                    <p:animEffect transition="in" filter="fade">
                                      <p:cBhvr>
                                        <p:cTn id="108" dur="1000"/>
                                        <p:tgtEl>
                                          <p:spTgt spid="2">
                                            <p:graphicEl>
                                              <a:dgm id="{6E49BE96-A159-4D3A-B9D5-B54F7CD9B4E1}"/>
                                            </p:graphicEl>
                                          </p:spTgt>
                                        </p:tgtEl>
                                      </p:cBhvr>
                                    </p:animEffect>
                                    <p:anim calcmode="lin" valueType="num">
                                      <p:cBhvr>
                                        <p:cTn id="109" dur="1000" fill="hold"/>
                                        <p:tgtEl>
                                          <p:spTgt spid="2">
                                            <p:graphicEl>
                                              <a:dgm id="{6E49BE96-A159-4D3A-B9D5-B54F7CD9B4E1}"/>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6E49BE96-A159-4D3A-B9D5-B54F7CD9B4E1}"/>
                                            </p:graphic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grpId="0" nodeType="clickEffect">
                                  <p:stCondLst>
                                    <p:cond delay="0"/>
                                  </p:stCondLst>
                                  <p:childTnLst>
                                    <p:set>
                                      <p:cBhvr>
                                        <p:cTn id="114" dur="1" fill="hold">
                                          <p:stCondLst>
                                            <p:cond delay="0"/>
                                          </p:stCondLst>
                                        </p:cTn>
                                        <p:tgtEl>
                                          <p:spTgt spid="2">
                                            <p:graphicEl>
                                              <a:dgm id="{0088AFB0-C871-4634-AA30-7786297EB9DB}"/>
                                            </p:graphicEl>
                                          </p:spTgt>
                                        </p:tgtEl>
                                        <p:attrNameLst>
                                          <p:attrName>style.visibility</p:attrName>
                                        </p:attrNameLst>
                                      </p:cBhvr>
                                      <p:to>
                                        <p:strVal val="visible"/>
                                      </p:to>
                                    </p:set>
                                    <p:animEffect transition="in" filter="fade">
                                      <p:cBhvr>
                                        <p:cTn id="115" dur="1000"/>
                                        <p:tgtEl>
                                          <p:spTgt spid="2">
                                            <p:graphicEl>
                                              <a:dgm id="{0088AFB0-C871-4634-AA30-7786297EB9DB}"/>
                                            </p:graphicEl>
                                          </p:spTgt>
                                        </p:tgtEl>
                                      </p:cBhvr>
                                    </p:animEffect>
                                    <p:anim calcmode="lin" valueType="num">
                                      <p:cBhvr>
                                        <p:cTn id="116" dur="1000" fill="hold"/>
                                        <p:tgtEl>
                                          <p:spTgt spid="2">
                                            <p:graphicEl>
                                              <a:dgm id="{0088AFB0-C871-4634-AA30-7786297EB9DB}"/>
                                            </p:graphicEl>
                                          </p:spTgt>
                                        </p:tgtEl>
                                        <p:attrNameLst>
                                          <p:attrName>ppt_x</p:attrName>
                                        </p:attrNameLst>
                                      </p:cBhvr>
                                      <p:tavLst>
                                        <p:tav tm="0">
                                          <p:val>
                                            <p:strVal val="#ppt_x"/>
                                          </p:val>
                                        </p:tav>
                                        <p:tav tm="100000">
                                          <p:val>
                                            <p:strVal val="#ppt_x"/>
                                          </p:val>
                                        </p:tav>
                                      </p:tavLst>
                                    </p:anim>
                                    <p:anim calcmode="lin" valueType="num">
                                      <p:cBhvr>
                                        <p:cTn id="117" dur="1000" fill="hold"/>
                                        <p:tgtEl>
                                          <p:spTgt spid="2">
                                            <p:graphicEl>
                                              <a:dgm id="{0088AFB0-C871-4634-AA30-7786297EB9DB}"/>
                                            </p:graphicEl>
                                          </p:spTgt>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2">
                                            <p:graphicEl>
                                              <a:dgm id="{4CAE7564-609E-46A6-AB9E-148AA24E2F52}"/>
                                            </p:graphicEl>
                                          </p:spTgt>
                                        </p:tgtEl>
                                        <p:attrNameLst>
                                          <p:attrName>style.visibility</p:attrName>
                                        </p:attrNameLst>
                                      </p:cBhvr>
                                      <p:to>
                                        <p:strVal val="visible"/>
                                      </p:to>
                                    </p:set>
                                    <p:animEffect transition="in" filter="fade">
                                      <p:cBhvr>
                                        <p:cTn id="120" dur="1000"/>
                                        <p:tgtEl>
                                          <p:spTgt spid="2">
                                            <p:graphicEl>
                                              <a:dgm id="{4CAE7564-609E-46A6-AB9E-148AA24E2F52}"/>
                                            </p:graphicEl>
                                          </p:spTgt>
                                        </p:tgtEl>
                                      </p:cBhvr>
                                    </p:animEffect>
                                    <p:anim calcmode="lin" valueType="num">
                                      <p:cBhvr>
                                        <p:cTn id="121" dur="1000" fill="hold"/>
                                        <p:tgtEl>
                                          <p:spTgt spid="2">
                                            <p:graphicEl>
                                              <a:dgm id="{4CAE7564-609E-46A6-AB9E-148AA24E2F52}"/>
                                            </p:graphicEl>
                                          </p:spTgt>
                                        </p:tgtEl>
                                        <p:attrNameLst>
                                          <p:attrName>ppt_x</p:attrName>
                                        </p:attrNameLst>
                                      </p:cBhvr>
                                      <p:tavLst>
                                        <p:tav tm="0">
                                          <p:val>
                                            <p:strVal val="#ppt_x"/>
                                          </p:val>
                                        </p:tav>
                                        <p:tav tm="100000">
                                          <p:val>
                                            <p:strVal val="#ppt_x"/>
                                          </p:val>
                                        </p:tav>
                                      </p:tavLst>
                                    </p:anim>
                                    <p:anim calcmode="lin" valueType="num">
                                      <p:cBhvr>
                                        <p:cTn id="122" dur="1000" fill="hold"/>
                                        <p:tgtEl>
                                          <p:spTgt spid="2">
                                            <p:graphicEl>
                                              <a:dgm id="{4CAE7564-609E-46A6-AB9E-148AA24E2F5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96CA368-52B9-5044-11B0-BF09029A27A2}"/>
              </a:ext>
            </a:extLst>
          </p:cNvPr>
          <p:cNvSpPr>
            <a:spLocks noGrp="1" noRot="1" noMove="1" noResize="1" noEditPoints="1" noAdjustHandles="1" noChangeArrowheads="1" noChangeShapeType="1"/>
          </p:cNvSpPr>
          <p:nvPr/>
        </p:nvSpPr>
        <p:spPr>
          <a:xfrm>
            <a:off x="0" y="0"/>
            <a:ext cx="12191999" cy="12517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38E1172-43DE-2B7E-8896-266CD63008E6}"/>
              </a:ext>
            </a:extLst>
          </p:cNvPr>
          <p:cNvSpPr txBox="1"/>
          <p:nvPr/>
        </p:nvSpPr>
        <p:spPr>
          <a:xfrm>
            <a:off x="0" y="-48640"/>
            <a:ext cx="12191999" cy="769441"/>
          </a:xfrm>
          <a:prstGeom prst="rect">
            <a:avLst/>
          </a:prstGeom>
          <a:noFill/>
        </p:spPr>
        <p:txBody>
          <a:bodyPr wrap="square">
            <a:spAutoFit/>
          </a:bodyPr>
          <a:lstStyle/>
          <a:p>
            <a:pPr algn="ctr"/>
            <a:r>
              <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INTRODUCING THE LAMB OF GOD</a:t>
            </a:r>
          </a:p>
        </p:txBody>
      </p:sp>
      <p:sp>
        <p:nvSpPr>
          <p:cNvPr id="5" name="CuadroTexto 4">
            <a:extLst>
              <a:ext uri="{FF2B5EF4-FFF2-40B4-BE49-F238E27FC236}">
                <a16:creationId xmlns:a16="http://schemas.microsoft.com/office/drawing/2014/main" id="{ABB236DE-D2D8-FEBA-3C2A-E084D1647A5B}"/>
              </a:ext>
            </a:extLst>
          </p:cNvPr>
          <p:cNvSpPr txBox="1"/>
          <p:nvPr/>
        </p:nvSpPr>
        <p:spPr>
          <a:xfrm>
            <a:off x="1071561" y="558876"/>
            <a:ext cx="10048875" cy="646331"/>
          </a:xfrm>
          <a:prstGeom prst="rect">
            <a:avLst/>
          </a:prstGeom>
          <a:noFill/>
        </p:spPr>
        <p:txBody>
          <a:bodyPr wrap="square">
            <a:spAutoFit/>
          </a:bodyPr>
          <a:lstStyle/>
          <a:p>
            <a:pPr algn="ctr"/>
            <a:r>
              <a:rPr lang="en" b="1" dirty="0">
                <a:solidFill>
                  <a:srgbClr val="E1E1FF"/>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E1E1FF"/>
                </a:solidFill>
                <a:effectLst>
                  <a:outerShdw blurRad="38100" dist="38100" dir="2700000" algn="tl">
                    <a:srgbClr val="000000">
                      <a:alpha val="43137"/>
                    </a:srgbClr>
                  </a:outerShdw>
                </a:effectLst>
                <a:latin typeface="Comic Sans MS" panose="030F0702030302020204" pitchFamily="66" charset="0"/>
              </a:rPr>
              <a:t>The next day John saw Jesus coming toward him and said, “Look, the Lamb of God, who takes away the sin of the world!</a:t>
            </a:r>
            <a:r>
              <a:rPr lang="en" b="1" dirty="0">
                <a:solidFill>
                  <a:srgbClr val="E1E1FF"/>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E1E1FF"/>
                </a:solidFill>
                <a:effectLst>
                  <a:outerShdw blurRad="38100" dist="38100" dir="2700000" algn="tl">
                    <a:srgbClr val="000000">
                      <a:alpha val="43137"/>
                    </a:srgbClr>
                  </a:outerShdw>
                </a:effectLst>
                <a:latin typeface="Comic Sans MS" panose="030F0702030302020204" pitchFamily="66" charset="0"/>
              </a:rPr>
              <a:t>(John 1:29)</a:t>
            </a:r>
          </a:p>
        </p:txBody>
      </p:sp>
      <p:sp>
        <p:nvSpPr>
          <p:cNvPr id="6" name="CuadroTexto 5">
            <a:extLst>
              <a:ext uri="{FF2B5EF4-FFF2-40B4-BE49-F238E27FC236}">
                <a16:creationId xmlns:a16="http://schemas.microsoft.com/office/drawing/2014/main" id="{6B7CCBE8-5E65-60F0-6E89-DC7A152DBAD3}"/>
              </a:ext>
            </a:extLst>
          </p:cNvPr>
          <p:cNvSpPr txBox="1"/>
          <p:nvPr/>
        </p:nvSpPr>
        <p:spPr>
          <a:xfrm>
            <a:off x="161519" y="1376957"/>
            <a:ext cx="7176846" cy="1323439"/>
          </a:xfrm>
          <a:prstGeom prst="rect">
            <a:avLst/>
          </a:prstGeom>
          <a:noFill/>
        </p:spPr>
        <p:txBody>
          <a:bodyPr wrap="square" rtlCol="0">
            <a:spAutoFit/>
          </a:bodyPr>
          <a:lstStyle/>
          <a:p>
            <a:pPr>
              <a:spcBef>
                <a:spcPts val="600"/>
              </a:spcBef>
            </a:pPr>
            <a:r>
              <a:rPr lang="en" sz="2000" b="1" dirty="0"/>
              <a:t>John the Baptist was of priestly lineage and had a clear understanding of the work of the Messiah. For him, Christ was not a national liberator, but the one of whom Isaiah said, “He was led like a lamb to the slaughter” (Is. 53:7).</a:t>
            </a:r>
          </a:p>
        </p:txBody>
      </p:sp>
      <p:pic>
        <p:nvPicPr>
          <p:cNvPr id="4" name="Imagen 3" descr="Imagen que contiene interior, persona, tabla, hombre&#10;&#10;Descripción generada automáticamente">
            <a:extLst>
              <a:ext uri="{FF2B5EF4-FFF2-40B4-BE49-F238E27FC236}">
                <a16:creationId xmlns:a16="http://schemas.microsoft.com/office/drawing/2014/main" id="{A8E2A72F-907A-A64C-D4A7-0DA7617D97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7821" y="1376957"/>
            <a:ext cx="2390936" cy="1793202"/>
          </a:xfrm>
          <a:prstGeom prst="snip2DiagRect">
            <a:avLst/>
          </a:prstGeom>
          <a:solidFill>
            <a:srgbClr val="FFFFFF">
              <a:shade val="85000"/>
            </a:srgbClr>
          </a:solidFill>
          <a:ln w="38100" cap="sq">
            <a:solidFill>
              <a:srgbClr val="E1E1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parado junto a un perro&#10;&#10;Descripción generada automáticamente con confianza media">
            <a:extLst>
              <a:ext uri="{FF2B5EF4-FFF2-40B4-BE49-F238E27FC236}">
                <a16:creationId xmlns:a16="http://schemas.microsoft.com/office/drawing/2014/main" id="{7BDFFF1F-1735-30CE-FF38-0E9CA61DB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04665" y="1376957"/>
            <a:ext cx="2106360" cy="1793202"/>
          </a:xfrm>
          <a:prstGeom prst="snip2DiagRect">
            <a:avLst>
              <a:gd name="adj1" fmla="val 16274"/>
              <a:gd name="adj2" fmla="val 0"/>
            </a:avLst>
          </a:prstGeom>
          <a:solidFill>
            <a:srgbClr val="FFFFFF">
              <a:shade val="85000"/>
            </a:srgbClr>
          </a:solidFill>
          <a:ln w="38100" cap="sq">
            <a:solidFill>
              <a:srgbClr val="9B2C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interior, cama, hombre, viendo&#10;&#10;Descripción generada automáticamente">
            <a:extLst>
              <a:ext uri="{FF2B5EF4-FFF2-40B4-BE49-F238E27FC236}">
                <a16:creationId xmlns:a16="http://schemas.microsoft.com/office/drawing/2014/main" id="{AC3E65D1-B316-7BB2-FB3D-6FD1032D68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57821" y="3295356"/>
            <a:ext cx="1957474" cy="3365900"/>
          </a:xfrm>
          <a:prstGeom prst="rect">
            <a:avLst/>
          </a:prstGeom>
          <a:ln w="38100" cap="sq">
            <a:solidFill>
              <a:srgbClr val="9B2C00"/>
            </a:solidFill>
            <a:prstDash val="solid"/>
            <a:miter lim="800000"/>
          </a:ln>
          <a:effectLst>
            <a:outerShdw blurRad="50800" dist="38100" dir="2700000" algn="tl" rotWithShape="0">
              <a:srgbClr val="000000">
                <a:alpha val="43000"/>
              </a:srgbClr>
            </a:outerShdw>
          </a:effectLst>
        </p:spPr>
      </p:pic>
      <p:sp>
        <p:nvSpPr>
          <p:cNvPr id="16" name="CuadroTexto 15">
            <a:extLst>
              <a:ext uri="{FF2B5EF4-FFF2-40B4-BE49-F238E27FC236}">
                <a16:creationId xmlns:a16="http://schemas.microsoft.com/office/drawing/2014/main" id="{5DB9967F-98DD-F373-B735-2AA6E4AEA12B}"/>
              </a:ext>
            </a:extLst>
          </p:cNvPr>
          <p:cNvSpPr txBox="1"/>
          <p:nvPr/>
        </p:nvSpPr>
        <p:spPr>
          <a:xfrm>
            <a:off x="9429007" y="3491157"/>
            <a:ext cx="2762992" cy="3477875"/>
          </a:xfrm>
          <a:prstGeom prst="rect">
            <a:avLst/>
          </a:prstGeom>
          <a:noFill/>
        </p:spPr>
        <p:txBody>
          <a:bodyPr wrap="square">
            <a:spAutoFit/>
          </a:bodyPr>
          <a:lstStyle/>
          <a:p>
            <a:pPr>
              <a:spcBef>
                <a:spcPts val="600"/>
              </a:spcBef>
            </a:pPr>
            <a:r>
              <a:rPr lang="en" sz="2000" b="1" dirty="0"/>
              <a:t>This statement gives us light on the meaning of the sacrificial system that God commanded Israel. In the shed blood of the Lamb of God there is power to cleanse every confessed sin.</a:t>
            </a:r>
          </a:p>
        </p:txBody>
      </p:sp>
      <p:sp>
        <p:nvSpPr>
          <p:cNvPr id="18" name="CuadroTexto 17">
            <a:extLst>
              <a:ext uri="{FF2B5EF4-FFF2-40B4-BE49-F238E27FC236}">
                <a16:creationId xmlns:a16="http://schemas.microsoft.com/office/drawing/2014/main" id="{E7FA2310-1EDA-393A-7109-E62CB8993CB5}"/>
              </a:ext>
            </a:extLst>
          </p:cNvPr>
          <p:cNvSpPr txBox="1"/>
          <p:nvPr/>
        </p:nvSpPr>
        <p:spPr>
          <a:xfrm>
            <a:off x="3854839" y="3798934"/>
            <a:ext cx="3389270" cy="2862322"/>
          </a:xfrm>
          <a:prstGeom prst="rect">
            <a:avLst/>
          </a:prstGeom>
          <a:noFill/>
        </p:spPr>
        <p:txBody>
          <a:bodyPr wrap="square">
            <a:spAutoFit/>
          </a:bodyPr>
          <a:lstStyle/>
          <a:p>
            <a:pPr>
              <a:spcBef>
                <a:spcPts val="600"/>
              </a:spcBef>
            </a:pPr>
            <a:r>
              <a:rPr lang="en" sz="2000" b="1" dirty="0"/>
              <a:t>Warned by God, he recognized Jesus as the expected Lamb </a:t>
            </a:r>
            <a:br>
              <a:rPr lang="es-ES" sz="2000" b="1" dirty="0"/>
            </a:br>
            <a:r>
              <a:rPr lang="en" sz="2000" b="1" dirty="0"/>
              <a:t>(Jn. 1:31-33). Of course, he did not remain silent. He proclaimed to everyone who the Christ was, and what his role was as the Lamb of God (Jn. 1:29).</a:t>
            </a:r>
          </a:p>
        </p:txBody>
      </p:sp>
      <p:pic>
        <p:nvPicPr>
          <p:cNvPr id="20" name="Imagen 19" descr="Un dibujo de un grupo de personas en una playa&#10;&#10;Descripción generada automáticamente con confianza media">
            <a:extLst>
              <a:ext uri="{FF2B5EF4-FFF2-40B4-BE49-F238E27FC236}">
                <a16:creationId xmlns:a16="http://schemas.microsoft.com/office/drawing/2014/main" id="{4A2ED0BC-5D17-088F-9B53-9DF85D6259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9996" y="4068249"/>
            <a:ext cx="3508653" cy="2631490"/>
          </a:xfrm>
          <a:prstGeom prst="snip2DiagRect">
            <a:avLst>
              <a:gd name="adj1" fmla="val 16635"/>
              <a:gd name="adj2" fmla="val 16667"/>
            </a:avLst>
          </a:prstGeom>
          <a:solidFill>
            <a:srgbClr val="FFFFFF">
              <a:shade val="85000"/>
            </a:srgbClr>
          </a:solidFill>
          <a:ln w="38100" cap="sq">
            <a:solidFill>
              <a:srgbClr val="90A99B"/>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5CC5CB7-E9B6-7A14-74A0-A5443CDED47E}"/>
              </a:ext>
            </a:extLst>
          </p:cNvPr>
          <p:cNvSpPr txBox="1"/>
          <p:nvPr/>
        </p:nvSpPr>
        <p:spPr>
          <a:xfrm>
            <a:off x="161519" y="2694707"/>
            <a:ext cx="7196302" cy="1323439"/>
          </a:xfrm>
          <a:prstGeom prst="rect">
            <a:avLst/>
          </a:prstGeom>
          <a:noFill/>
        </p:spPr>
        <p:txBody>
          <a:bodyPr wrap="square">
            <a:spAutoFit/>
          </a:bodyPr>
          <a:lstStyle/>
          <a:p>
            <a:pPr>
              <a:spcBef>
                <a:spcPts val="600"/>
              </a:spcBef>
            </a:pPr>
            <a:r>
              <a:rPr lang="en" sz="2000" b="1" dirty="0"/>
              <a:t>How many times did John confess his sins by placing his hand on the lamb and then slaying it with his knife? Each time he did so, he thought of the One who would bear his sins and die for them.</a:t>
            </a:r>
          </a:p>
        </p:txBody>
      </p:sp>
    </p:spTree>
    <p:extLst>
      <p:ext uri="{BB962C8B-B14F-4D97-AF65-F5344CB8AC3E}">
        <p14:creationId xmlns:p14="http://schemas.microsoft.com/office/powerpoint/2010/main" val="17443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fltVal val="0"/>
                                          </p:val>
                                        </p:tav>
                                        <p:tav tm="100000">
                                          <p:val>
                                            <p:strVal val="#ppt_w"/>
                                          </p:val>
                                        </p:tav>
                                      </p:tavLst>
                                    </p:anim>
                                    <p:anim calcmode="lin" valueType="num">
                                      <p:cBhvr>
                                        <p:cTn id="40" dur="1000" fill="hold"/>
                                        <p:tgtEl>
                                          <p:spTgt spid="20"/>
                                        </p:tgtEl>
                                        <p:attrNameLst>
                                          <p:attrName>ppt_h</p:attrName>
                                        </p:attrNameLst>
                                      </p:cBhvr>
                                      <p:tavLst>
                                        <p:tav tm="0">
                                          <p:val>
                                            <p:fltVal val="0"/>
                                          </p:val>
                                        </p:tav>
                                        <p:tav tm="100000">
                                          <p:val>
                                            <p:strVal val="#ppt_h"/>
                                          </p:val>
                                        </p:tav>
                                      </p:tavLst>
                                    </p:anim>
                                    <p:anim calcmode="lin" valueType="num">
                                      <p:cBhvr>
                                        <p:cTn id="41"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0"/>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1590F7-8BC4-5CF0-C3AC-24F6479B964E}"/>
              </a:ext>
            </a:extLst>
          </p:cNvPr>
          <p:cNvSpPr txBox="1"/>
          <p:nvPr/>
        </p:nvSpPr>
        <p:spPr>
          <a:xfrm>
            <a:off x="304800" y="2376743"/>
            <a:ext cx="6533745" cy="2585323"/>
          </a:xfrm>
          <a:prstGeom prst="rect">
            <a:avLst/>
          </a:prstGeom>
          <a:noFill/>
        </p:spPr>
        <p:txBody>
          <a:bodyPr wrap="square">
            <a:spAutoFit/>
            <a:scene3d>
              <a:camera prst="orthographicFront"/>
              <a:lightRig rig="glow" dir="t"/>
            </a:scene3d>
            <a:sp3d extrusionH="57150">
              <a:bevelT w="57150" h="38100" prst="hardEdge"/>
            </a:sp3d>
          </a:bodyPr>
          <a:lstStyle/>
          <a:p>
            <a:pPr algn="ctr"/>
            <a:r>
              <a:rPr lang="en" sz="5400" b="1" dirty="0">
                <a:ln w="9525">
                  <a:solidFill>
                    <a:schemeClr val="bg1"/>
                  </a:solidFill>
                  <a:prstDash val="solid"/>
                </a:ln>
                <a:solidFill>
                  <a:srgbClr val="005696"/>
                </a:solidFill>
                <a:effectLst>
                  <a:outerShdw blurRad="12700" dist="38100" dir="2700000" algn="tl" rotWithShape="0">
                    <a:srgbClr val="00B0F0"/>
                  </a:outerShdw>
                </a:effectLst>
              </a:rPr>
              <a:t>THE TESTIMONY OF THE FIRST DISCIPLES</a:t>
            </a:r>
          </a:p>
        </p:txBody>
      </p:sp>
      <p:sp>
        <p:nvSpPr>
          <p:cNvPr id="2" name="Diagrama de flujo: retraso 1">
            <a:extLst>
              <a:ext uri="{FF2B5EF4-FFF2-40B4-BE49-F238E27FC236}">
                <a16:creationId xmlns:a16="http://schemas.microsoft.com/office/drawing/2014/main" id="{D5D841AD-915E-932B-960A-827D9476CEE6}"/>
              </a:ext>
            </a:extLst>
          </p:cNvPr>
          <p:cNvSpPr/>
          <p:nvPr/>
        </p:nvSpPr>
        <p:spPr>
          <a:xfrm>
            <a:off x="7198468" y="457200"/>
            <a:ext cx="4572000" cy="5943600"/>
          </a:xfrm>
          <a:prstGeom prst="flowChartDelay">
            <a:avLst/>
          </a:prstGeom>
          <a:blipFill dpi="0" rotWithShape="1">
            <a:blip r:embed="rId3">
              <a:extLst>
                <a:ext uri="{28A0092B-C50C-407E-A947-70E740481C1C}">
                  <a14:useLocalDpi xmlns:a14="http://schemas.microsoft.com/office/drawing/2010/main"/>
                </a:ext>
              </a:extLst>
            </a:blip>
            <a:srcRect/>
            <a:stretch>
              <a:fillRect/>
            </a:stretch>
          </a:blipFill>
          <a:ln w="57150">
            <a:solidFill>
              <a:srgbClr val="0070C0"/>
            </a:solidFill>
          </a:ln>
          <a:effectLst/>
          <a:scene3d>
            <a:camera prst="orthographicFront"/>
            <a:lightRig rig="threePt" dir="t"/>
          </a:scene3d>
          <a:sp3d>
            <a:bevelT w="114300" prst="artDeco"/>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7103915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2000"/>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0C42179-E43A-2C03-76A7-D1B1A5554991}"/>
              </a:ext>
            </a:extLst>
          </p:cNvPr>
          <p:cNvSpPr txBox="1"/>
          <p:nvPr/>
        </p:nvSpPr>
        <p:spPr>
          <a:xfrm>
            <a:off x="0" y="0"/>
            <a:ext cx="12191999" cy="769441"/>
          </a:xfrm>
          <a:prstGeom prst="rect">
            <a:avLst/>
          </a:prstGeom>
          <a:noFill/>
        </p:spPr>
        <p:txBody>
          <a:bodyPr wrap="square">
            <a:spAutoFit/>
            <a:scene3d>
              <a:camera prst="orthographicFront"/>
              <a:lightRig rig="freezing" dir="t"/>
            </a:scene3d>
            <a:sp3d extrusionH="57150">
              <a:bevelT h="25400" prst="softRound"/>
            </a:sp3d>
          </a:bodyPr>
          <a:lstStyle/>
          <a:p>
            <a:pPr algn="ctr"/>
            <a:r>
              <a:rPr lang="en" sz="4400" b="1"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FOLLOWING THE MESSIAH</a:t>
            </a:r>
          </a:p>
        </p:txBody>
      </p:sp>
      <p:sp>
        <p:nvSpPr>
          <p:cNvPr id="5" name="CuadroTexto 4">
            <a:extLst>
              <a:ext uri="{FF2B5EF4-FFF2-40B4-BE49-F238E27FC236}">
                <a16:creationId xmlns:a16="http://schemas.microsoft.com/office/drawing/2014/main" id="{D3229543-2D91-9C54-E79C-87FE4C8D7177}"/>
              </a:ext>
            </a:extLst>
          </p:cNvPr>
          <p:cNvSpPr txBox="1"/>
          <p:nvPr/>
        </p:nvSpPr>
        <p:spPr>
          <a:xfrm>
            <a:off x="126459" y="769275"/>
            <a:ext cx="1193907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75000"/>
                  </a:schemeClr>
                </a:solidFill>
                <a:latin typeface="Comic Sans MS" panose="030F0702030302020204" pitchFamily="66" charset="0"/>
              </a:rPr>
              <a:t>“The next day John was there again with two of his disciples. […] </a:t>
            </a:r>
            <a:r>
              <a:rPr lang="en-US" b="1" dirty="0">
                <a:solidFill>
                  <a:schemeClr val="accent6">
                    <a:lumMod val="75000"/>
                  </a:schemeClr>
                </a:solidFill>
                <a:latin typeface="Comic Sans MS" panose="030F0702030302020204" pitchFamily="66" charset="0"/>
              </a:rPr>
              <a:t>When the two disciples heard him say this, they followed Jesus</a:t>
            </a:r>
            <a:r>
              <a:rPr lang="en" b="1" dirty="0">
                <a:solidFill>
                  <a:schemeClr val="accent6">
                    <a:lumMod val="75000"/>
                  </a:schemeClr>
                </a:solidFill>
                <a:latin typeface="Comic Sans MS" panose="030F0702030302020204" pitchFamily="66" charset="0"/>
              </a:rPr>
              <a:t>” </a:t>
            </a:r>
            <a:r>
              <a:rPr lang="en" sz="1400" b="1" dirty="0">
                <a:solidFill>
                  <a:schemeClr val="accent6">
                    <a:lumMod val="75000"/>
                  </a:schemeClr>
                </a:solidFill>
                <a:latin typeface="Comic Sans MS" panose="030F0702030302020204" pitchFamily="66" charset="0"/>
              </a:rPr>
              <a:t>(John 1:35,37)</a:t>
            </a:r>
            <a:endParaRPr lang="es-ES" b="1"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A83AF4A7-605C-81E0-8182-F0BC276DFC21}"/>
              </a:ext>
            </a:extLst>
          </p:cNvPr>
          <p:cNvSpPr txBox="1"/>
          <p:nvPr/>
        </p:nvSpPr>
        <p:spPr>
          <a:xfrm>
            <a:off x="5531388" y="1421291"/>
            <a:ext cx="6660612" cy="1015663"/>
          </a:xfrm>
          <a:prstGeom prst="rect">
            <a:avLst/>
          </a:prstGeom>
          <a:noFill/>
        </p:spPr>
        <p:txBody>
          <a:bodyPr wrap="square" rtlCol="0">
            <a:spAutoFit/>
          </a:bodyPr>
          <a:lstStyle/>
          <a:p>
            <a:pPr>
              <a:spcBef>
                <a:spcPts val="600"/>
              </a:spcBef>
            </a:pPr>
            <a:r>
              <a:rPr lang="en" sz="2000" b="1" dirty="0"/>
              <a:t>Who were the first two disciples to follow Jesus</a:t>
            </a:r>
            <a:br>
              <a:rPr lang="en" sz="2000" b="1" dirty="0"/>
            </a:br>
            <a:r>
              <a:rPr lang="en" sz="2000" b="1" dirty="0"/>
              <a:t>(Jn. 1:35-37)? John only identifies one, Andrew, omitting his own name (Jn. 1:40).</a:t>
            </a:r>
          </a:p>
        </p:txBody>
      </p:sp>
      <p:pic>
        <p:nvPicPr>
          <p:cNvPr id="4" name="Imagen 3">
            <a:extLst>
              <a:ext uri="{FF2B5EF4-FFF2-40B4-BE49-F238E27FC236}">
                <a16:creationId xmlns:a16="http://schemas.microsoft.com/office/drawing/2014/main" id="{F17892E2-E97C-16A9-B8DC-817491BEC7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771" y="1533464"/>
            <a:ext cx="5195441" cy="5195441"/>
          </a:xfrm>
          <a:prstGeom prst="roundRect">
            <a:avLst>
              <a:gd name="adj" fmla="val 4167"/>
            </a:avLst>
          </a:prstGeom>
          <a:solidFill>
            <a:srgbClr val="FFFFFF"/>
          </a:solidFill>
          <a:ln w="76200" cap="sq">
            <a:solidFill>
              <a:srgbClr val="955A27"/>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BC7F9C76-56AB-8ABD-6D59-A1C72D29FEAC}"/>
              </a:ext>
            </a:extLst>
          </p:cNvPr>
          <p:cNvSpPr txBox="1"/>
          <p:nvPr/>
        </p:nvSpPr>
        <p:spPr>
          <a:xfrm>
            <a:off x="5531378" y="5529363"/>
            <a:ext cx="6660611" cy="1323439"/>
          </a:xfrm>
          <a:prstGeom prst="rect">
            <a:avLst/>
          </a:prstGeom>
          <a:noFill/>
        </p:spPr>
        <p:txBody>
          <a:bodyPr wrap="square">
            <a:spAutoFit/>
          </a:bodyPr>
          <a:lstStyle/>
          <a:p>
            <a:pPr>
              <a:spcBef>
                <a:spcPts val="600"/>
              </a:spcBef>
            </a:pPr>
            <a:r>
              <a:rPr lang="en" sz="2000" b="1" dirty="0"/>
              <a:t>Overjoyed at having found the Messiah, Andrew introduced his brother Simon to Jesus. Jesus demonstrated that he knew Simon Peter's heart and temperament perfectly (Jn. 1:40-42).</a:t>
            </a:r>
          </a:p>
        </p:txBody>
      </p:sp>
      <p:sp>
        <p:nvSpPr>
          <p:cNvPr id="9" name="CuadroTexto 8">
            <a:extLst>
              <a:ext uri="{FF2B5EF4-FFF2-40B4-BE49-F238E27FC236}">
                <a16:creationId xmlns:a16="http://schemas.microsoft.com/office/drawing/2014/main" id="{76754533-6D2A-9725-C0DE-0CDA80D47518}"/>
              </a:ext>
            </a:extLst>
          </p:cNvPr>
          <p:cNvSpPr txBox="1"/>
          <p:nvPr/>
        </p:nvSpPr>
        <p:spPr>
          <a:xfrm>
            <a:off x="5531379" y="4271513"/>
            <a:ext cx="6660620" cy="1323439"/>
          </a:xfrm>
          <a:prstGeom prst="rect">
            <a:avLst/>
          </a:prstGeom>
          <a:noFill/>
        </p:spPr>
        <p:txBody>
          <a:bodyPr wrap="square">
            <a:spAutoFit/>
          </a:bodyPr>
          <a:lstStyle/>
          <a:p>
            <a:pPr>
              <a:spcBef>
                <a:spcPts val="600"/>
              </a:spcBef>
            </a:pPr>
            <a:r>
              <a:rPr lang="en" sz="2000" b="1" dirty="0"/>
              <a:t>The two disciples had already accepted Jesus as the Messiah. Now they just wanted to be with Him. They sought His company; to hear His teachings; to drink from His wisdom.</a:t>
            </a:r>
          </a:p>
        </p:txBody>
      </p:sp>
      <p:sp>
        <p:nvSpPr>
          <p:cNvPr id="11" name="CuadroTexto 10">
            <a:extLst>
              <a:ext uri="{FF2B5EF4-FFF2-40B4-BE49-F238E27FC236}">
                <a16:creationId xmlns:a16="http://schemas.microsoft.com/office/drawing/2014/main" id="{586C0BA9-E0B4-4DE0-7410-C5DB1B20A370}"/>
              </a:ext>
            </a:extLst>
          </p:cNvPr>
          <p:cNvSpPr txBox="1"/>
          <p:nvPr/>
        </p:nvSpPr>
        <p:spPr>
          <a:xfrm>
            <a:off x="5531380" y="3321439"/>
            <a:ext cx="6660619" cy="1015663"/>
          </a:xfrm>
          <a:prstGeom prst="rect">
            <a:avLst/>
          </a:prstGeom>
          <a:noFill/>
        </p:spPr>
        <p:txBody>
          <a:bodyPr wrap="square">
            <a:spAutoFit/>
          </a:bodyPr>
          <a:lstStyle/>
          <a:p>
            <a:pPr>
              <a:spcBef>
                <a:spcPts val="600"/>
              </a:spcBef>
            </a:pPr>
            <a:r>
              <a:rPr lang="en" sz="2000" b="1" dirty="0"/>
              <a:t>Jesus’ question – What are you looking for? – allowed them to express what they expected from Him. What would you have answered? Why do you follow Jesus?</a:t>
            </a:r>
          </a:p>
        </p:txBody>
      </p:sp>
      <p:sp>
        <p:nvSpPr>
          <p:cNvPr id="13" name="CuadroTexto 12">
            <a:extLst>
              <a:ext uri="{FF2B5EF4-FFF2-40B4-BE49-F238E27FC236}">
                <a16:creationId xmlns:a16="http://schemas.microsoft.com/office/drawing/2014/main" id="{9ED43AEE-050E-649A-0914-8E103BFE68AA}"/>
              </a:ext>
            </a:extLst>
          </p:cNvPr>
          <p:cNvSpPr txBox="1"/>
          <p:nvPr/>
        </p:nvSpPr>
        <p:spPr>
          <a:xfrm>
            <a:off x="5531381" y="2371365"/>
            <a:ext cx="6660618" cy="1015663"/>
          </a:xfrm>
          <a:prstGeom prst="rect">
            <a:avLst/>
          </a:prstGeom>
          <a:noFill/>
        </p:spPr>
        <p:txBody>
          <a:bodyPr wrap="square">
            <a:spAutoFit/>
          </a:bodyPr>
          <a:lstStyle/>
          <a:p>
            <a:pPr>
              <a:spcBef>
                <a:spcPts val="600"/>
              </a:spcBef>
            </a:pPr>
            <a:r>
              <a:rPr lang="en" sz="2000" b="1" dirty="0"/>
              <a:t>In fact, they literally followed Jesus. That is, they walked behind Him for a while, until Jesus Himself turned and spoke to them (Jn. 1:38).</a:t>
            </a:r>
          </a:p>
        </p:txBody>
      </p:sp>
    </p:spTree>
    <p:extLst>
      <p:ext uri="{BB962C8B-B14F-4D97-AF65-F5344CB8AC3E}">
        <p14:creationId xmlns:p14="http://schemas.microsoft.com/office/powerpoint/2010/main" val="214127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1"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4)">
                                      <p:cBhvr>
                                        <p:cTn id="23" dur="75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5CB0255A-44CA-FEDD-E4D5-1D87B41DBC74}"/>
              </a:ext>
            </a:extLst>
          </p:cNvPr>
          <p:cNvSpPr>
            <a:spLocks noGrp="1" noRot="1" noMove="1" noResize="1" noEditPoints="1" noAdjustHandles="1" noChangeArrowheads="1" noChangeShapeType="1"/>
          </p:cNvSpPr>
          <p:nvPr/>
        </p:nvSpPr>
        <p:spPr>
          <a:xfrm>
            <a:off x="0" y="0"/>
            <a:ext cx="12192000" cy="1302633"/>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0E6FFAB-C4AB-AFFA-F5BC-768F4003EA98}"/>
              </a:ext>
            </a:extLst>
          </p:cNvPr>
          <p:cNvSpPr txBox="1"/>
          <p:nvPr/>
        </p:nvSpPr>
        <p:spPr>
          <a:xfrm>
            <a:off x="0" y="0"/>
            <a:ext cx="12192000" cy="769441"/>
          </a:xfrm>
          <a:prstGeom prst="rect">
            <a:avLst/>
          </a:prstGeom>
          <a:noFill/>
        </p:spPr>
        <p:txBody>
          <a:bodyPr wrap="square">
            <a:spAutoFit/>
            <a:scene3d>
              <a:camera prst="orthographicFront"/>
              <a:lightRig rig="flat" dir="t"/>
            </a:scene3d>
            <a:sp3d extrusionH="57150" contourW="25400">
              <a:bevelT w="38100" h="38100" prst="convex"/>
              <a:contourClr>
                <a:schemeClr val="accent5">
                  <a:lumMod val="75000"/>
                </a:schemeClr>
              </a:contourClr>
            </a:sp3d>
          </a:bodyPr>
          <a:lstStyle/>
          <a:p>
            <a:pPr algn="ctr"/>
            <a:r>
              <a:rPr lang="en" sz="4400" b="1" dirty="0">
                <a:ln w="12700" cmpd="sng">
                  <a:solidFill>
                    <a:schemeClr val="accent4"/>
                  </a:solidFill>
                  <a:prstDash val="solid"/>
                </a:ln>
                <a:solidFill>
                  <a:srgbClr val="C00000"/>
                </a:solidFill>
              </a:rPr>
              <a:t>LEADING OTHERS TO THE MESSIAH</a:t>
            </a:r>
          </a:p>
        </p:txBody>
      </p:sp>
      <p:sp>
        <p:nvSpPr>
          <p:cNvPr id="5" name="CuadroTexto 4">
            <a:extLst>
              <a:ext uri="{FF2B5EF4-FFF2-40B4-BE49-F238E27FC236}">
                <a16:creationId xmlns:a16="http://schemas.microsoft.com/office/drawing/2014/main" id="{2D79CC2B-6D98-9649-2E96-7E566731154B}"/>
              </a:ext>
            </a:extLst>
          </p:cNvPr>
          <p:cNvSpPr txBox="1"/>
          <p:nvPr/>
        </p:nvSpPr>
        <p:spPr>
          <a:xfrm>
            <a:off x="690562" y="639284"/>
            <a:ext cx="1081087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26E25"/>
                </a:solidFill>
                <a:latin typeface="Comic Sans MS" panose="030F0702030302020204" pitchFamily="66" charset="0"/>
              </a:rPr>
              <a:t>“</a:t>
            </a:r>
            <a:r>
              <a:rPr lang="en-US" b="1" dirty="0">
                <a:solidFill>
                  <a:srgbClr val="726E25"/>
                </a:solidFill>
                <a:latin typeface="Comic Sans MS" panose="030F0702030302020204" pitchFamily="66" charset="0"/>
              </a:rPr>
              <a:t>Philip found Nathanael and told him, “We have found the one Moses wrote about in the Law, and about whom the prophets also wrote—Jesus of Nazareth, the son of Joseph</a:t>
            </a:r>
            <a:r>
              <a:rPr lang="en" b="1" dirty="0">
                <a:solidFill>
                  <a:srgbClr val="726E25"/>
                </a:solidFill>
                <a:latin typeface="Comic Sans MS" panose="030F0702030302020204" pitchFamily="66" charset="0"/>
              </a:rPr>
              <a:t>.’” </a:t>
            </a:r>
            <a:r>
              <a:rPr lang="en" sz="1400" b="1" dirty="0">
                <a:solidFill>
                  <a:srgbClr val="726E25"/>
                </a:solidFill>
                <a:latin typeface="Comic Sans MS" panose="030F0702030302020204" pitchFamily="66" charset="0"/>
              </a:rPr>
              <a:t>(John 1:45)</a:t>
            </a:r>
          </a:p>
        </p:txBody>
      </p:sp>
      <p:sp>
        <p:nvSpPr>
          <p:cNvPr id="6" name="CuadroTexto 5">
            <a:extLst>
              <a:ext uri="{FF2B5EF4-FFF2-40B4-BE49-F238E27FC236}">
                <a16:creationId xmlns:a16="http://schemas.microsoft.com/office/drawing/2014/main" id="{8E282B61-21E3-AFBC-4E78-950C0C870152}"/>
              </a:ext>
            </a:extLst>
          </p:cNvPr>
          <p:cNvSpPr txBox="1"/>
          <p:nvPr/>
        </p:nvSpPr>
        <p:spPr>
          <a:xfrm>
            <a:off x="236337" y="1350852"/>
            <a:ext cx="8155357" cy="707886"/>
          </a:xfrm>
          <a:prstGeom prst="rect">
            <a:avLst/>
          </a:prstGeom>
          <a:noFill/>
        </p:spPr>
        <p:txBody>
          <a:bodyPr wrap="square" rtlCol="0">
            <a:spAutoFit/>
          </a:bodyPr>
          <a:lstStyle/>
          <a:p>
            <a:pPr>
              <a:spcBef>
                <a:spcPts val="600"/>
              </a:spcBef>
            </a:pPr>
            <a:r>
              <a:rPr lang="en" sz="2000" b="1" dirty="0"/>
              <a:t>The third disciple who followed Jesus was called directly by Him: Philip     (Jn. 1:43-44).</a:t>
            </a:r>
          </a:p>
        </p:txBody>
      </p:sp>
      <p:pic>
        <p:nvPicPr>
          <p:cNvPr id="14" name="Imagen 13" descr="Un par de personas de pie&#10;&#10;Descripción generada automáticamente con confianza baja">
            <a:extLst>
              <a:ext uri="{FF2B5EF4-FFF2-40B4-BE49-F238E27FC236}">
                <a16:creationId xmlns:a16="http://schemas.microsoft.com/office/drawing/2014/main" id="{ACED2ABC-76C4-55D0-354A-6DD3DCA741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32199" y="1414942"/>
            <a:ext cx="3317132" cy="2487849"/>
          </a:xfrm>
          <a:prstGeom prst="round2DiagRect">
            <a:avLst>
              <a:gd name="adj1" fmla="val 16667"/>
              <a:gd name="adj2" fmla="val 0"/>
            </a:avLst>
          </a:prstGeom>
          <a:ln w="38100" cap="sq">
            <a:solidFill>
              <a:srgbClr val="A46F18"/>
            </a:solidFill>
            <a:miter lim="800000"/>
          </a:ln>
          <a:effectLst>
            <a:outerShdw blurRad="254000" algn="tl" rotWithShape="0">
              <a:srgbClr val="000000">
                <a:alpha val="43000"/>
              </a:srgbClr>
            </a:outerShdw>
          </a:effectLst>
          <a:scene3d>
            <a:camera prst="orthographicFront"/>
            <a:lightRig rig="threePt" dir="t"/>
          </a:scene3d>
          <a:sp3d>
            <a:bevelT w="165100" prst="coolSlant"/>
          </a:sp3d>
        </p:spPr>
      </p:pic>
      <p:pic>
        <p:nvPicPr>
          <p:cNvPr id="16" name="Imagen 15" descr="Una caricatura de una persona&#10;&#10;Descripción generada automáticamente con confianza baja">
            <a:extLst>
              <a:ext uri="{FF2B5EF4-FFF2-40B4-BE49-F238E27FC236}">
                <a16:creationId xmlns:a16="http://schemas.microsoft.com/office/drawing/2014/main" id="{D5DE9E74-7254-37F5-CE8F-DD3FAB8C70A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373154" y="4058869"/>
            <a:ext cx="2676177" cy="2672979"/>
          </a:xfrm>
          <a:prstGeom prst="round2DiagRect">
            <a:avLst>
              <a:gd name="adj1" fmla="val 16667"/>
              <a:gd name="adj2" fmla="val 0"/>
            </a:avLst>
          </a:prstGeom>
          <a:ln w="38100" cap="sq">
            <a:solidFill>
              <a:srgbClr val="726E25"/>
            </a:solidFill>
            <a:miter lim="800000"/>
          </a:ln>
          <a:effectLst>
            <a:outerShdw blurRad="254000" algn="tl" rotWithShape="0">
              <a:srgbClr val="000000">
                <a:alpha val="43000"/>
              </a:srgbClr>
            </a:outerShdw>
          </a:effectLst>
          <a:scene3d>
            <a:camera prst="orthographicFront"/>
            <a:lightRig rig="threePt" dir="t"/>
          </a:scene3d>
          <a:sp3d>
            <a:bevelT w="165100" prst="coolSlant"/>
          </a:sp3d>
        </p:spPr>
      </p:pic>
      <p:pic>
        <p:nvPicPr>
          <p:cNvPr id="18" name="Imagen 17" descr="Un grupo de personas disfrazadas&#10;&#10;Descripción generada automáticamente con confianza media">
            <a:extLst>
              <a:ext uri="{FF2B5EF4-FFF2-40B4-BE49-F238E27FC236}">
                <a16:creationId xmlns:a16="http://schemas.microsoft.com/office/drawing/2014/main" id="{EFE7EBD1-14D7-E31F-7A89-67A2F94FB8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669" y="4061681"/>
            <a:ext cx="3563971" cy="2672979"/>
          </a:xfrm>
          <a:prstGeom prst="round2DiagRect">
            <a:avLst>
              <a:gd name="adj1" fmla="val 16667"/>
              <a:gd name="adj2" fmla="val 0"/>
            </a:avLst>
          </a:prstGeom>
          <a:ln w="38100" cap="sq">
            <a:solidFill>
              <a:srgbClr val="9E0218"/>
            </a:solidFill>
            <a:miter lim="800000"/>
          </a:ln>
          <a:effectLst>
            <a:outerShdw blurRad="254000" algn="tl" rotWithShape="0">
              <a:srgbClr val="000000">
                <a:alpha val="43000"/>
              </a:srgbClr>
            </a:outerShdw>
          </a:effectLst>
          <a:scene3d>
            <a:camera prst="orthographicFront"/>
            <a:lightRig rig="threePt" dir="t"/>
          </a:scene3d>
          <a:sp3d>
            <a:bevelT w="165100" prst="coolSlant"/>
          </a:sp3d>
        </p:spPr>
      </p:pic>
      <p:sp>
        <p:nvSpPr>
          <p:cNvPr id="20" name="CuadroTexto 19">
            <a:extLst>
              <a:ext uri="{FF2B5EF4-FFF2-40B4-BE49-F238E27FC236}">
                <a16:creationId xmlns:a16="http://schemas.microsoft.com/office/drawing/2014/main" id="{96E49F25-1FDB-6CBA-D547-2CCF3A975183}"/>
              </a:ext>
            </a:extLst>
          </p:cNvPr>
          <p:cNvSpPr txBox="1"/>
          <p:nvPr/>
        </p:nvSpPr>
        <p:spPr>
          <a:xfrm>
            <a:off x="3770424" y="3798947"/>
            <a:ext cx="5513372" cy="1631216"/>
          </a:xfrm>
          <a:prstGeom prst="rect">
            <a:avLst/>
          </a:prstGeom>
          <a:noFill/>
        </p:spPr>
        <p:txBody>
          <a:bodyPr wrap="square">
            <a:spAutoFit/>
          </a:bodyPr>
          <a:lstStyle/>
          <a:p>
            <a:pPr>
              <a:spcBef>
                <a:spcPts val="600"/>
              </a:spcBef>
            </a:pPr>
            <a:r>
              <a:rPr lang="en" sz="2000" b="1" dirty="0"/>
              <a:t>Born in Nazareth, a place of such bad reputation? Philip did not enter into the discussion. It was not a theoretical problem. He would only be convinced by seeing Jesus                (Jn. 1:46).</a:t>
            </a:r>
          </a:p>
        </p:txBody>
      </p:sp>
      <p:sp>
        <p:nvSpPr>
          <p:cNvPr id="22" name="CuadroTexto 21">
            <a:extLst>
              <a:ext uri="{FF2B5EF4-FFF2-40B4-BE49-F238E27FC236}">
                <a16:creationId xmlns:a16="http://schemas.microsoft.com/office/drawing/2014/main" id="{9EC68198-97F1-2194-47F3-1A01A0F23893}"/>
              </a:ext>
            </a:extLst>
          </p:cNvPr>
          <p:cNvSpPr txBox="1"/>
          <p:nvPr/>
        </p:nvSpPr>
        <p:spPr>
          <a:xfrm>
            <a:off x="3795998" y="5398171"/>
            <a:ext cx="5513372" cy="1323439"/>
          </a:xfrm>
          <a:prstGeom prst="rect">
            <a:avLst/>
          </a:prstGeom>
          <a:noFill/>
        </p:spPr>
        <p:txBody>
          <a:bodyPr wrap="square">
            <a:spAutoFit/>
          </a:bodyPr>
          <a:lstStyle/>
          <a:p>
            <a:pPr>
              <a:spcBef>
                <a:spcPts val="600"/>
              </a:spcBef>
            </a:pPr>
            <a:r>
              <a:rPr lang="en" sz="2000" b="1" dirty="0"/>
              <a:t>Nathanael had prayed under the fig tree for an encounter with the Christ announced by John       </a:t>
            </a:r>
            <a:r>
              <a:rPr lang="en" sz="1600" b="1" dirty="0"/>
              <a:t>(DA 140) </a:t>
            </a:r>
            <a:r>
              <a:rPr lang="en" sz="2000" b="1" dirty="0"/>
              <a:t>. When Jesus told him, “I saw you,” all doubt was dispelled (Jn. 1:47-49).</a:t>
            </a:r>
          </a:p>
        </p:txBody>
      </p:sp>
      <p:sp>
        <p:nvSpPr>
          <p:cNvPr id="4" name="CuadroTexto 3">
            <a:extLst>
              <a:ext uri="{FF2B5EF4-FFF2-40B4-BE49-F238E27FC236}">
                <a16:creationId xmlns:a16="http://schemas.microsoft.com/office/drawing/2014/main" id="{73EB97AE-E2D9-F9F3-0615-1DAC75DF2BF9}"/>
              </a:ext>
            </a:extLst>
          </p:cNvPr>
          <p:cNvSpPr txBox="1"/>
          <p:nvPr/>
        </p:nvSpPr>
        <p:spPr>
          <a:xfrm>
            <a:off x="236337" y="2058738"/>
            <a:ext cx="8155357" cy="1631216"/>
          </a:xfrm>
          <a:prstGeom prst="rect">
            <a:avLst/>
          </a:prstGeom>
          <a:noFill/>
        </p:spPr>
        <p:txBody>
          <a:bodyPr wrap="square">
            <a:spAutoFit/>
          </a:bodyPr>
          <a:lstStyle/>
          <a:p>
            <a:pPr>
              <a:spcBef>
                <a:spcPts val="600"/>
              </a:spcBef>
            </a:pPr>
            <a:r>
              <a:rPr lang="en" sz="2000" b="1" dirty="0"/>
              <a:t>Like Andrew, Philip feels that he must lead others to Jesus. Unlike Andrew, Philip does not directly identify Jesus as the Messiah, but as the one who was foretold by Moses and the prophets, thus leaving Nathanael (Bartholomew) to draw his own conclusions (John 1:45). But Jesus did not fit the stereotype of the Messiah that Nathanael expected .</a:t>
            </a:r>
            <a:endParaRPr lang="es-ES" sz="2000" dirty="0"/>
          </a:p>
        </p:txBody>
      </p:sp>
    </p:spTree>
    <p:extLst>
      <p:ext uri="{BB962C8B-B14F-4D97-AF65-F5344CB8AC3E}">
        <p14:creationId xmlns:p14="http://schemas.microsoft.com/office/powerpoint/2010/main" val="218847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randombar(horizontal)">
                                      <p:cBhvr>
                                        <p:cTn id="57" dur="500"/>
                                        <p:tgtEl>
                                          <p:spTgt spid="16"/>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451</TotalTime>
  <Words>1312</Words>
  <Application>Microsoft Office PowerPoint</Application>
  <PresentationFormat>Panorámica</PresentationFormat>
  <Paragraphs>58</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81</cp:revision>
  <dcterms:created xsi:type="dcterms:W3CDTF">2024-10-12T16:10:28Z</dcterms:created>
  <dcterms:modified xsi:type="dcterms:W3CDTF">2024-10-14T19:32:20Z</dcterms:modified>
</cp:coreProperties>
</file>