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86" r:id="rId3"/>
    <p:sldId id="291" r:id="rId4"/>
    <p:sldId id="257" r:id="rId5"/>
    <p:sldId id="289" r:id="rId6"/>
    <p:sldId id="290" r:id="rId7"/>
    <p:sldId id="260" r:id="rId8"/>
    <p:sldId id="288" r:id="rId9"/>
    <p:sldId id="262" r:id="rId10"/>
    <p:sldId id="263" r:id="rId11"/>
    <p:sldId id="287" r:id="rId12"/>
    <p:sldId id="282" r:id="rId13"/>
    <p:sldId id="28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4FF"/>
    <a:srgbClr val="F6D754"/>
    <a:srgbClr val="ECC40C"/>
    <a:srgbClr val="FF8585"/>
    <a:srgbClr val="FFB9B9"/>
    <a:srgbClr val="137487"/>
    <a:srgbClr val="578371"/>
    <a:srgbClr val="FFFFCC"/>
    <a:srgbClr val="A6994C"/>
    <a:srgbClr val="766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8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0190F-0E7E-4943-A92D-71D246AE358F}" type="doc">
      <dgm:prSet loTypeId="urn:microsoft.com/office/officeart/2005/8/layout/hList9" loCatId="list" qsTypeId="urn:microsoft.com/office/officeart/2005/8/quickstyle/3d1" qsCatId="3D" csTypeId="urn:microsoft.com/office/officeart/2005/8/colors/colorful1" csCatId="colorful" phldr="1"/>
      <dgm:spPr/>
      <dgm:t>
        <a:bodyPr/>
        <a:lstStyle/>
        <a:p>
          <a:endParaRPr lang="es-ES"/>
        </a:p>
      </dgm:t>
    </dgm:pt>
    <dgm:pt modelId="{732BBEEB-86E8-4EF9-B3AF-3991C7D7A6E6}">
      <dgm:prSet phldrT="[Texto]" custT="1"/>
      <dgm:spPr/>
      <dgm:t>
        <a:bodyPr/>
        <a:lstStyle/>
        <a:p>
          <a:r>
            <a:rPr lang="en" sz="2800" b="1" dirty="0">
              <a:effectLst>
                <a:outerShdw blurRad="38100" dist="38100" dir="2700000" algn="tl">
                  <a:srgbClr val="000000">
                    <a:alpha val="43137"/>
                  </a:srgbClr>
                </a:outerShdw>
              </a:effectLst>
            </a:rPr>
            <a:t>Moses</a:t>
          </a:r>
        </a:p>
      </dgm:t>
    </dgm:pt>
    <dgm:pt modelId="{196B3737-2D48-40EB-9656-2E6E9FD51939}" type="parTrans" cxnId="{CCB9D092-CCA8-447D-B003-35FE8CA53783}">
      <dgm:prSet/>
      <dgm:spPr/>
      <dgm:t>
        <a:bodyPr/>
        <a:lstStyle/>
        <a:p>
          <a:endParaRPr lang="es-ES" sz="2000"/>
        </a:p>
      </dgm:t>
    </dgm:pt>
    <dgm:pt modelId="{C8651D90-E111-4CD4-902E-2E7F0A3463F5}" type="sibTrans" cxnId="{CCB9D092-CCA8-447D-B003-35FE8CA53783}">
      <dgm:prSet/>
      <dgm:spPr/>
      <dgm:t>
        <a:bodyPr/>
        <a:lstStyle/>
        <a:p>
          <a:endParaRPr lang="es-ES" sz="2000"/>
        </a:p>
      </dgm:t>
    </dgm:pt>
    <dgm:pt modelId="{351EACE4-D49B-4509-9376-1BE6E25A9A2F}">
      <dgm:prSet phldrT="[Texto]" custT="1"/>
      <dgm:spPr>
        <a:solidFill>
          <a:schemeClr val="accent4">
            <a:lumMod val="20000"/>
            <a:lumOff val="80000"/>
          </a:schemeClr>
        </a:solidFill>
      </dgm:spPr>
      <dgm:t>
        <a:bodyPr/>
        <a:lstStyle/>
        <a:p>
          <a:r>
            <a:rPr lang="en" sz="2000" b="1" dirty="0"/>
            <a:t>He brought Israel out of Egypt at Passover </a:t>
          </a:r>
          <a:br>
            <a:rPr lang="es-ES" sz="2000" b="1" dirty="0"/>
          </a:br>
          <a:r>
            <a:rPr lang="en" sz="2000" b="1" dirty="0"/>
            <a:t>(Ex. 12:12-14, 29-32)</a:t>
          </a:r>
        </a:p>
      </dgm:t>
    </dgm:pt>
    <dgm:pt modelId="{45B646A5-8EC6-4A91-986C-6B6C41D9579A}" type="parTrans" cxnId="{63A1A23A-105B-4DCB-B023-F9AE9E9C981C}">
      <dgm:prSet/>
      <dgm:spPr/>
      <dgm:t>
        <a:bodyPr/>
        <a:lstStyle/>
        <a:p>
          <a:endParaRPr lang="es-ES" sz="2000"/>
        </a:p>
      </dgm:t>
    </dgm:pt>
    <dgm:pt modelId="{948E0E51-E1EE-4C94-B7AB-3C238DDDE912}" type="sibTrans" cxnId="{63A1A23A-105B-4DCB-B023-F9AE9E9C981C}">
      <dgm:prSet/>
      <dgm:spPr/>
      <dgm:t>
        <a:bodyPr/>
        <a:lstStyle/>
        <a:p>
          <a:endParaRPr lang="es-ES" sz="2000"/>
        </a:p>
      </dgm:t>
    </dgm:pt>
    <dgm:pt modelId="{DFDF5E2B-3E0F-4E02-8675-5F27B5F67105}">
      <dgm:prSet phldrT="[Texto]" custT="1"/>
      <dgm:spPr>
        <a:solidFill>
          <a:schemeClr val="accent5">
            <a:lumMod val="40000"/>
            <a:lumOff val="60000"/>
          </a:schemeClr>
        </a:solidFill>
      </dgm:spPr>
      <dgm:t>
        <a:bodyPr/>
        <a:lstStyle/>
        <a:p>
          <a:r>
            <a:rPr lang="en" sz="2000" b="1" dirty="0"/>
            <a:t>He went up to Sinai (Ex. 34:2)</a:t>
          </a:r>
        </a:p>
      </dgm:t>
    </dgm:pt>
    <dgm:pt modelId="{C8219C7B-A937-4B50-A426-8ED65210A00C}" type="parTrans" cxnId="{1C2E7FB4-545D-4E03-83D0-C51A599D5279}">
      <dgm:prSet/>
      <dgm:spPr/>
      <dgm:t>
        <a:bodyPr/>
        <a:lstStyle/>
        <a:p>
          <a:endParaRPr lang="es-ES" sz="2000"/>
        </a:p>
      </dgm:t>
    </dgm:pt>
    <dgm:pt modelId="{913FE843-B986-4425-BFFC-B4E941D3536B}" type="sibTrans" cxnId="{1C2E7FB4-545D-4E03-83D0-C51A599D5279}">
      <dgm:prSet/>
      <dgm:spPr/>
      <dgm:t>
        <a:bodyPr/>
        <a:lstStyle/>
        <a:p>
          <a:endParaRPr lang="es-ES" sz="2000"/>
        </a:p>
      </dgm:t>
    </dgm:pt>
    <dgm:pt modelId="{93E8D76E-606E-45E9-9DB8-8C60406C1259}">
      <dgm:prSet phldrT="[Texto]" custT="1"/>
      <dgm:spPr>
        <a:solidFill>
          <a:schemeClr val="accent1">
            <a:lumMod val="50000"/>
          </a:schemeClr>
        </a:solidFill>
      </dgm:spPr>
      <dgm:t>
        <a:bodyPr/>
        <a:lstStyle/>
        <a:p>
          <a:r>
            <a:rPr lang="en" sz="2800" b="1" dirty="0">
              <a:effectLst>
                <a:outerShdw blurRad="38100" dist="38100" dir="2700000" algn="tl">
                  <a:srgbClr val="000000">
                    <a:alpha val="43137"/>
                  </a:srgbClr>
                </a:outerShdw>
              </a:effectLst>
            </a:rPr>
            <a:t>Jesus</a:t>
          </a:r>
        </a:p>
      </dgm:t>
    </dgm:pt>
    <dgm:pt modelId="{0505F2E0-0A5E-407C-9C80-73054A57276E}" type="parTrans" cxnId="{D353EB86-5AF1-4512-AF2F-F3B0E09E1575}">
      <dgm:prSet/>
      <dgm:spPr/>
      <dgm:t>
        <a:bodyPr/>
        <a:lstStyle/>
        <a:p>
          <a:endParaRPr lang="es-ES" sz="2000"/>
        </a:p>
      </dgm:t>
    </dgm:pt>
    <dgm:pt modelId="{8A36515A-1AF7-437A-9A58-95B00AB17FE9}" type="sibTrans" cxnId="{D353EB86-5AF1-4512-AF2F-F3B0E09E1575}">
      <dgm:prSet/>
      <dgm:spPr/>
      <dgm:t>
        <a:bodyPr/>
        <a:lstStyle/>
        <a:p>
          <a:endParaRPr lang="es-ES" sz="2000"/>
        </a:p>
      </dgm:t>
    </dgm:pt>
    <dgm:pt modelId="{0662A165-3DDD-4315-8C7C-A0DC56B4E005}">
      <dgm:prSet phldrT="[Texto]" custT="1"/>
      <dgm:spPr>
        <a:solidFill>
          <a:srgbClr val="00CC00">
            <a:lumMod val="20000"/>
            <a:lumOff val="80000"/>
          </a:srgbClr>
        </a:solidFill>
        <a:ln w="12700" cap="flat" cmpd="sng" algn="ctr">
          <a:solidFill>
            <a:srgbClr val="FF505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 Passover was near (Jn. 6:4)</a:t>
          </a:r>
        </a:p>
      </dgm:t>
    </dgm:pt>
    <dgm:pt modelId="{D42499B1-E49A-45EE-BE42-1A0751501123}" type="parTrans" cxnId="{309388A0-104D-48A5-AF6B-3C1EB93D52B1}">
      <dgm:prSet/>
      <dgm:spPr/>
      <dgm:t>
        <a:bodyPr/>
        <a:lstStyle/>
        <a:p>
          <a:endParaRPr lang="es-ES" sz="2000"/>
        </a:p>
      </dgm:t>
    </dgm:pt>
    <dgm:pt modelId="{D478FE42-65BE-4D33-83FD-17272460098C}" type="sibTrans" cxnId="{309388A0-104D-48A5-AF6B-3C1EB93D52B1}">
      <dgm:prSet/>
      <dgm:spPr/>
      <dgm:t>
        <a:bodyPr/>
        <a:lstStyle/>
        <a:p>
          <a:endParaRPr lang="es-ES" sz="2000"/>
        </a:p>
      </dgm:t>
    </dgm:pt>
    <dgm:pt modelId="{028FD9BF-787F-48BA-99EF-7297365E8049}">
      <dgm:prSet phldrT="[Texto]" custT="1"/>
      <dgm:spPr>
        <a:solidFill>
          <a:srgbClr val="FF9900">
            <a:lumMod val="40000"/>
            <a:lumOff val="60000"/>
          </a:srgbClr>
        </a:solidFill>
        <a:ln w="12700" cap="flat" cmpd="sng" algn="ctr">
          <a:solidFill>
            <a:srgbClr val="FFFF66">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r>
            <a:rPr lang="en" sz="2000" b="1" dirty="0"/>
            <a:t>He went up the mountain (Jn. 6:3)</a:t>
          </a:r>
        </a:p>
      </dgm:t>
    </dgm:pt>
    <dgm:pt modelId="{36DEE9F7-8AD7-4E12-9C0F-C58A757500CE}" type="parTrans" cxnId="{BAE57F68-D99C-4BB3-A223-52A7ADD6F7C4}">
      <dgm:prSet/>
      <dgm:spPr/>
      <dgm:t>
        <a:bodyPr/>
        <a:lstStyle/>
        <a:p>
          <a:endParaRPr lang="es-ES" sz="2000"/>
        </a:p>
      </dgm:t>
    </dgm:pt>
    <dgm:pt modelId="{96662057-D44D-4E21-9A2F-117572212C9B}" type="sibTrans" cxnId="{BAE57F68-D99C-4BB3-A223-52A7ADD6F7C4}">
      <dgm:prSet/>
      <dgm:spPr/>
      <dgm:t>
        <a:bodyPr/>
        <a:lstStyle/>
        <a:p>
          <a:endParaRPr lang="es-ES" sz="2000"/>
        </a:p>
      </dgm:t>
    </dgm:pt>
    <dgm:pt modelId="{AA97970D-4DB6-4491-84D0-6880C5617BC3}">
      <dgm:prSet phldrT="[Texto]" custT="1"/>
      <dgm:spPr>
        <a:solidFill>
          <a:srgbClr val="FF9393"/>
        </a:solidFill>
      </dgm:spPr>
      <dgm:t>
        <a:bodyPr/>
        <a:lstStyle/>
        <a:p>
          <a:r>
            <a:rPr lang="en" sz="2000" b="1" dirty="0"/>
            <a:t>The Israelites were put to the test </a:t>
          </a:r>
          <a:br>
            <a:rPr lang="es-ES" sz="2000" b="1" dirty="0"/>
          </a:br>
          <a:r>
            <a:rPr lang="en" sz="2000" b="1" dirty="0"/>
            <a:t>(Dt. 8:2-3)</a:t>
          </a:r>
        </a:p>
      </dgm:t>
    </dgm:pt>
    <dgm:pt modelId="{A9832643-C02F-4F8A-8D38-CA171C4E33AB}" type="parTrans" cxnId="{88D928F5-411D-49D0-9FA4-CC21562BC18A}">
      <dgm:prSet/>
      <dgm:spPr/>
      <dgm:t>
        <a:bodyPr/>
        <a:lstStyle/>
        <a:p>
          <a:endParaRPr lang="es-ES" sz="2000"/>
        </a:p>
      </dgm:t>
    </dgm:pt>
    <dgm:pt modelId="{69D41B15-57A7-4E43-8151-71D5494D676C}" type="sibTrans" cxnId="{88D928F5-411D-49D0-9FA4-CC21562BC18A}">
      <dgm:prSet/>
      <dgm:spPr/>
      <dgm:t>
        <a:bodyPr/>
        <a:lstStyle/>
        <a:p>
          <a:endParaRPr lang="es-ES" sz="2000"/>
        </a:p>
      </dgm:t>
    </dgm:pt>
    <dgm:pt modelId="{7F3D4848-99D2-400C-9B8E-72EE1E84CD51}">
      <dgm:prSet phldrT="[Texto]" custT="1"/>
      <dgm:spPr>
        <a:solidFill>
          <a:schemeClr val="bg1">
            <a:lumMod val="85000"/>
          </a:schemeClr>
        </a:solidFill>
      </dgm:spPr>
      <dgm:t>
        <a:bodyPr/>
        <a:lstStyle/>
        <a:p>
          <a:r>
            <a:rPr lang="en" sz="2000" b="1" dirty="0"/>
            <a:t>He fed them with manna, “bread of angels” (Ps. 78:25 </a:t>
          </a:r>
          <a:r>
            <a:rPr lang="en" sz="1600" b="1" dirty="0"/>
            <a:t>NIV</a:t>
          </a:r>
          <a:r>
            <a:rPr lang="en" sz="2000" b="1" dirty="0"/>
            <a:t>)</a:t>
          </a:r>
        </a:p>
      </dgm:t>
    </dgm:pt>
    <dgm:pt modelId="{0F18F8FC-491E-4943-AB5E-1B6020A560E0}" type="parTrans" cxnId="{499FC878-E731-4193-9E81-7A7B1053E819}">
      <dgm:prSet/>
      <dgm:spPr/>
      <dgm:t>
        <a:bodyPr/>
        <a:lstStyle/>
        <a:p>
          <a:endParaRPr lang="es-ES" sz="2000"/>
        </a:p>
      </dgm:t>
    </dgm:pt>
    <dgm:pt modelId="{1AE6F95D-1498-4FE0-B2D5-9940B17EBA1B}" type="sibTrans" cxnId="{499FC878-E731-4193-9E81-7A7B1053E819}">
      <dgm:prSet/>
      <dgm:spPr/>
      <dgm:t>
        <a:bodyPr/>
        <a:lstStyle/>
        <a:p>
          <a:endParaRPr lang="es-ES" sz="2000"/>
        </a:p>
      </dgm:t>
    </dgm:pt>
    <dgm:pt modelId="{D109B6FE-E9E8-44FB-A082-016B7DC276EE}">
      <dgm:prSet phldrT="[Texto]" custT="1"/>
      <dgm:spPr>
        <a:solidFill>
          <a:schemeClr val="accent6">
            <a:tint val="40000"/>
            <a:hueOff val="0"/>
            <a:satOff val="0"/>
            <a:lumOff val="0"/>
          </a:schemeClr>
        </a:solidFill>
      </dgm:spPr>
      <dgm:t>
        <a:bodyPr/>
        <a:lstStyle/>
        <a:p>
          <a:r>
            <a:rPr lang="en" sz="2000" b="1" dirty="0"/>
            <a:t>He ordered to gather the manna                      (Ex. 16:15-16)</a:t>
          </a:r>
        </a:p>
      </dgm:t>
    </dgm:pt>
    <dgm:pt modelId="{02CEA384-9C20-4909-8B4E-69F79668336F}" type="parTrans" cxnId="{21531615-AD92-4B33-9A7B-519A8B182F0B}">
      <dgm:prSet/>
      <dgm:spPr/>
      <dgm:t>
        <a:bodyPr/>
        <a:lstStyle/>
        <a:p>
          <a:endParaRPr lang="es-ES" sz="2000"/>
        </a:p>
      </dgm:t>
    </dgm:pt>
    <dgm:pt modelId="{826084FE-7C05-4795-A921-88047D8D1EF1}" type="sibTrans" cxnId="{21531615-AD92-4B33-9A7B-519A8B182F0B}">
      <dgm:prSet/>
      <dgm:spPr/>
      <dgm:t>
        <a:bodyPr/>
        <a:lstStyle/>
        <a:p>
          <a:endParaRPr lang="es-ES" sz="2000"/>
        </a:p>
      </dgm:t>
    </dgm:pt>
    <dgm:pt modelId="{CE8D947B-3035-4106-9767-6C233F84AED4}">
      <dgm:prSet phldrT="[Texto]" custT="1"/>
      <dgm:spPr>
        <a:solidFill>
          <a:schemeClr val="accent3">
            <a:lumMod val="40000"/>
            <a:lumOff val="60000"/>
          </a:schemeClr>
        </a:solidFill>
      </dgm:spPr>
      <dgm:t>
        <a:bodyPr/>
        <a:lstStyle/>
        <a:p>
          <a:r>
            <a:rPr lang="en" sz="2000" b="1" dirty="0"/>
            <a:t>He announced the arrival of “the prophet” </a:t>
          </a:r>
          <a:br>
            <a:rPr lang="es-ES" sz="2000" b="1" dirty="0"/>
          </a:br>
          <a:r>
            <a:rPr lang="en" sz="2000" b="1" dirty="0"/>
            <a:t>(Dt. 18:15)</a:t>
          </a:r>
        </a:p>
      </dgm:t>
    </dgm:pt>
    <dgm:pt modelId="{0D45FFCE-292B-48A2-A4F5-4DFEE7C27EA2}" type="parTrans" cxnId="{5F684B5C-BADE-44D9-90B7-38A37956A770}">
      <dgm:prSet/>
      <dgm:spPr/>
      <dgm:t>
        <a:bodyPr/>
        <a:lstStyle/>
        <a:p>
          <a:endParaRPr lang="es-ES" sz="2000"/>
        </a:p>
      </dgm:t>
    </dgm:pt>
    <dgm:pt modelId="{0DF94527-DA54-4AE6-BCD9-B78C6AB8342F}" type="sibTrans" cxnId="{5F684B5C-BADE-44D9-90B7-38A37956A770}">
      <dgm:prSet/>
      <dgm:spPr/>
      <dgm:t>
        <a:bodyPr/>
        <a:lstStyle/>
        <a:p>
          <a:endParaRPr lang="es-ES" sz="2000"/>
        </a:p>
      </dgm:t>
    </dgm:pt>
    <dgm:pt modelId="{4D0C2908-3229-4D12-8A4C-D8F7903EFC23}">
      <dgm:prSet phldrT="[Texto]" custT="1"/>
      <dgm:spPr>
        <a:solidFill>
          <a:schemeClr val="accent1">
            <a:lumMod val="40000"/>
            <a:lumOff val="60000"/>
          </a:schemeClr>
        </a:solidFill>
      </dgm:spPr>
      <dgm:t>
        <a:bodyPr/>
        <a:lstStyle/>
        <a:p>
          <a:r>
            <a:rPr lang="en" sz="2000" b="1" dirty="0"/>
            <a:t>He led the 12 tribes of Israel (Ex. 24:4)</a:t>
          </a:r>
        </a:p>
      </dgm:t>
    </dgm:pt>
    <dgm:pt modelId="{8434761A-0B1B-420A-BF6B-C4F85B3C8B71}" type="parTrans" cxnId="{160279EC-0841-4746-B714-28041D073C87}">
      <dgm:prSet/>
      <dgm:spPr/>
      <dgm:t>
        <a:bodyPr/>
        <a:lstStyle/>
        <a:p>
          <a:endParaRPr lang="es-ES" sz="2000"/>
        </a:p>
      </dgm:t>
    </dgm:pt>
    <dgm:pt modelId="{33EE8C5C-B584-4CCB-96B1-D172A3DC49C5}" type="sibTrans" cxnId="{160279EC-0841-4746-B714-28041D073C87}">
      <dgm:prSet/>
      <dgm:spPr/>
      <dgm:t>
        <a:bodyPr/>
        <a:lstStyle/>
        <a:p>
          <a:endParaRPr lang="es-ES" sz="2000"/>
        </a:p>
      </dgm:t>
    </dgm:pt>
    <dgm:pt modelId="{7AA49C92-466B-4FE2-9038-6F73144C5CD7}">
      <dgm:prSet phldrT="[Texto]" custT="1"/>
      <dgm:spPr>
        <a:solidFill>
          <a:srgbClr val="FF9393"/>
        </a:solidFill>
        <a:ln w="12700" cap="flat" cmpd="sng" algn="ctr">
          <a:solidFill>
            <a:srgbClr val="00CC0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He tested Philip (Jn . 6:5-6)</a:t>
          </a:r>
        </a:p>
      </dgm:t>
    </dgm:pt>
    <dgm:pt modelId="{112C481C-E562-41B7-9FC5-89D34D8C3A08}" type="parTrans" cxnId="{A0D52A4B-27FF-447B-8D9F-2FA6DF80C039}">
      <dgm:prSet/>
      <dgm:spPr/>
      <dgm:t>
        <a:bodyPr/>
        <a:lstStyle/>
        <a:p>
          <a:endParaRPr lang="es-ES" sz="2000"/>
        </a:p>
      </dgm:t>
    </dgm:pt>
    <dgm:pt modelId="{85CAF731-EADB-41DD-9EE5-7FE0AEB21F8C}" type="sibTrans" cxnId="{A0D52A4B-27FF-447B-8D9F-2FA6DF80C039}">
      <dgm:prSet/>
      <dgm:spPr/>
      <dgm:t>
        <a:bodyPr/>
        <a:lstStyle/>
        <a:p>
          <a:endParaRPr lang="es-ES" sz="2000"/>
        </a:p>
      </dgm:t>
    </dgm:pt>
    <dgm:pt modelId="{D68C0656-CDFD-450B-81DC-C2FE9C6A9001}">
      <dgm:prSet phldrT="[Texto]" custT="1"/>
      <dgm:spPr>
        <a:solidFill>
          <a:prstClr val="white">
            <a:lumMod val="85000"/>
          </a:prstClr>
        </a:solidFill>
        <a:ln w="12700" cap="flat" cmpd="sng" algn="ctr">
          <a:solidFill>
            <a:srgbClr val="FF990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He multiplied the loaves (Jn. 6:11)</a:t>
          </a:r>
        </a:p>
      </dgm:t>
    </dgm:pt>
    <dgm:pt modelId="{1A146080-B1CB-45C8-B856-30839C412DF1}" type="parTrans" cxnId="{F72FDA7D-5BB5-4765-86B8-5F0C7845E69F}">
      <dgm:prSet/>
      <dgm:spPr/>
      <dgm:t>
        <a:bodyPr/>
        <a:lstStyle/>
        <a:p>
          <a:endParaRPr lang="es-ES" sz="2000"/>
        </a:p>
      </dgm:t>
    </dgm:pt>
    <dgm:pt modelId="{52C177B7-DC6C-4931-B056-2B959AFFCE70}" type="sibTrans" cxnId="{F72FDA7D-5BB5-4765-86B8-5F0C7845E69F}">
      <dgm:prSet/>
      <dgm:spPr/>
      <dgm:t>
        <a:bodyPr/>
        <a:lstStyle/>
        <a:p>
          <a:endParaRPr lang="es-ES" sz="2000"/>
        </a:p>
      </dgm:t>
    </dgm:pt>
    <dgm:pt modelId="{0057606B-7D46-46CA-92CC-123AB9756C9B}">
      <dgm:prSet phldrT="[Texto]" custT="1"/>
      <dgm:spPr>
        <a:solidFill>
          <a:srgbClr val="0099FF">
            <a:tint val="40000"/>
            <a:hueOff val="0"/>
            <a:satOff val="0"/>
            <a:lumOff val="0"/>
          </a:srgbClr>
        </a:solidFill>
        <a:ln w="12700" cap="flat" cmpd="sng" algn="ctr">
          <a:solidFill>
            <a:srgbClr val="0099FF">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He ordered to collect the leftovers     (Jn. 6:12)</a:t>
          </a:r>
        </a:p>
      </dgm:t>
    </dgm:pt>
    <dgm:pt modelId="{15D346F8-36AF-4F4E-A73B-7404C380FC37}" type="parTrans" cxnId="{F4C6D0D8-603A-4E2F-AC7D-94EBD69186EE}">
      <dgm:prSet/>
      <dgm:spPr/>
      <dgm:t>
        <a:bodyPr/>
        <a:lstStyle/>
        <a:p>
          <a:endParaRPr lang="es-ES" sz="2000"/>
        </a:p>
      </dgm:t>
    </dgm:pt>
    <dgm:pt modelId="{75781470-BB08-4CAA-827C-5D3D271F3E43}" type="sibTrans" cxnId="{F4C6D0D8-603A-4E2F-AC7D-94EBD69186EE}">
      <dgm:prSet/>
      <dgm:spPr/>
      <dgm:t>
        <a:bodyPr/>
        <a:lstStyle/>
        <a:p>
          <a:endParaRPr lang="es-ES" sz="2000"/>
        </a:p>
      </dgm:t>
    </dgm:pt>
    <dgm:pt modelId="{C41460E8-D30A-46CC-B705-D792F01C68FD}">
      <dgm:prSet phldrT="[Texto]" custT="1"/>
      <dgm:spPr>
        <a:solidFill>
          <a:srgbClr val="FF66FF">
            <a:lumMod val="40000"/>
            <a:lumOff val="60000"/>
          </a:srgbClr>
        </a:solidFill>
        <a:ln w="12700" cap="flat" cmpd="sng" algn="ctr">
          <a:solidFill>
            <a:srgbClr val="FF505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12 baskets were collected (Jn. 6:13)</a:t>
          </a:r>
        </a:p>
      </dgm:t>
    </dgm:pt>
    <dgm:pt modelId="{1C064265-CE42-43EF-A586-0D3423A52C2E}" type="parTrans" cxnId="{CD8659F3-5EFD-4ECF-AAF3-FD6289D7A355}">
      <dgm:prSet/>
      <dgm:spPr/>
      <dgm:t>
        <a:bodyPr/>
        <a:lstStyle/>
        <a:p>
          <a:endParaRPr lang="es-ES" sz="2000"/>
        </a:p>
      </dgm:t>
    </dgm:pt>
    <dgm:pt modelId="{34EF12C8-B9B6-4D4D-ADC0-CCE4A8F54A6F}" type="sibTrans" cxnId="{CD8659F3-5EFD-4ECF-AAF3-FD6289D7A355}">
      <dgm:prSet/>
      <dgm:spPr/>
      <dgm:t>
        <a:bodyPr/>
        <a:lstStyle/>
        <a:p>
          <a:endParaRPr lang="es-ES" sz="2000"/>
        </a:p>
      </dgm:t>
    </dgm:pt>
    <dgm:pt modelId="{DDA83906-A25D-483E-8DC3-4E21BD5AAF3D}">
      <dgm:prSet phldrT="[Texto]" custT="1"/>
      <dgm:spPr>
        <a:solidFill>
          <a:srgbClr val="FFFF66">
            <a:lumMod val="40000"/>
            <a:lumOff val="60000"/>
          </a:srgbClr>
        </a:solidFill>
        <a:ln w="12700" cap="flat" cmpd="sng" algn="ctr">
          <a:solidFill>
            <a:srgbClr val="FFFF66">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t>
        <a:bodyPr spcFirstLastPara="0" vert="horz" wrap="square" lIns="0" tIns="142240" rIns="142240" bIns="142240" numCol="1" spcCol="1270" anchor="ctr" anchorCtr="0"/>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They recognized him as “the prophet”    (Jn. 6:14)</a:t>
          </a:r>
        </a:p>
      </dgm:t>
    </dgm:pt>
    <dgm:pt modelId="{C691D531-E3FA-4622-8DCA-91DA08CEB2B3}" type="parTrans" cxnId="{A1F9E21F-800C-439B-AA32-F5C3810C7305}">
      <dgm:prSet/>
      <dgm:spPr/>
      <dgm:t>
        <a:bodyPr/>
        <a:lstStyle/>
        <a:p>
          <a:endParaRPr lang="es-ES" sz="2000"/>
        </a:p>
      </dgm:t>
    </dgm:pt>
    <dgm:pt modelId="{24214433-131E-47E9-9FC1-A7C96C994356}" type="sibTrans" cxnId="{A1F9E21F-800C-439B-AA32-F5C3810C7305}">
      <dgm:prSet/>
      <dgm:spPr/>
      <dgm:t>
        <a:bodyPr/>
        <a:lstStyle/>
        <a:p>
          <a:endParaRPr lang="es-ES" sz="2000"/>
        </a:p>
      </dgm:t>
    </dgm:pt>
    <dgm:pt modelId="{EC23FEA7-FF27-49EE-9500-EC18FAE5D6D1}" type="pres">
      <dgm:prSet presAssocID="{6D70190F-0E7E-4943-A92D-71D246AE358F}" presName="list" presStyleCnt="0">
        <dgm:presLayoutVars>
          <dgm:dir/>
          <dgm:animLvl val="lvl"/>
        </dgm:presLayoutVars>
      </dgm:prSet>
      <dgm:spPr/>
    </dgm:pt>
    <dgm:pt modelId="{012FCB3E-C16D-4306-A74B-8180A376B24A}" type="pres">
      <dgm:prSet presAssocID="{732BBEEB-86E8-4EF9-B3AF-3991C7D7A6E6}" presName="posSpace" presStyleCnt="0"/>
      <dgm:spPr/>
    </dgm:pt>
    <dgm:pt modelId="{E49B3972-926C-4EC3-884C-2FC5FF998A0C}" type="pres">
      <dgm:prSet presAssocID="{732BBEEB-86E8-4EF9-B3AF-3991C7D7A6E6}" presName="vertFlow" presStyleCnt="0"/>
      <dgm:spPr/>
    </dgm:pt>
    <dgm:pt modelId="{F52AB2BE-0E9F-41A7-BB93-2450F53B86E5}" type="pres">
      <dgm:prSet presAssocID="{732BBEEB-86E8-4EF9-B3AF-3991C7D7A6E6}" presName="topSpace" presStyleCnt="0"/>
      <dgm:spPr/>
    </dgm:pt>
    <dgm:pt modelId="{92B95C54-026C-4947-8850-80BF5E637DF3}" type="pres">
      <dgm:prSet presAssocID="{732BBEEB-86E8-4EF9-B3AF-3991C7D7A6E6}" presName="firstComp" presStyleCnt="0"/>
      <dgm:spPr/>
    </dgm:pt>
    <dgm:pt modelId="{AD963195-E5A1-46FB-8ED7-1EC49C6B7106}" type="pres">
      <dgm:prSet presAssocID="{732BBEEB-86E8-4EF9-B3AF-3991C7D7A6E6}" presName="firstChild" presStyleLbl="bgAccFollowNode1" presStyleIdx="0" presStyleCnt="14" custScaleX="269988" custLinFactNeighborX="62946"/>
      <dgm:spPr/>
    </dgm:pt>
    <dgm:pt modelId="{0EF7B006-C86A-4E34-B4CE-AC0B4507674E}" type="pres">
      <dgm:prSet presAssocID="{732BBEEB-86E8-4EF9-B3AF-3991C7D7A6E6}" presName="firstChildTx" presStyleLbl="bgAccFollowNode1" presStyleIdx="0" presStyleCnt="14">
        <dgm:presLayoutVars>
          <dgm:bulletEnabled val="1"/>
        </dgm:presLayoutVars>
      </dgm:prSet>
      <dgm:spPr/>
    </dgm:pt>
    <dgm:pt modelId="{E395627B-E5A8-4720-A468-E253BCA0EC5F}" type="pres">
      <dgm:prSet presAssocID="{DFDF5E2B-3E0F-4E02-8675-5F27B5F67105}" presName="comp" presStyleCnt="0"/>
      <dgm:spPr/>
    </dgm:pt>
    <dgm:pt modelId="{21099A13-9FF1-45C8-B67D-259DAE550605}" type="pres">
      <dgm:prSet presAssocID="{DFDF5E2B-3E0F-4E02-8675-5F27B5F67105}" presName="child" presStyleLbl="bgAccFollowNode1" presStyleIdx="1" presStyleCnt="14" custScaleX="269988" custLinFactNeighborX="62946"/>
      <dgm:spPr/>
    </dgm:pt>
    <dgm:pt modelId="{C2B139A5-22AC-4652-B03F-D1E3D55F6F6C}" type="pres">
      <dgm:prSet presAssocID="{DFDF5E2B-3E0F-4E02-8675-5F27B5F67105}" presName="childTx" presStyleLbl="bgAccFollowNode1" presStyleIdx="1" presStyleCnt="14">
        <dgm:presLayoutVars>
          <dgm:bulletEnabled val="1"/>
        </dgm:presLayoutVars>
      </dgm:prSet>
      <dgm:spPr/>
    </dgm:pt>
    <dgm:pt modelId="{B06A2CCB-97B7-4602-9DC0-319DE1EF3A7F}" type="pres">
      <dgm:prSet presAssocID="{AA97970D-4DB6-4491-84D0-6880C5617BC3}" presName="comp" presStyleCnt="0"/>
      <dgm:spPr/>
    </dgm:pt>
    <dgm:pt modelId="{FCDC6965-EDD0-4A69-85FF-18998D426561}" type="pres">
      <dgm:prSet presAssocID="{AA97970D-4DB6-4491-84D0-6880C5617BC3}" presName="child" presStyleLbl="bgAccFollowNode1" presStyleIdx="2" presStyleCnt="14" custScaleX="269988" custLinFactNeighborX="62946"/>
      <dgm:spPr/>
    </dgm:pt>
    <dgm:pt modelId="{DC3563A4-27CE-4D85-A0EF-ABFB519D6F23}" type="pres">
      <dgm:prSet presAssocID="{AA97970D-4DB6-4491-84D0-6880C5617BC3}" presName="childTx" presStyleLbl="bgAccFollowNode1" presStyleIdx="2" presStyleCnt="14">
        <dgm:presLayoutVars>
          <dgm:bulletEnabled val="1"/>
        </dgm:presLayoutVars>
      </dgm:prSet>
      <dgm:spPr/>
    </dgm:pt>
    <dgm:pt modelId="{C8B54DFF-B084-4B68-AEA3-10E53D0BC271}" type="pres">
      <dgm:prSet presAssocID="{7F3D4848-99D2-400C-9B8E-72EE1E84CD51}" presName="comp" presStyleCnt="0"/>
      <dgm:spPr/>
    </dgm:pt>
    <dgm:pt modelId="{F5B9F21B-FBA1-45CF-850B-EA477646E288}" type="pres">
      <dgm:prSet presAssocID="{7F3D4848-99D2-400C-9B8E-72EE1E84CD51}" presName="child" presStyleLbl="bgAccFollowNode1" presStyleIdx="3" presStyleCnt="14" custScaleX="269988" custLinFactNeighborX="62946"/>
      <dgm:spPr/>
    </dgm:pt>
    <dgm:pt modelId="{1171D8D8-57ED-4556-90C1-4C8D356EE4BD}" type="pres">
      <dgm:prSet presAssocID="{7F3D4848-99D2-400C-9B8E-72EE1E84CD51}" presName="childTx" presStyleLbl="bgAccFollowNode1" presStyleIdx="3" presStyleCnt="14">
        <dgm:presLayoutVars>
          <dgm:bulletEnabled val="1"/>
        </dgm:presLayoutVars>
      </dgm:prSet>
      <dgm:spPr/>
    </dgm:pt>
    <dgm:pt modelId="{CDE63AEF-DA7F-4021-A6E4-CFC9A530F1F6}" type="pres">
      <dgm:prSet presAssocID="{D109B6FE-E9E8-44FB-A082-016B7DC276EE}" presName="comp" presStyleCnt="0"/>
      <dgm:spPr/>
    </dgm:pt>
    <dgm:pt modelId="{1FE12E99-649C-4F65-921C-9F97F2EF0C46}" type="pres">
      <dgm:prSet presAssocID="{D109B6FE-E9E8-44FB-A082-016B7DC276EE}" presName="child" presStyleLbl="bgAccFollowNode1" presStyleIdx="4" presStyleCnt="14" custScaleX="269988" custLinFactNeighborX="62946"/>
      <dgm:spPr/>
    </dgm:pt>
    <dgm:pt modelId="{F6E7EAF9-9DEC-4FA3-A954-337E5BDB637A}" type="pres">
      <dgm:prSet presAssocID="{D109B6FE-E9E8-44FB-A082-016B7DC276EE}" presName="childTx" presStyleLbl="bgAccFollowNode1" presStyleIdx="4" presStyleCnt="14">
        <dgm:presLayoutVars>
          <dgm:bulletEnabled val="1"/>
        </dgm:presLayoutVars>
      </dgm:prSet>
      <dgm:spPr/>
    </dgm:pt>
    <dgm:pt modelId="{1C555C0D-6F32-4F4A-8397-691CE6AB4842}" type="pres">
      <dgm:prSet presAssocID="{4D0C2908-3229-4D12-8A4C-D8F7903EFC23}" presName="comp" presStyleCnt="0"/>
      <dgm:spPr/>
    </dgm:pt>
    <dgm:pt modelId="{2DF29744-240C-43F9-A9E5-68D17595B97D}" type="pres">
      <dgm:prSet presAssocID="{4D0C2908-3229-4D12-8A4C-D8F7903EFC23}" presName="child" presStyleLbl="bgAccFollowNode1" presStyleIdx="5" presStyleCnt="14" custScaleX="269988" custLinFactNeighborX="62946"/>
      <dgm:spPr/>
    </dgm:pt>
    <dgm:pt modelId="{25E9978F-F625-4F56-BF69-8158E9D57F1C}" type="pres">
      <dgm:prSet presAssocID="{4D0C2908-3229-4D12-8A4C-D8F7903EFC23}" presName="childTx" presStyleLbl="bgAccFollowNode1" presStyleIdx="5" presStyleCnt="14">
        <dgm:presLayoutVars>
          <dgm:bulletEnabled val="1"/>
        </dgm:presLayoutVars>
      </dgm:prSet>
      <dgm:spPr/>
    </dgm:pt>
    <dgm:pt modelId="{07A548DB-2BBA-4B54-B7B9-F743AD7A9EFF}" type="pres">
      <dgm:prSet presAssocID="{CE8D947B-3035-4106-9767-6C233F84AED4}" presName="comp" presStyleCnt="0"/>
      <dgm:spPr/>
    </dgm:pt>
    <dgm:pt modelId="{9AD79C40-FB2C-47CE-8FC3-BA2557BBEB73}" type="pres">
      <dgm:prSet presAssocID="{CE8D947B-3035-4106-9767-6C233F84AED4}" presName="child" presStyleLbl="bgAccFollowNode1" presStyleIdx="6" presStyleCnt="14" custScaleX="269988" custLinFactNeighborX="62946"/>
      <dgm:spPr/>
    </dgm:pt>
    <dgm:pt modelId="{8C946EDF-6836-4023-A80C-0BF87CFD5BF9}" type="pres">
      <dgm:prSet presAssocID="{CE8D947B-3035-4106-9767-6C233F84AED4}" presName="childTx" presStyleLbl="bgAccFollowNode1" presStyleIdx="6" presStyleCnt="14">
        <dgm:presLayoutVars>
          <dgm:bulletEnabled val="1"/>
        </dgm:presLayoutVars>
      </dgm:prSet>
      <dgm:spPr/>
    </dgm:pt>
    <dgm:pt modelId="{DADCF052-5FC4-464C-83AB-014E57C716B2}" type="pres">
      <dgm:prSet presAssocID="{732BBEEB-86E8-4EF9-B3AF-3991C7D7A6E6}" presName="negSpace" presStyleCnt="0"/>
      <dgm:spPr/>
    </dgm:pt>
    <dgm:pt modelId="{77CB240F-F2C8-4BD9-8251-0CCFD6557349}" type="pres">
      <dgm:prSet presAssocID="{732BBEEB-86E8-4EF9-B3AF-3991C7D7A6E6}" presName="circle" presStyleLbl="node1" presStyleIdx="0" presStyleCnt="2" custAng="17100000" custScaleX="438345" custScaleY="124543" custLinFactX="-300000" custLinFactY="100000" custLinFactNeighborX="-303467" custLinFactNeighborY="119455"/>
      <dgm:spPr>
        <a:prstGeom prst="pentagon">
          <a:avLst/>
        </a:prstGeom>
      </dgm:spPr>
    </dgm:pt>
    <dgm:pt modelId="{FBCFE189-58C6-4E09-8802-A1DDE9898AA7}" type="pres">
      <dgm:prSet presAssocID="{C8651D90-E111-4CD4-902E-2E7F0A3463F5}" presName="transSpace" presStyleCnt="0"/>
      <dgm:spPr/>
    </dgm:pt>
    <dgm:pt modelId="{CE0DED01-883B-40D3-BB05-2A37977B68AE}" type="pres">
      <dgm:prSet presAssocID="{93E8D76E-606E-45E9-9DB8-8C60406C1259}" presName="posSpace" presStyleCnt="0"/>
      <dgm:spPr/>
    </dgm:pt>
    <dgm:pt modelId="{88C7E930-A683-487D-B85B-FB6F061ADE50}" type="pres">
      <dgm:prSet presAssocID="{93E8D76E-606E-45E9-9DB8-8C60406C1259}" presName="vertFlow" presStyleCnt="0"/>
      <dgm:spPr/>
    </dgm:pt>
    <dgm:pt modelId="{28EF8135-60C0-44C5-8CFE-81FA2AB15BF1}" type="pres">
      <dgm:prSet presAssocID="{93E8D76E-606E-45E9-9DB8-8C60406C1259}" presName="topSpace" presStyleCnt="0"/>
      <dgm:spPr/>
    </dgm:pt>
    <dgm:pt modelId="{9E656524-D715-4991-9AE3-BA5FE71829CC}" type="pres">
      <dgm:prSet presAssocID="{93E8D76E-606E-45E9-9DB8-8C60406C1259}" presName="firstComp" presStyleCnt="0"/>
      <dgm:spPr/>
    </dgm:pt>
    <dgm:pt modelId="{B0B1C420-4E78-4461-AD7F-ADFC8F5F190A}" type="pres">
      <dgm:prSet presAssocID="{93E8D76E-606E-45E9-9DB8-8C60406C1259}" presName="firstChild" presStyleLbl="bgAccFollowNode1" presStyleIdx="7" presStyleCnt="14" custScaleX="251911" custLinFactNeighborX="-30281"/>
      <dgm:spPr>
        <a:xfrm>
          <a:off x="6636085" y="220366"/>
          <a:ext cx="5241896" cy="550959"/>
        </a:xfrm>
        <a:prstGeom prst="rect">
          <a:avLst/>
        </a:prstGeom>
      </dgm:spPr>
    </dgm:pt>
    <dgm:pt modelId="{7ED0C227-B12E-46FA-A948-0E5793EFB4C7}" type="pres">
      <dgm:prSet presAssocID="{93E8D76E-606E-45E9-9DB8-8C60406C1259}" presName="firstChildTx" presStyleLbl="bgAccFollowNode1" presStyleIdx="7" presStyleCnt="14">
        <dgm:presLayoutVars>
          <dgm:bulletEnabled val="1"/>
        </dgm:presLayoutVars>
      </dgm:prSet>
      <dgm:spPr/>
    </dgm:pt>
    <dgm:pt modelId="{D1669DB2-1DF3-4CC5-A997-AF2E765FD7AF}" type="pres">
      <dgm:prSet presAssocID="{028FD9BF-787F-48BA-99EF-7297365E8049}" presName="comp" presStyleCnt="0"/>
      <dgm:spPr/>
    </dgm:pt>
    <dgm:pt modelId="{16DFEDDC-07E6-407D-B9CF-B44C2C10579D}" type="pres">
      <dgm:prSet presAssocID="{028FD9BF-787F-48BA-99EF-7297365E8049}" presName="child" presStyleLbl="bgAccFollowNode1" presStyleIdx="8" presStyleCnt="14" custScaleX="251911" custLinFactNeighborX="-30281"/>
      <dgm:spPr>
        <a:xfrm>
          <a:off x="6636085" y="771326"/>
          <a:ext cx="5241896" cy="550959"/>
        </a:xfrm>
        <a:prstGeom prst="rect">
          <a:avLst/>
        </a:prstGeom>
      </dgm:spPr>
    </dgm:pt>
    <dgm:pt modelId="{F79E040D-F201-426C-BFBE-9BEABC2EEEA1}" type="pres">
      <dgm:prSet presAssocID="{028FD9BF-787F-48BA-99EF-7297365E8049}" presName="childTx" presStyleLbl="bgAccFollowNode1" presStyleIdx="8" presStyleCnt="14">
        <dgm:presLayoutVars>
          <dgm:bulletEnabled val="1"/>
        </dgm:presLayoutVars>
      </dgm:prSet>
      <dgm:spPr/>
    </dgm:pt>
    <dgm:pt modelId="{2E0BD38A-6982-4A4A-9506-09DE92A07004}" type="pres">
      <dgm:prSet presAssocID="{7AA49C92-466B-4FE2-9038-6F73144C5CD7}" presName="comp" presStyleCnt="0"/>
      <dgm:spPr/>
    </dgm:pt>
    <dgm:pt modelId="{32CB9260-BDF1-4D8D-ABC1-771D00C04948}" type="pres">
      <dgm:prSet presAssocID="{7AA49C92-466B-4FE2-9038-6F73144C5CD7}" presName="child" presStyleLbl="bgAccFollowNode1" presStyleIdx="9" presStyleCnt="14" custScaleX="251911" custLinFactNeighborX="-30281"/>
      <dgm:spPr>
        <a:xfrm>
          <a:off x="6636085" y="1322286"/>
          <a:ext cx="5241896" cy="550959"/>
        </a:xfrm>
        <a:prstGeom prst="rect">
          <a:avLst/>
        </a:prstGeom>
      </dgm:spPr>
    </dgm:pt>
    <dgm:pt modelId="{1EF295AE-C2BB-4217-82F2-899915A24E81}" type="pres">
      <dgm:prSet presAssocID="{7AA49C92-466B-4FE2-9038-6F73144C5CD7}" presName="childTx" presStyleLbl="bgAccFollowNode1" presStyleIdx="9" presStyleCnt="14">
        <dgm:presLayoutVars>
          <dgm:bulletEnabled val="1"/>
        </dgm:presLayoutVars>
      </dgm:prSet>
      <dgm:spPr/>
    </dgm:pt>
    <dgm:pt modelId="{F00120EB-8FF4-4031-9A04-650CB66A2CD1}" type="pres">
      <dgm:prSet presAssocID="{D68C0656-CDFD-450B-81DC-C2FE9C6A9001}" presName="comp" presStyleCnt="0"/>
      <dgm:spPr/>
    </dgm:pt>
    <dgm:pt modelId="{B207F809-49FA-486B-80AF-3B0E90C6607E}" type="pres">
      <dgm:prSet presAssocID="{D68C0656-CDFD-450B-81DC-C2FE9C6A9001}" presName="child" presStyleLbl="bgAccFollowNode1" presStyleIdx="10" presStyleCnt="14" custScaleX="251911" custLinFactNeighborX="-30281"/>
      <dgm:spPr>
        <a:xfrm>
          <a:off x="6636085" y="1873245"/>
          <a:ext cx="5241896" cy="550959"/>
        </a:xfrm>
        <a:prstGeom prst="rect">
          <a:avLst/>
        </a:prstGeom>
      </dgm:spPr>
    </dgm:pt>
    <dgm:pt modelId="{B6FD0110-8CF1-4435-A302-97EF87C6D287}" type="pres">
      <dgm:prSet presAssocID="{D68C0656-CDFD-450B-81DC-C2FE9C6A9001}" presName="childTx" presStyleLbl="bgAccFollowNode1" presStyleIdx="10" presStyleCnt="14">
        <dgm:presLayoutVars>
          <dgm:bulletEnabled val="1"/>
        </dgm:presLayoutVars>
      </dgm:prSet>
      <dgm:spPr/>
    </dgm:pt>
    <dgm:pt modelId="{F54BFAE2-28D5-4987-B811-7A5AB66CA693}" type="pres">
      <dgm:prSet presAssocID="{0057606B-7D46-46CA-92CC-123AB9756C9B}" presName="comp" presStyleCnt="0"/>
      <dgm:spPr/>
    </dgm:pt>
    <dgm:pt modelId="{BEB19F8A-16D4-4957-A0EA-B61254D8D7A9}" type="pres">
      <dgm:prSet presAssocID="{0057606B-7D46-46CA-92CC-123AB9756C9B}" presName="child" presStyleLbl="bgAccFollowNode1" presStyleIdx="11" presStyleCnt="14" custScaleX="251911" custLinFactNeighborX="-30281"/>
      <dgm:spPr>
        <a:xfrm>
          <a:off x="6636085" y="2424205"/>
          <a:ext cx="5241896" cy="550959"/>
        </a:xfrm>
        <a:prstGeom prst="rect">
          <a:avLst/>
        </a:prstGeom>
      </dgm:spPr>
    </dgm:pt>
    <dgm:pt modelId="{819DD370-D209-4728-8C72-5CD8202EEAAA}" type="pres">
      <dgm:prSet presAssocID="{0057606B-7D46-46CA-92CC-123AB9756C9B}" presName="childTx" presStyleLbl="bgAccFollowNode1" presStyleIdx="11" presStyleCnt="14">
        <dgm:presLayoutVars>
          <dgm:bulletEnabled val="1"/>
        </dgm:presLayoutVars>
      </dgm:prSet>
      <dgm:spPr/>
    </dgm:pt>
    <dgm:pt modelId="{EA4B9D97-2431-4A00-89C9-71A6A316077F}" type="pres">
      <dgm:prSet presAssocID="{C41460E8-D30A-46CC-B705-D792F01C68FD}" presName="comp" presStyleCnt="0"/>
      <dgm:spPr/>
    </dgm:pt>
    <dgm:pt modelId="{50EEF907-7761-465A-B708-972C37733F64}" type="pres">
      <dgm:prSet presAssocID="{C41460E8-D30A-46CC-B705-D792F01C68FD}" presName="child" presStyleLbl="bgAccFollowNode1" presStyleIdx="12" presStyleCnt="14" custScaleX="251911" custLinFactNeighborX="-30281"/>
      <dgm:spPr>
        <a:xfrm>
          <a:off x="6636085" y="2975165"/>
          <a:ext cx="5241896" cy="550959"/>
        </a:xfrm>
        <a:prstGeom prst="rect">
          <a:avLst/>
        </a:prstGeom>
      </dgm:spPr>
    </dgm:pt>
    <dgm:pt modelId="{324A928A-DA37-43BC-82B2-6594F3C4FAD7}" type="pres">
      <dgm:prSet presAssocID="{C41460E8-D30A-46CC-B705-D792F01C68FD}" presName="childTx" presStyleLbl="bgAccFollowNode1" presStyleIdx="12" presStyleCnt="14">
        <dgm:presLayoutVars>
          <dgm:bulletEnabled val="1"/>
        </dgm:presLayoutVars>
      </dgm:prSet>
      <dgm:spPr/>
    </dgm:pt>
    <dgm:pt modelId="{032CBD9A-9FC3-4623-978F-9C556483D3BF}" type="pres">
      <dgm:prSet presAssocID="{DDA83906-A25D-483E-8DC3-4E21BD5AAF3D}" presName="comp" presStyleCnt="0"/>
      <dgm:spPr/>
    </dgm:pt>
    <dgm:pt modelId="{0087779D-6C97-4C72-8A32-36A3ABDE0462}" type="pres">
      <dgm:prSet presAssocID="{DDA83906-A25D-483E-8DC3-4E21BD5AAF3D}" presName="child" presStyleLbl="bgAccFollowNode1" presStyleIdx="13" presStyleCnt="14" custScaleX="251911" custLinFactNeighborX="-30281"/>
      <dgm:spPr>
        <a:xfrm>
          <a:off x="6636085" y="3526125"/>
          <a:ext cx="5241896" cy="550959"/>
        </a:xfrm>
        <a:prstGeom prst="rect">
          <a:avLst/>
        </a:prstGeom>
      </dgm:spPr>
    </dgm:pt>
    <dgm:pt modelId="{C3B6AEFF-BCB3-4177-9139-A074772CC46F}" type="pres">
      <dgm:prSet presAssocID="{DDA83906-A25D-483E-8DC3-4E21BD5AAF3D}" presName="childTx" presStyleLbl="bgAccFollowNode1" presStyleIdx="13" presStyleCnt="14">
        <dgm:presLayoutVars>
          <dgm:bulletEnabled val="1"/>
        </dgm:presLayoutVars>
      </dgm:prSet>
      <dgm:spPr/>
    </dgm:pt>
    <dgm:pt modelId="{302A2CF6-0C98-47B2-B0B9-4A5044BF3997}" type="pres">
      <dgm:prSet presAssocID="{93E8D76E-606E-45E9-9DB8-8C60406C1259}" presName="negSpace" presStyleCnt="0"/>
      <dgm:spPr/>
    </dgm:pt>
    <dgm:pt modelId="{3C13C1C5-FC8D-4A09-8615-8B10F0C8FECF}" type="pres">
      <dgm:prSet presAssocID="{93E8D76E-606E-45E9-9DB8-8C60406C1259}" presName="circle" presStyleLbl="node1" presStyleIdx="1" presStyleCnt="2" custAng="17100000" custScaleX="438345" custScaleY="124543" custLinFactX="-300000" custLinFactY="100000" custLinFactNeighborX="-308197" custLinFactNeighborY="118682"/>
      <dgm:spPr>
        <a:prstGeom prst="pentagon">
          <a:avLst/>
        </a:prstGeom>
      </dgm:spPr>
    </dgm:pt>
  </dgm:ptLst>
  <dgm:cxnLst>
    <dgm:cxn modelId="{034A6000-F061-4E98-99CB-490A5653C070}" type="presOf" srcId="{CE8D947B-3035-4106-9767-6C233F84AED4}" destId="{9AD79C40-FB2C-47CE-8FC3-BA2557BBEB73}" srcOrd="0" destOrd="0" presId="urn:microsoft.com/office/officeart/2005/8/layout/hList9"/>
    <dgm:cxn modelId="{036FB007-DA5A-4CDC-B6B8-11EF0F5B0480}" type="presOf" srcId="{AA97970D-4DB6-4491-84D0-6880C5617BC3}" destId="{DC3563A4-27CE-4D85-A0EF-ABFB519D6F23}" srcOrd="1" destOrd="0" presId="urn:microsoft.com/office/officeart/2005/8/layout/hList9"/>
    <dgm:cxn modelId="{4B7EB80E-5DD2-48F2-9EE4-D8D5FE0C49CE}" type="presOf" srcId="{7F3D4848-99D2-400C-9B8E-72EE1E84CD51}" destId="{F5B9F21B-FBA1-45CF-850B-EA477646E288}" srcOrd="0" destOrd="0" presId="urn:microsoft.com/office/officeart/2005/8/layout/hList9"/>
    <dgm:cxn modelId="{21531615-AD92-4B33-9A7B-519A8B182F0B}" srcId="{732BBEEB-86E8-4EF9-B3AF-3991C7D7A6E6}" destId="{D109B6FE-E9E8-44FB-A082-016B7DC276EE}" srcOrd="4" destOrd="0" parTransId="{02CEA384-9C20-4909-8B4E-69F79668336F}" sibTransId="{826084FE-7C05-4795-A921-88047D8D1EF1}"/>
    <dgm:cxn modelId="{1820BD16-3BE3-455A-BBC4-84B4300526D9}" type="presOf" srcId="{D68C0656-CDFD-450B-81DC-C2FE9C6A9001}" destId="{B207F809-49FA-486B-80AF-3B0E90C6607E}" srcOrd="0" destOrd="0" presId="urn:microsoft.com/office/officeart/2005/8/layout/hList9"/>
    <dgm:cxn modelId="{5D60A71C-A529-4F3B-B3A4-8EDA04165845}" type="presOf" srcId="{0662A165-3DDD-4315-8C7C-A0DC56B4E005}" destId="{B0B1C420-4E78-4461-AD7F-ADFC8F5F190A}" srcOrd="0" destOrd="0" presId="urn:microsoft.com/office/officeart/2005/8/layout/hList9"/>
    <dgm:cxn modelId="{2326721F-1287-4BC6-A971-D921981E1B94}" type="presOf" srcId="{6D70190F-0E7E-4943-A92D-71D246AE358F}" destId="{EC23FEA7-FF27-49EE-9500-EC18FAE5D6D1}" srcOrd="0" destOrd="0" presId="urn:microsoft.com/office/officeart/2005/8/layout/hList9"/>
    <dgm:cxn modelId="{A1F9E21F-800C-439B-AA32-F5C3810C7305}" srcId="{93E8D76E-606E-45E9-9DB8-8C60406C1259}" destId="{DDA83906-A25D-483E-8DC3-4E21BD5AAF3D}" srcOrd="6" destOrd="0" parTransId="{C691D531-E3FA-4622-8DCA-91DA08CEB2B3}" sibTransId="{24214433-131E-47E9-9FC1-A7C96C994356}"/>
    <dgm:cxn modelId="{459C5134-035E-492A-ADBD-64409085D96B}" type="presOf" srcId="{0057606B-7D46-46CA-92CC-123AB9756C9B}" destId="{819DD370-D209-4728-8C72-5CD8202EEAAA}" srcOrd="1" destOrd="0" presId="urn:microsoft.com/office/officeart/2005/8/layout/hList9"/>
    <dgm:cxn modelId="{63A1A23A-105B-4DCB-B023-F9AE9E9C981C}" srcId="{732BBEEB-86E8-4EF9-B3AF-3991C7D7A6E6}" destId="{351EACE4-D49B-4509-9376-1BE6E25A9A2F}" srcOrd="0" destOrd="0" parTransId="{45B646A5-8EC6-4A91-986C-6B6C41D9579A}" sibTransId="{948E0E51-E1EE-4C94-B7AB-3C238DDDE912}"/>
    <dgm:cxn modelId="{E29E3C3E-307F-4F03-BEA1-6D4DE4B4286F}" type="presOf" srcId="{D109B6FE-E9E8-44FB-A082-016B7DC276EE}" destId="{1FE12E99-649C-4F65-921C-9F97F2EF0C46}" srcOrd="0" destOrd="0" presId="urn:microsoft.com/office/officeart/2005/8/layout/hList9"/>
    <dgm:cxn modelId="{27DCF33F-919A-4E80-A504-B3A7A6C2A883}" type="presOf" srcId="{C41460E8-D30A-46CC-B705-D792F01C68FD}" destId="{50EEF907-7761-465A-B708-972C37733F64}" srcOrd="0" destOrd="0" presId="urn:microsoft.com/office/officeart/2005/8/layout/hList9"/>
    <dgm:cxn modelId="{5F684B5C-BADE-44D9-90B7-38A37956A770}" srcId="{732BBEEB-86E8-4EF9-B3AF-3991C7D7A6E6}" destId="{CE8D947B-3035-4106-9767-6C233F84AED4}" srcOrd="6" destOrd="0" parTransId="{0D45FFCE-292B-48A2-A4F5-4DFEE7C27EA2}" sibTransId="{0DF94527-DA54-4AE6-BCD9-B78C6AB8342F}"/>
    <dgm:cxn modelId="{0B557946-E138-4986-8ECA-CAD82AEFA37F}" type="presOf" srcId="{0057606B-7D46-46CA-92CC-123AB9756C9B}" destId="{BEB19F8A-16D4-4957-A0EA-B61254D8D7A9}" srcOrd="0" destOrd="0" presId="urn:microsoft.com/office/officeart/2005/8/layout/hList9"/>
    <dgm:cxn modelId="{BAE57F68-D99C-4BB3-A223-52A7ADD6F7C4}" srcId="{93E8D76E-606E-45E9-9DB8-8C60406C1259}" destId="{028FD9BF-787F-48BA-99EF-7297365E8049}" srcOrd="1" destOrd="0" parTransId="{36DEE9F7-8AD7-4E12-9C0F-C58A757500CE}" sibTransId="{96662057-D44D-4E21-9A2F-117572212C9B}"/>
    <dgm:cxn modelId="{37F7DA48-6E89-4385-B17D-C566F43E4648}" type="presOf" srcId="{7AA49C92-466B-4FE2-9038-6F73144C5CD7}" destId="{1EF295AE-C2BB-4217-82F2-899915A24E81}" srcOrd="1" destOrd="0" presId="urn:microsoft.com/office/officeart/2005/8/layout/hList9"/>
    <dgm:cxn modelId="{F5F25D4A-916B-4D89-8E0D-F6E3E8D51EF2}" type="presOf" srcId="{DDA83906-A25D-483E-8DC3-4E21BD5AAF3D}" destId="{C3B6AEFF-BCB3-4177-9139-A074772CC46F}" srcOrd="1" destOrd="0" presId="urn:microsoft.com/office/officeart/2005/8/layout/hList9"/>
    <dgm:cxn modelId="{1358EE4A-E61B-4369-9121-4E02F022BD11}" type="presOf" srcId="{7F3D4848-99D2-400C-9B8E-72EE1E84CD51}" destId="{1171D8D8-57ED-4556-90C1-4C8D356EE4BD}" srcOrd="1" destOrd="0" presId="urn:microsoft.com/office/officeart/2005/8/layout/hList9"/>
    <dgm:cxn modelId="{A0D52A4B-27FF-447B-8D9F-2FA6DF80C039}" srcId="{93E8D76E-606E-45E9-9DB8-8C60406C1259}" destId="{7AA49C92-466B-4FE2-9038-6F73144C5CD7}" srcOrd="2" destOrd="0" parTransId="{112C481C-E562-41B7-9FC5-89D34D8C3A08}" sibTransId="{85CAF731-EADB-41DD-9EE5-7FE0AEB21F8C}"/>
    <dgm:cxn modelId="{3CE1056F-7878-45DC-B21B-894D43482C23}" type="presOf" srcId="{7AA49C92-466B-4FE2-9038-6F73144C5CD7}" destId="{32CB9260-BDF1-4D8D-ABC1-771D00C04948}" srcOrd="0" destOrd="0" presId="urn:microsoft.com/office/officeart/2005/8/layout/hList9"/>
    <dgm:cxn modelId="{082A5C52-84A0-4B55-8AF2-38F77287A917}" type="presOf" srcId="{C41460E8-D30A-46CC-B705-D792F01C68FD}" destId="{324A928A-DA37-43BC-82B2-6594F3C4FAD7}" srcOrd="1" destOrd="0" presId="urn:microsoft.com/office/officeart/2005/8/layout/hList9"/>
    <dgm:cxn modelId="{20430D76-09E7-4712-8B26-54F56F6077E2}" type="presOf" srcId="{4D0C2908-3229-4D12-8A4C-D8F7903EFC23}" destId="{2DF29744-240C-43F9-A9E5-68D17595B97D}" srcOrd="0" destOrd="0" presId="urn:microsoft.com/office/officeart/2005/8/layout/hList9"/>
    <dgm:cxn modelId="{6EDE2A78-11BD-4356-A28B-D85E10131B3E}" type="presOf" srcId="{732BBEEB-86E8-4EF9-B3AF-3991C7D7A6E6}" destId="{77CB240F-F2C8-4BD9-8251-0CCFD6557349}" srcOrd="0" destOrd="0" presId="urn:microsoft.com/office/officeart/2005/8/layout/hList9"/>
    <dgm:cxn modelId="{499FC878-E731-4193-9E81-7A7B1053E819}" srcId="{732BBEEB-86E8-4EF9-B3AF-3991C7D7A6E6}" destId="{7F3D4848-99D2-400C-9B8E-72EE1E84CD51}" srcOrd="3" destOrd="0" parTransId="{0F18F8FC-491E-4943-AB5E-1B6020A560E0}" sibTransId="{1AE6F95D-1498-4FE0-B2D5-9940B17EBA1B}"/>
    <dgm:cxn modelId="{9BB62479-820E-454C-9EBB-077131AAEAE1}" type="presOf" srcId="{DFDF5E2B-3E0F-4E02-8675-5F27B5F67105}" destId="{C2B139A5-22AC-4652-B03F-D1E3D55F6F6C}" srcOrd="1" destOrd="0" presId="urn:microsoft.com/office/officeart/2005/8/layout/hList9"/>
    <dgm:cxn modelId="{92A9D759-D296-42F3-97B1-517F0969484F}" type="presOf" srcId="{4D0C2908-3229-4D12-8A4C-D8F7903EFC23}" destId="{25E9978F-F625-4F56-BF69-8158E9D57F1C}" srcOrd="1" destOrd="0" presId="urn:microsoft.com/office/officeart/2005/8/layout/hList9"/>
    <dgm:cxn modelId="{F72FDA7D-5BB5-4765-86B8-5F0C7845E69F}" srcId="{93E8D76E-606E-45E9-9DB8-8C60406C1259}" destId="{D68C0656-CDFD-450B-81DC-C2FE9C6A9001}" srcOrd="3" destOrd="0" parTransId="{1A146080-B1CB-45C8-B856-30839C412DF1}" sibTransId="{52C177B7-DC6C-4931-B056-2B959AFFCE70}"/>
    <dgm:cxn modelId="{CD623B80-5F73-470F-97D2-CEB170804DA1}" type="presOf" srcId="{AA97970D-4DB6-4491-84D0-6880C5617BC3}" destId="{FCDC6965-EDD0-4A69-85FF-18998D426561}" srcOrd="0" destOrd="0" presId="urn:microsoft.com/office/officeart/2005/8/layout/hList9"/>
    <dgm:cxn modelId="{D353EB86-5AF1-4512-AF2F-F3B0E09E1575}" srcId="{6D70190F-0E7E-4943-A92D-71D246AE358F}" destId="{93E8D76E-606E-45E9-9DB8-8C60406C1259}" srcOrd="1" destOrd="0" parTransId="{0505F2E0-0A5E-407C-9C80-73054A57276E}" sibTransId="{8A36515A-1AF7-437A-9A58-95B00AB17FE9}"/>
    <dgm:cxn modelId="{063FD288-03AF-487C-AD86-4D61A4DF1395}" type="presOf" srcId="{351EACE4-D49B-4509-9376-1BE6E25A9A2F}" destId="{0EF7B006-C86A-4E34-B4CE-AC0B4507674E}" srcOrd="1" destOrd="0" presId="urn:microsoft.com/office/officeart/2005/8/layout/hList9"/>
    <dgm:cxn modelId="{CCB9D092-CCA8-447D-B003-35FE8CA53783}" srcId="{6D70190F-0E7E-4943-A92D-71D246AE358F}" destId="{732BBEEB-86E8-4EF9-B3AF-3991C7D7A6E6}" srcOrd="0" destOrd="0" parTransId="{196B3737-2D48-40EB-9656-2E6E9FD51939}" sibTransId="{C8651D90-E111-4CD4-902E-2E7F0A3463F5}"/>
    <dgm:cxn modelId="{309388A0-104D-48A5-AF6B-3C1EB93D52B1}" srcId="{93E8D76E-606E-45E9-9DB8-8C60406C1259}" destId="{0662A165-3DDD-4315-8C7C-A0DC56B4E005}" srcOrd="0" destOrd="0" parTransId="{D42499B1-E49A-45EE-BE42-1A0751501123}" sibTransId="{D478FE42-65BE-4D33-83FD-17272460098C}"/>
    <dgm:cxn modelId="{5F0B86A4-06E8-49B7-A654-7B4B300998D8}" type="presOf" srcId="{D68C0656-CDFD-450B-81DC-C2FE9C6A9001}" destId="{B6FD0110-8CF1-4435-A302-97EF87C6D287}" srcOrd="1" destOrd="0" presId="urn:microsoft.com/office/officeart/2005/8/layout/hList9"/>
    <dgm:cxn modelId="{2E0A4CAB-5FBE-4248-A0D9-D0C06BF21A02}" type="presOf" srcId="{93E8D76E-606E-45E9-9DB8-8C60406C1259}" destId="{3C13C1C5-FC8D-4A09-8615-8B10F0C8FECF}" srcOrd="0" destOrd="0" presId="urn:microsoft.com/office/officeart/2005/8/layout/hList9"/>
    <dgm:cxn modelId="{1C2E7FB4-545D-4E03-83D0-C51A599D5279}" srcId="{732BBEEB-86E8-4EF9-B3AF-3991C7D7A6E6}" destId="{DFDF5E2B-3E0F-4E02-8675-5F27B5F67105}" srcOrd="1" destOrd="0" parTransId="{C8219C7B-A937-4B50-A426-8ED65210A00C}" sibTransId="{913FE843-B986-4425-BFFC-B4E941D3536B}"/>
    <dgm:cxn modelId="{E8FF23BE-4741-45B5-BC5E-A8AAB23F490D}" type="presOf" srcId="{028FD9BF-787F-48BA-99EF-7297365E8049}" destId="{16DFEDDC-07E6-407D-B9CF-B44C2C10579D}" srcOrd="0" destOrd="0" presId="urn:microsoft.com/office/officeart/2005/8/layout/hList9"/>
    <dgm:cxn modelId="{365619C0-3281-434A-A564-8E0CA8A5129F}" type="presOf" srcId="{D109B6FE-E9E8-44FB-A082-016B7DC276EE}" destId="{F6E7EAF9-9DEC-4FA3-A954-337E5BDB637A}" srcOrd="1" destOrd="0" presId="urn:microsoft.com/office/officeart/2005/8/layout/hList9"/>
    <dgm:cxn modelId="{6F3BD7C2-1D1B-4844-A7AC-D3468EF50643}" type="presOf" srcId="{351EACE4-D49B-4509-9376-1BE6E25A9A2F}" destId="{AD963195-E5A1-46FB-8ED7-1EC49C6B7106}" srcOrd="0" destOrd="0" presId="urn:microsoft.com/office/officeart/2005/8/layout/hList9"/>
    <dgm:cxn modelId="{06239ED7-1720-4ECA-8C1A-132ED84753FC}" type="presOf" srcId="{DDA83906-A25D-483E-8DC3-4E21BD5AAF3D}" destId="{0087779D-6C97-4C72-8A32-36A3ABDE0462}" srcOrd="0" destOrd="0" presId="urn:microsoft.com/office/officeart/2005/8/layout/hList9"/>
    <dgm:cxn modelId="{F4C6D0D8-603A-4E2F-AC7D-94EBD69186EE}" srcId="{93E8D76E-606E-45E9-9DB8-8C60406C1259}" destId="{0057606B-7D46-46CA-92CC-123AB9756C9B}" srcOrd="4" destOrd="0" parTransId="{15D346F8-36AF-4F4E-A73B-7404C380FC37}" sibTransId="{75781470-BB08-4CAA-827C-5D3D271F3E43}"/>
    <dgm:cxn modelId="{D65407DD-84D9-44CB-AF03-ABCA1AC9D212}" type="presOf" srcId="{0662A165-3DDD-4315-8C7C-A0DC56B4E005}" destId="{7ED0C227-B12E-46FA-A948-0E5793EFB4C7}" srcOrd="1" destOrd="0" presId="urn:microsoft.com/office/officeart/2005/8/layout/hList9"/>
    <dgm:cxn modelId="{71AEDEDE-6801-4B66-810F-FEFC64A4A9A2}" type="presOf" srcId="{DFDF5E2B-3E0F-4E02-8675-5F27B5F67105}" destId="{21099A13-9FF1-45C8-B67D-259DAE550605}" srcOrd="0" destOrd="0" presId="urn:microsoft.com/office/officeart/2005/8/layout/hList9"/>
    <dgm:cxn modelId="{6F9C56E7-1208-48D9-85D7-F340BB547A96}" type="presOf" srcId="{CE8D947B-3035-4106-9767-6C233F84AED4}" destId="{8C946EDF-6836-4023-A80C-0BF87CFD5BF9}" srcOrd="1" destOrd="0" presId="urn:microsoft.com/office/officeart/2005/8/layout/hList9"/>
    <dgm:cxn modelId="{160279EC-0841-4746-B714-28041D073C87}" srcId="{732BBEEB-86E8-4EF9-B3AF-3991C7D7A6E6}" destId="{4D0C2908-3229-4D12-8A4C-D8F7903EFC23}" srcOrd="5" destOrd="0" parTransId="{8434761A-0B1B-420A-BF6B-C4F85B3C8B71}" sibTransId="{33EE8C5C-B584-4CCB-96B1-D172A3DC49C5}"/>
    <dgm:cxn modelId="{CD8659F3-5EFD-4ECF-AAF3-FD6289D7A355}" srcId="{93E8D76E-606E-45E9-9DB8-8C60406C1259}" destId="{C41460E8-D30A-46CC-B705-D792F01C68FD}" srcOrd="5" destOrd="0" parTransId="{1C064265-CE42-43EF-A586-0D3423A52C2E}" sibTransId="{34EF12C8-B9B6-4D4D-ADC0-CCE4A8F54A6F}"/>
    <dgm:cxn modelId="{88D928F5-411D-49D0-9FA4-CC21562BC18A}" srcId="{732BBEEB-86E8-4EF9-B3AF-3991C7D7A6E6}" destId="{AA97970D-4DB6-4491-84D0-6880C5617BC3}" srcOrd="2" destOrd="0" parTransId="{A9832643-C02F-4F8A-8D38-CA171C4E33AB}" sibTransId="{69D41B15-57A7-4E43-8151-71D5494D676C}"/>
    <dgm:cxn modelId="{CBC8E0FC-BEF5-4D6F-A5A1-601CB5A1BD9E}" type="presOf" srcId="{028FD9BF-787F-48BA-99EF-7297365E8049}" destId="{F79E040D-F201-426C-BFBE-9BEABC2EEEA1}" srcOrd="1" destOrd="0" presId="urn:microsoft.com/office/officeart/2005/8/layout/hList9"/>
    <dgm:cxn modelId="{72466C57-E08E-49D9-9932-BF973AF5441E}" type="presParOf" srcId="{EC23FEA7-FF27-49EE-9500-EC18FAE5D6D1}" destId="{012FCB3E-C16D-4306-A74B-8180A376B24A}" srcOrd="0" destOrd="0" presId="urn:microsoft.com/office/officeart/2005/8/layout/hList9"/>
    <dgm:cxn modelId="{8FFA98E2-6C08-48A3-B43E-82CC8D4D78B7}" type="presParOf" srcId="{EC23FEA7-FF27-49EE-9500-EC18FAE5D6D1}" destId="{E49B3972-926C-4EC3-884C-2FC5FF998A0C}" srcOrd="1" destOrd="0" presId="urn:microsoft.com/office/officeart/2005/8/layout/hList9"/>
    <dgm:cxn modelId="{8C100552-82BE-4480-B7D4-06428BFE16D2}" type="presParOf" srcId="{E49B3972-926C-4EC3-884C-2FC5FF998A0C}" destId="{F52AB2BE-0E9F-41A7-BB93-2450F53B86E5}" srcOrd="0" destOrd="0" presId="urn:microsoft.com/office/officeart/2005/8/layout/hList9"/>
    <dgm:cxn modelId="{550AFCB8-681E-4F1F-BCEE-3EBAD9810AE2}" type="presParOf" srcId="{E49B3972-926C-4EC3-884C-2FC5FF998A0C}" destId="{92B95C54-026C-4947-8850-80BF5E637DF3}" srcOrd="1" destOrd="0" presId="urn:microsoft.com/office/officeart/2005/8/layout/hList9"/>
    <dgm:cxn modelId="{A3AF7B3B-F219-48C5-A6C3-49FE4FB82B9D}" type="presParOf" srcId="{92B95C54-026C-4947-8850-80BF5E637DF3}" destId="{AD963195-E5A1-46FB-8ED7-1EC49C6B7106}" srcOrd="0" destOrd="0" presId="urn:microsoft.com/office/officeart/2005/8/layout/hList9"/>
    <dgm:cxn modelId="{A2D3D6BF-333A-47EE-95F9-202AC5CCF1D8}" type="presParOf" srcId="{92B95C54-026C-4947-8850-80BF5E637DF3}" destId="{0EF7B006-C86A-4E34-B4CE-AC0B4507674E}" srcOrd="1" destOrd="0" presId="urn:microsoft.com/office/officeart/2005/8/layout/hList9"/>
    <dgm:cxn modelId="{B0F2A6C0-854C-4170-9E9F-719F907D47EC}" type="presParOf" srcId="{E49B3972-926C-4EC3-884C-2FC5FF998A0C}" destId="{E395627B-E5A8-4720-A468-E253BCA0EC5F}" srcOrd="2" destOrd="0" presId="urn:microsoft.com/office/officeart/2005/8/layout/hList9"/>
    <dgm:cxn modelId="{A0DA2A82-2288-41FF-8A4C-C3E8C7C89134}" type="presParOf" srcId="{E395627B-E5A8-4720-A468-E253BCA0EC5F}" destId="{21099A13-9FF1-45C8-B67D-259DAE550605}" srcOrd="0" destOrd="0" presId="urn:microsoft.com/office/officeart/2005/8/layout/hList9"/>
    <dgm:cxn modelId="{D299DFD5-8434-44AA-8133-8115910154B7}" type="presParOf" srcId="{E395627B-E5A8-4720-A468-E253BCA0EC5F}" destId="{C2B139A5-22AC-4652-B03F-D1E3D55F6F6C}" srcOrd="1" destOrd="0" presId="urn:microsoft.com/office/officeart/2005/8/layout/hList9"/>
    <dgm:cxn modelId="{EE68904C-36A1-4F31-A0F1-E2B3C7C2978A}" type="presParOf" srcId="{E49B3972-926C-4EC3-884C-2FC5FF998A0C}" destId="{B06A2CCB-97B7-4602-9DC0-319DE1EF3A7F}" srcOrd="3" destOrd="0" presId="urn:microsoft.com/office/officeart/2005/8/layout/hList9"/>
    <dgm:cxn modelId="{A0524345-665B-429E-8C90-FB83B0ADFC79}" type="presParOf" srcId="{B06A2CCB-97B7-4602-9DC0-319DE1EF3A7F}" destId="{FCDC6965-EDD0-4A69-85FF-18998D426561}" srcOrd="0" destOrd="0" presId="urn:microsoft.com/office/officeart/2005/8/layout/hList9"/>
    <dgm:cxn modelId="{7B563A22-7F9E-45DA-97F2-A116E6C1BA06}" type="presParOf" srcId="{B06A2CCB-97B7-4602-9DC0-319DE1EF3A7F}" destId="{DC3563A4-27CE-4D85-A0EF-ABFB519D6F23}" srcOrd="1" destOrd="0" presId="urn:microsoft.com/office/officeart/2005/8/layout/hList9"/>
    <dgm:cxn modelId="{C9DBC83A-27E3-4E8F-93EB-A019648E9654}" type="presParOf" srcId="{E49B3972-926C-4EC3-884C-2FC5FF998A0C}" destId="{C8B54DFF-B084-4B68-AEA3-10E53D0BC271}" srcOrd="4" destOrd="0" presId="urn:microsoft.com/office/officeart/2005/8/layout/hList9"/>
    <dgm:cxn modelId="{FCB92BE1-647D-4508-826D-763DC234E80F}" type="presParOf" srcId="{C8B54DFF-B084-4B68-AEA3-10E53D0BC271}" destId="{F5B9F21B-FBA1-45CF-850B-EA477646E288}" srcOrd="0" destOrd="0" presId="urn:microsoft.com/office/officeart/2005/8/layout/hList9"/>
    <dgm:cxn modelId="{824727B7-4810-4286-8030-9C37A96FB6E3}" type="presParOf" srcId="{C8B54DFF-B084-4B68-AEA3-10E53D0BC271}" destId="{1171D8D8-57ED-4556-90C1-4C8D356EE4BD}" srcOrd="1" destOrd="0" presId="urn:microsoft.com/office/officeart/2005/8/layout/hList9"/>
    <dgm:cxn modelId="{A98713B7-0EE1-4784-BD5E-639DE9044310}" type="presParOf" srcId="{E49B3972-926C-4EC3-884C-2FC5FF998A0C}" destId="{CDE63AEF-DA7F-4021-A6E4-CFC9A530F1F6}" srcOrd="5" destOrd="0" presId="urn:microsoft.com/office/officeart/2005/8/layout/hList9"/>
    <dgm:cxn modelId="{D4EA6C05-159B-43C7-9496-6466174639AC}" type="presParOf" srcId="{CDE63AEF-DA7F-4021-A6E4-CFC9A530F1F6}" destId="{1FE12E99-649C-4F65-921C-9F97F2EF0C46}" srcOrd="0" destOrd="0" presId="urn:microsoft.com/office/officeart/2005/8/layout/hList9"/>
    <dgm:cxn modelId="{BFCC2D95-DE33-4C5B-B61B-BAEAD99D9A3A}" type="presParOf" srcId="{CDE63AEF-DA7F-4021-A6E4-CFC9A530F1F6}" destId="{F6E7EAF9-9DEC-4FA3-A954-337E5BDB637A}" srcOrd="1" destOrd="0" presId="urn:microsoft.com/office/officeart/2005/8/layout/hList9"/>
    <dgm:cxn modelId="{C15C7139-D484-4693-BA49-CB742FD0C8DE}" type="presParOf" srcId="{E49B3972-926C-4EC3-884C-2FC5FF998A0C}" destId="{1C555C0D-6F32-4F4A-8397-691CE6AB4842}" srcOrd="6" destOrd="0" presId="urn:microsoft.com/office/officeart/2005/8/layout/hList9"/>
    <dgm:cxn modelId="{93DB5651-7C9C-4227-9B86-4CD5E6E059C6}" type="presParOf" srcId="{1C555C0D-6F32-4F4A-8397-691CE6AB4842}" destId="{2DF29744-240C-43F9-A9E5-68D17595B97D}" srcOrd="0" destOrd="0" presId="urn:microsoft.com/office/officeart/2005/8/layout/hList9"/>
    <dgm:cxn modelId="{D8256BD3-5EEB-4FE5-BF57-DB3E6EFB60D7}" type="presParOf" srcId="{1C555C0D-6F32-4F4A-8397-691CE6AB4842}" destId="{25E9978F-F625-4F56-BF69-8158E9D57F1C}" srcOrd="1" destOrd="0" presId="urn:microsoft.com/office/officeart/2005/8/layout/hList9"/>
    <dgm:cxn modelId="{A0FFCB1F-C966-4B6B-86D1-9ACA784402BB}" type="presParOf" srcId="{E49B3972-926C-4EC3-884C-2FC5FF998A0C}" destId="{07A548DB-2BBA-4B54-B7B9-F743AD7A9EFF}" srcOrd="7" destOrd="0" presId="urn:microsoft.com/office/officeart/2005/8/layout/hList9"/>
    <dgm:cxn modelId="{FFA5F003-BEC8-439F-9BC1-796DA23F9197}" type="presParOf" srcId="{07A548DB-2BBA-4B54-B7B9-F743AD7A9EFF}" destId="{9AD79C40-FB2C-47CE-8FC3-BA2557BBEB73}" srcOrd="0" destOrd="0" presId="urn:microsoft.com/office/officeart/2005/8/layout/hList9"/>
    <dgm:cxn modelId="{0F56FC84-7FDF-4349-864F-316004ECD169}" type="presParOf" srcId="{07A548DB-2BBA-4B54-B7B9-F743AD7A9EFF}" destId="{8C946EDF-6836-4023-A80C-0BF87CFD5BF9}" srcOrd="1" destOrd="0" presId="urn:microsoft.com/office/officeart/2005/8/layout/hList9"/>
    <dgm:cxn modelId="{0B2C88DB-AD8D-4E7A-BC62-E03E9D1ADD00}" type="presParOf" srcId="{EC23FEA7-FF27-49EE-9500-EC18FAE5D6D1}" destId="{DADCF052-5FC4-464C-83AB-014E57C716B2}" srcOrd="2" destOrd="0" presId="urn:microsoft.com/office/officeart/2005/8/layout/hList9"/>
    <dgm:cxn modelId="{DFD2F0F0-86F9-4DBC-BB54-264CAE7C08BC}" type="presParOf" srcId="{EC23FEA7-FF27-49EE-9500-EC18FAE5D6D1}" destId="{77CB240F-F2C8-4BD9-8251-0CCFD6557349}" srcOrd="3" destOrd="0" presId="urn:microsoft.com/office/officeart/2005/8/layout/hList9"/>
    <dgm:cxn modelId="{33D0D443-8D81-4C36-B78B-6D0EBEBA6A0C}" type="presParOf" srcId="{EC23FEA7-FF27-49EE-9500-EC18FAE5D6D1}" destId="{FBCFE189-58C6-4E09-8802-A1DDE9898AA7}" srcOrd="4" destOrd="0" presId="urn:microsoft.com/office/officeart/2005/8/layout/hList9"/>
    <dgm:cxn modelId="{E903A7A0-6F47-453E-9D90-5CE0FA54E94E}" type="presParOf" srcId="{EC23FEA7-FF27-49EE-9500-EC18FAE5D6D1}" destId="{CE0DED01-883B-40D3-BB05-2A37977B68AE}" srcOrd="5" destOrd="0" presId="urn:microsoft.com/office/officeart/2005/8/layout/hList9"/>
    <dgm:cxn modelId="{7EBDA04E-72B4-4BF4-80B7-23FCAC4D7A4F}" type="presParOf" srcId="{EC23FEA7-FF27-49EE-9500-EC18FAE5D6D1}" destId="{88C7E930-A683-487D-B85B-FB6F061ADE50}" srcOrd="6" destOrd="0" presId="urn:microsoft.com/office/officeart/2005/8/layout/hList9"/>
    <dgm:cxn modelId="{B979479C-1AEA-4A14-913F-4189FF72AEC3}" type="presParOf" srcId="{88C7E930-A683-487D-B85B-FB6F061ADE50}" destId="{28EF8135-60C0-44C5-8CFE-81FA2AB15BF1}" srcOrd="0" destOrd="0" presId="urn:microsoft.com/office/officeart/2005/8/layout/hList9"/>
    <dgm:cxn modelId="{D5D67CEA-C9A4-432C-A4E9-F4711A17B84C}" type="presParOf" srcId="{88C7E930-A683-487D-B85B-FB6F061ADE50}" destId="{9E656524-D715-4991-9AE3-BA5FE71829CC}" srcOrd="1" destOrd="0" presId="urn:microsoft.com/office/officeart/2005/8/layout/hList9"/>
    <dgm:cxn modelId="{10159842-91F2-4B01-A66C-2DF131265A6B}" type="presParOf" srcId="{9E656524-D715-4991-9AE3-BA5FE71829CC}" destId="{B0B1C420-4E78-4461-AD7F-ADFC8F5F190A}" srcOrd="0" destOrd="0" presId="urn:microsoft.com/office/officeart/2005/8/layout/hList9"/>
    <dgm:cxn modelId="{EEFF7DC3-C429-4BCF-A806-B3C8D85ABCCB}" type="presParOf" srcId="{9E656524-D715-4991-9AE3-BA5FE71829CC}" destId="{7ED0C227-B12E-46FA-A948-0E5793EFB4C7}" srcOrd="1" destOrd="0" presId="urn:microsoft.com/office/officeart/2005/8/layout/hList9"/>
    <dgm:cxn modelId="{B671CFA3-94CA-467F-BF56-AACC6DA01658}" type="presParOf" srcId="{88C7E930-A683-487D-B85B-FB6F061ADE50}" destId="{D1669DB2-1DF3-4CC5-A997-AF2E765FD7AF}" srcOrd="2" destOrd="0" presId="urn:microsoft.com/office/officeart/2005/8/layout/hList9"/>
    <dgm:cxn modelId="{636E3675-8E80-4F7E-8CD3-114C1BD1951C}" type="presParOf" srcId="{D1669DB2-1DF3-4CC5-A997-AF2E765FD7AF}" destId="{16DFEDDC-07E6-407D-B9CF-B44C2C10579D}" srcOrd="0" destOrd="0" presId="urn:microsoft.com/office/officeart/2005/8/layout/hList9"/>
    <dgm:cxn modelId="{90F81545-DB3F-4EBD-AFF1-B8110DCB0C6F}" type="presParOf" srcId="{D1669DB2-1DF3-4CC5-A997-AF2E765FD7AF}" destId="{F79E040D-F201-426C-BFBE-9BEABC2EEEA1}" srcOrd="1" destOrd="0" presId="urn:microsoft.com/office/officeart/2005/8/layout/hList9"/>
    <dgm:cxn modelId="{87C79D10-3115-48AE-8C7B-F4004164EC67}" type="presParOf" srcId="{88C7E930-A683-487D-B85B-FB6F061ADE50}" destId="{2E0BD38A-6982-4A4A-9506-09DE92A07004}" srcOrd="3" destOrd="0" presId="urn:microsoft.com/office/officeart/2005/8/layout/hList9"/>
    <dgm:cxn modelId="{8605A852-2708-40ED-B431-C0A753C0018D}" type="presParOf" srcId="{2E0BD38A-6982-4A4A-9506-09DE92A07004}" destId="{32CB9260-BDF1-4D8D-ABC1-771D00C04948}" srcOrd="0" destOrd="0" presId="urn:microsoft.com/office/officeart/2005/8/layout/hList9"/>
    <dgm:cxn modelId="{95D43825-54A8-4460-8928-4EFD74006AD0}" type="presParOf" srcId="{2E0BD38A-6982-4A4A-9506-09DE92A07004}" destId="{1EF295AE-C2BB-4217-82F2-899915A24E81}" srcOrd="1" destOrd="0" presId="urn:microsoft.com/office/officeart/2005/8/layout/hList9"/>
    <dgm:cxn modelId="{42397A9B-E792-4B16-BC02-6D5798F071DE}" type="presParOf" srcId="{88C7E930-A683-487D-B85B-FB6F061ADE50}" destId="{F00120EB-8FF4-4031-9A04-650CB66A2CD1}" srcOrd="4" destOrd="0" presId="urn:microsoft.com/office/officeart/2005/8/layout/hList9"/>
    <dgm:cxn modelId="{0FAC42E1-36D3-4CE6-B4B8-69AE63F471B1}" type="presParOf" srcId="{F00120EB-8FF4-4031-9A04-650CB66A2CD1}" destId="{B207F809-49FA-486B-80AF-3B0E90C6607E}" srcOrd="0" destOrd="0" presId="urn:microsoft.com/office/officeart/2005/8/layout/hList9"/>
    <dgm:cxn modelId="{E10FC6D9-6309-4024-B76A-4ECE355904CB}" type="presParOf" srcId="{F00120EB-8FF4-4031-9A04-650CB66A2CD1}" destId="{B6FD0110-8CF1-4435-A302-97EF87C6D287}" srcOrd="1" destOrd="0" presId="urn:microsoft.com/office/officeart/2005/8/layout/hList9"/>
    <dgm:cxn modelId="{EDEF165D-F71F-4959-8650-B2C1DF2BF3E6}" type="presParOf" srcId="{88C7E930-A683-487D-B85B-FB6F061ADE50}" destId="{F54BFAE2-28D5-4987-B811-7A5AB66CA693}" srcOrd="5" destOrd="0" presId="urn:microsoft.com/office/officeart/2005/8/layout/hList9"/>
    <dgm:cxn modelId="{09805D74-BDCE-45BB-A58B-1E91CF25498E}" type="presParOf" srcId="{F54BFAE2-28D5-4987-B811-7A5AB66CA693}" destId="{BEB19F8A-16D4-4957-A0EA-B61254D8D7A9}" srcOrd="0" destOrd="0" presId="urn:microsoft.com/office/officeart/2005/8/layout/hList9"/>
    <dgm:cxn modelId="{D12B71EF-B6EA-409D-9DB5-D582CE33F404}" type="presParOf" srcId="{F54BFAE2-28D5-4987-B811-7A5AB66CA693}" destId="{819DD370-D209-4728-8C72-5CD8202EEAAA}" srcOrd="1" destOrd="0" presId="urn:microsoft.com/office/officeart/2005/8/layout/hList9"/>
    <dgm:cxn modelId="{973EB111-33D7-46E7-BD9A-37FC25255D7B}" type="presParOf" srcId="{88C7E930-A683-487D-B85B-FB6F061ADE50}" destId="{EA4B9D97-2431-4A00-89C9-71A6A316077F}" srcOrd="6" destOrd="0" presId="urn:microsoft.com/office/officeart/2005/8/layout/hList9"/>
    <dgm:cxn modelId="{351E9E15-421B-45CD-852B-8BB95B71E966}" type="presParOf" srcId="{EA4B9D97-2431-4A00-89C9-71A6A316077F}" destId="{50EEF907-7761-465A-B708-972C37733F64}" srcOrd="0" destOrd="0" presId="urn:microsoft.com/office/officeart/2005/8/layout/hList9"/>
    <dgm:cxn modelId="{2F5DD0D9-4AF5-4952-9D1F-882A1EF078E1}" type="presParOf" srcId="{EA4B9D97-2431-4A00-89C9-71A6A316077F}" destId="{324A928A-DA37-43BC-82B2-6594F3C4FAD7}" srcOrd="1" destOrd="0" presId="urn:microsoft.com/office/officeart/2005/8/layout/hList9"/>
    <dgm:cxn modelId="{4AE0E8D0-AEF7-481C-A15A-B9C976D3575F}" type="presParOf" srcId="{88C7E930-A683-487D-B85B-FB6F061ADE50}" destId="{032CBD9A-9FC3-4623-978F-9C556483D3BF}" srcOrd="7" destOrd="0" presId="urn:microsoft.com/office/officeart/2005/8/layout/hList9"/>
    <dgm:cxn modelId="{6E1B0ED2-800B-40CC-B862-B10C2EEFB004}" type="presParOf" srcId="{032CBD9A-9FC3-4623-978F-9C556483D3BF}" destId="{0087779D-6C97-4C72-8A32-36A3ABDE0462}" srcOrd="0" destOrd="0" presId="urn:microsoft.com/office/officeart/2005/8/layout/hList9"/>
    <dgm:cxn modelId="{4737CCF9-2927-4290-892C-FF3D677BDA09}" type="presParOf" srcId="{032CBD9A-9FC3-4623-978F-9C556483D3BF}" destId="{C3B6AEFF-BCB3-4177-9139-A074772CC46F}" srcOrd="1" destOrd="0" presId="urn:microsoft.com/office/officeart/2005/8/layout/hList9"/>
    <dgm:cxn modelId="{C9CF47A1-7FDD-463A-8DF4-6063C60B807B}" type="presParOf" srcId="{EC23FEA7-FF27-49EE-9500-EC18FAE5D6D1}" destId="{302A2CF6-0C98-47B2-B0B9-4A5044BF3997}" srcOrd="7" destOrd="0" presId="urn:microsoft.com/office/officeart/2005/8/layout/hList9"/>
    <dgm:cxn modelId="{D8E9403E-6F70-4A45-A1B3-B34A7AC8FFCC}" type="presParOf" srcId="{EC23FEA7-FF27-49EE-9500-EC18FAE5D6D1}" destId="{3C13C1C5-FC8D-4A09-8615-8B10F0C8FECF}"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733B7-37D7-4464-85CC-4E5CA736DA97}" type="doc">
      <dgm:prSet loTypeId="urn:microsoft.com/office/officeart/2008/layout/BendingPictureCaptionList" loCatId="picture" qsTypeId="urn:microsoft.com/office/officeart/2005/8/quickstyle/3d1" qsCatId="3D" csTypeId="urn:microsoft.com/office/officeart/2005/8/colors/colorful2" csCatId="colorful" phldr="1"/>
      <dgm:spPr/>
      <dgm:t>
        <a:bodyPr/>
        <a:lstStyle/>
        <a:p>
          <a:endParaRPr lang="es-ES"/>
        </a:p>
      </dgm:t>
    </dgm:pt>
    <dgm:pt modelId="{080B7D4E-F14F-4869-9A8B-B5123A55A5A3}">
      <dgm:prSet phldrT="[Texto]" custT="1"/>
      <dgm:spPr/>
      <dgm:t>
        <a:bodyPr/>
        <a:lstStyle/>
        <a:p>
          <a:r>
            <a:rPr lang="en" sz="1800" b="1" dirty="0">
              <a:effectLst>
                <a:outerShdw blurRad="38100" dist="38100" dir="2700000" algn="tl">
                  <a:srgbClr val="000000">
                    <a:alpha val="43137"/>
                  </a:srgbClr>
                </a:outerShdw>
              </a:effectLst>
            </a:rPr>
            <a:t>John 6:35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I AM the bread of life</a:t>
          </a:r>
        </a:p>
      </dgm:t>
    </dgm:pt>
    <dgm:pt modelId="{6A280951-9DB1-4B2E-B416-3CFD7D7CA4D4}" type="parTrans" cxnId="{D03F3E35-DC28-4F12-BDA4-182872866D30}">
      <dgm:prSet/>
      <dgm:spPr/>
      <dgm:t>
        <a:bodyPr/>
        <a:lstStyle/>
        <a:p>
          <a:endParaRPr lang="es-ES" sz="1800" b="1">
            <a:effectLst/>
          </a:endParaRPr>
        </a:p>
      </dgm:t>
    </dgm:pt>
    <dgm:pt modelId="{EA0F6E1A-A649-4BA5-96C1-30E3607EEE8B}" type="sibTrans" cxnId="{D03F3E35-DC28-4F12-BDA4-182872866D30}">
      <dgm:prSet/>
      <dgm:spPr/>
      <dgm:t>
        <a:bodyPr/>
        <a:lstStyle/>
        <a:p>
          <a:endParaRPr lang="es-ES" sz="1800" b="1">
            <a:effectLst/>
          </a:endParaRPr>
        </a:p>
      </dgm:t>
    </dgm:pt>
    <dgm:pt modelId="{15E9184A-F50D-4672-8618-45D6CE022913}">
      <dgm:prSet phldrT="[Texto]" custT="1"/>
      <dgm:spPr/>
      <dgm:t>
        <a:bodyPr/>
        <a:lstStyle/>
        <a:p>
          <a:r>
            <a:rPr lang="en" sz="1800" b="1" dirty="0">
              <a:effectLst>
                <a:outerShdw blurRad="38100" dist="38100" dir="2700000" algn="tl">
                  <a:srgbClr val="000000">
                    <a:alpha val="43137"/>
                  </a:srgbClr>
                </a:outerShdw>
              </a:effectLst>
            </a:rPr>
            <a:t>John 8:12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I AM the light of the world</a:t>
          </a:r>
        </a:p>
      </dgm:t>
    </dgm:pt>
    <dgm:pt modelId="{8A35B07C-4F34-4BEE-B122-C7C93957D823}" type="parTrans" cxnId="{43A16591-06E7-484C-9EBC-18600E742D1A}">
      <dgm:prSet/>
      <dgm:spPr/>
      <dgm:t>
        <a:bodyPr/>
        <a:lstStyle/>
        <a:p>
          <a:endParaRPr lang="es-ES" sz="1800" b="1">
            <a:effectLst/>
          </a:endParaRPr>
        </a:p>
      </dgm:t>
    </dgm:pt>
    <dgm:pt modelId="{088A0177-F98F-44F2-8D64-9338F2B7CE6E}" type="sibTrans" cxnId="{43A16591-06E7-484C-9EBC-18600E742D1A}">
      <dgm:prSet/>
      <dgm:spPr/>
      <dgm:t>
        <a:bodyPr/>
        <a:lstStyle/>
        <a:p>
          <a:endParaRPr lang="es-ES" sz="1800" b="1">
            <a:effectLst/>
          </a:endParaRPr>
        </a:p>
      </dgm:t>
    </dgm:pt>
    <dgm:pt modelId="{B63BAF7C-3B9B-43AB-817B-4588DD981E1B}">
      <dgm:prSet phldrT="[Texto]" custT="1"/>
      <dgm:spPr/>
      <dgm:t>
        <a:bodyPr/>
        <a:lstStyle/>
        <a:p>
          <a:r>
            <a:rPr lang="en" sz="1800" b="1" dirty="0">
              <a:effectLst>
                <a:outerShdw blurRad="38100" dist="38100" dir="2700000" algn="tl">
                  <a:srgbClr val="000000">
                    <a:alpha val="43137"/>
                  </a:srgbClr>
                </a:outerShdw>
              </a:effectLst>
            </a:rPr>
            <a:t>John 10:7, 9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I AM the door</a:t>
          </a:r>
        </a:p>
      </dgm:t>
    </dgm:pt>
    <dgm:pt modelId="{29EC17BA-1563-4332-A0C2-6629D7FEB586}" type="parTrans" cxnId="{8D9DE8BD-A79B-4A21-B9BA-A03E5F5E53CC}">
      <dgm:prSet/>
      <dgm:spPr/>
      <dgm:t>
        <a:bodyPr/>
        <a:lstStyle/>
        <a:p>
          <a:endParaRPr lang="es-ES" sz="1800" b="1">
            <a:effectLst/>
          </a:endParaRPr>
        </a:p>
      </dgm:t>
    </dgm:pt>
    <dgm:pt modelId="{3788B46A-03F3-455A-8D3B-855A7F1E78DF}" type="sibTrans" cxnId="{8D9DE8BD-A79B-4A21-B9BA-A03E5F5E53CC}">
      <dgm:prSet/>
      <dgm:spPr/>
      <dgm:t>
        <a:bodyPr/>
        <a:lstStyle/>
        <a:p>
          <a:endParaRPr lang="es-ES" sz="1800" b="1">
            <a:effectLst/>
          </a:endParaRPr>
        </a:p>
      </dgm:t>
    </dgm:pt>
    <dgm:pt modelId="{EDB86B4D-5C35-4C4D-A02B-3F106B13FC0E}">
      <dgm:prSet phldrT="[Texto]" custT="1"/>
      <dgm:spPr/>
      <dgm:t>
        <a:bodyPr/>
        <a:lstStyle/>
        <a:p>
          <a:r>
            <a:rPr lang="en" sz="1800" b="1" dirty="0">
              <a:solidFill>
                <a:schemeClr val="tx1"/>
              </a:solidFill>
              <a:effectLst/>
            </a:rPr>
            <a:t>John 10:11, 14</a:t>
          </a:r>
          <a:br>
            <a:rPr lang="en" sz="1800" b="1" dirty="0">
              <a:solidFill>
                <a:schemeClr val="tx1"/>
              </a:solidFill>
              <a:effectLst/>
            </a:rPr>
          </a:br>
          <a:r>
            <a:rPr lang="en" sz="1800" b="1" dirty="0">
              <a:solidFill>
                <a:schemeClr val="tx1"/>
              </a:solidFill>
              <a:effectLst/>
            </a:rPr>
            <a:t>I AM the good shepherd</a:t>
          </a:r>
        </a:p>
      </dgm:t>
    </dgm:pt>
    <dgm:pt modelId="{A6712FD0-D1B1-41C8-B5F7-1C56261C16DB}" type="parTrans" cxnId="{176CD739-9F89-45DA-968B-C7F09C16405D}">
      <dgm:prSet/>
      <dgm:spPr/>
      <dgm:t>
        <a:bodyPr/>
        <a:lstStyle/>
        <a:p>
          <a:endParaRPr lang="es-ES" sz="1800" b="1">
            <a:effectLst/>
          </a:endParaRPr>
        </a:p>
      </dgm:t>
    </dgm:pt>
    <dgm:pt modelId="{3247B19B-D44E-4347-A144-8910FB759028}" type="sibTrans" cxnId="{176CD739-9F89-45DA-968B-C7F09C16405D}">
      <dgm:prSet/>
      <dgm:spPr/>
      <dgm:t>
        <a:bodyPr/>
        <a:lstStyle/>
        <a:p>
          <a:endParaRPr lang="es-ES" sz="1800" b="1">
            <a:effectLst/>
          </a:endParaRPr>
        </a:p>
      </dgm:t>
    </dgm:pt>
    <dgm:pt modelId="{D5B47EBB-4E93-4156-B38B-DFAC4831FEBB}">
      <dgm:prSet phldrT="[Texto]" custT="1"/>
      <dgm:spPr/>
      <dgm:t>
        <a:bodyPr/>
        <a:lstStyle/>
        <a:p>
          <a:r>
            <a:rPr lang="en" sz="1800" b="1" dirty="0">
              <a:solidFill>
                <a:schemeClr val="tx1"/>
              </a:solidFill>
              <a:effectLst/>
            </a:rPr>
            <a:t>John 11:25 </a:t>
          </a:r>
          <a:br>
            <a:rPr lang="es-ES" sz="1800" b="1" dirty="0">
              <a:solidFill>
                <a:schemeClr val="tx1"/>
              </a:solidFill>
              <a:effectLst/>
            </a:rPr>
          </a:br>
          <a:r>
            <a:rPr lang="en" sz="1800" b="1" dirty="0">
              <a:solidFill>
                <a:schemeClr val="tx1"/>
              </a:solidFill>
              <a:effectLst/>
            </a:rPr>
            <a:t>I AM the resurrection</a:t>
          </a:r>
        </a:p>
      </dgm:t>
    </dgm:pt>
    <dgm:pt modelId="{F35760FE-02AF-49F2-92F3-C1A843062116}" type="parTrans" cxnId="{2DFF4853-C1AB-4E01-A01E-7A1C03C44BB9}">
      <dgm:prSet/>
      <dgm:spPr/>
      <dgm:t>
        <a:bodyPr/>
        <a:lstStyle/>
        <a:p>
          <a:endParaRPr lang="es-ES" sz="1800" b="1">
            <a:effectLst/>
          </a:endParaRPr>
        </a:p>
      </dgm:t>
    </dgm:pt>
    <dgm:pt modelId="{5A289CB8-5A7A-480B-AA94-7082756769EB}" type="sibTrans" cxnId="{2DFF4853-C1AB-4E01-A01E-7A1C03C44BB9}">
      <dgm:prSet/>
      <dgm:spPr/>
      <dgm:t>
        <a:bodyPr/>
        <a:lstStyle/>
        <a:p>
          <a:endParaRPr lang="es-ES" sz="1800" b="1">
            <a:effectLst/>
          </a:endParaRPr>
        </a:p>
      </dgm:t>
    </dgm:pt>
    <dgm:pt modelId="{6633F4EB-6AE2-4201-9A42-887153330ECF}">
      <dgm:prSet phldrT="[Texto]" custT="1"/>
      <dgm:spPr/>
      <dgm:t>
        <a:bodyPr/>
        <a:lstStyle/>
        <a:p>
          <a:r>
            <a:rPr lang="en" sz="1800" b="1" dirty="0">
              <a:solidFill>
                <a:schemeClr val="tx1"/>
              </a:solidFill>
              <a:effectLst/>
            </a:rPr>
            <a:t>John 14:6 </a:t>
          </a:r>
          <a:br>
            <a:rPr lang="es-ES" sz="1800" b="1" dirty="0">
              <a:solidFill>
                <a:schemeClr val="tx1"/>
              </a:solidFill>
              <a:effectLst/>
            </a:rPr>
          </a:br>
          <a:r>
            <a:rPr lang="en" sz="1800" b="1" dirty="0">
              <a:solidFill>
                <a:schemeClr val="tx1"/>
              </a:solidFill>
              <a:effectLst/>
            </a:rPr>
            <a:t>I AM the way</a:t>
          </a:r>
        </a:p>
      </dgm:t>
    </dgm:pt>
    <dgm:pt modelId="{C66E07EF-24A8-4DD4-AA83-37F44B7EE968}" type="parTrans" cxnId="{47A759EB-ED13-41F5-AC3D-BC9CB87DB90A}">
      <dgm:prSet/>
      <dgm:spPr/>
      <dgm:t>
        <a:bodyPr/>
        <a:lstStyle/>
        <a:p>
          <a:endParaRPr lang="es-ES" sz="1800" b="1">
            <a:effectLst/>
          </a:endParaRPr>
        </a:p>
      </dgm:t>
    </dgm:pt>
    <dgm:pt modelId="{77FABABC-AFE4-48E5-AD91-C94C4E09F027}" type="sibTrans" cxnId="{47A759EB-ED13-41F5-AC3D-BC9CB87DB90A}">
      <dgm:prSet/>
      <dgm:spPr/>
      <dgm:t>
        <a:bodyPr/>
        <a:lstStyle/>
        <a:p>
          <a:endParaRPr lang="es-ES" sz="1800" b="1">
            <a:effectLst/>
          </a:endParaRPr>
        </a:p>
      </dgm:t>
    </dgm:pt>
    <dgm:pt modelId="{D0A1C898-1CAC-44B9-BCE2-AD2A5A7A8B6A}">
      <dgm:prSet phldrT="[Texto]" custT="1"/>
      <dgm:spPr/>
      <dgm:t>
        <a:bodyPr/>
        <a:lstStyle/>
        <a:p>
          <a:r>
            <a:rPr lang="en" sz="1800" b="1" dirty="0">
              <a:solidFill>
                <a:schemeClr val="tx1"/>
              </a:solidFill>
              <a:effectLst/>
            </a:rPr>
            <a:t>John 15:1, 5 </a:t>
          </a:r>
          <a:br>
            <a:rPr lang="es-ES" sz="1800" b="1" dirty="0">
              <a:solidFill>
                <a:schemeClr val="tx1"/>
              </a:solidFill>
              <a:effectLst/>
            </a:rPr>
          </a:br>
          <a:r>
            <a:rPr lang="en" sz="1800" b="1" dirty="0">
              <a:solidFill>
                <a:schemeClr val="tx1"/>
              </a:solidFill>
              <a:effectLst/>
            </a:rPr>
            <a:t>I AM the true vine</a:t>
          </a:r>
        </a:p>
      </dgm:t>
    </dgm:pt>
    <dgm:pt modelId="{8933397E-2824-428C-9793-038808D093A3}" type="parTrans" cxnId="{EFEF2B27-D80F-4D82-8F93-8190BEE994A4}">
      <dgm:prSet/>
      <dgm:spPr/>
      <dgm:t>
        <a:bodyPr/>
        <a:lstStyle/>
        <a:p>
          <a:endParaRPr lang="es-ES" sz="1800" b="1">
            <a:effectLst/>
          </a:endParaRPr>
        </a:p>
      </dgm:t>
    </dgm:pt>
    <dgm:pt modelId="{8A141F95-D011-416E-A3F2-F71DAF91415C}" type="sibTrans" cxnId="{EFEF2B27-D80F-4D82-8F93-8190BEE994A4}">
      <dgm:prSet/>
      <dgm:spPr/>
      <dgm:t>
        <a:bodyPr/>
        <a:lstStyle/>
        <a:p>
          <a:endParaRPr lang="es-ES" sz="1800" b="1">
            <a:effectLst/>
          </a:endParaRPr>
        </a:p>
      </dgm:t>
    </dgm:pt>
    <dgm:pt modelId="{087C97A7-61AF-458D-B213-522A6CB6C2E6}" type="pres">
      <dgm:prSet presAssocID="{1A7733B7-37D7-4464-85CC-4E5CA736DA97}" presName="Name0" presStyleCnt="0">
        <dgm:presLayoutVars>
          <dgm:dir/>
          <dgm:resizeHandles val="exact"/>
        </dgm:presLayoutVars>
      </dgm:prSet>
      <dgm:spPr/>
    </dgm:pt>
    <dgm:pt modelId="{1DC7FA6F-57BC-48A3-A27B-DE9742991596}" type="pres">
      <dgm:prSet presAssocID="{080B7D4E-F14F-4869-9A8B-B5123A55A5A3}" presName="composite" presStyleCnt="0"/>
      <dgm:spPr/>
    </dgm:pt>
    <dgm:pt modelId="{4C820AE9-CE01-439A-8F47-1C33C62BA053}" type="pres">
      <dgm:prSet presAssocID="{080B7D4E-F14F-4869-9A8B-B5123A55A5A3}" presName="rect1" presStyleLbl="bgImgPlace1" presStyleIdx="0" presStyleCnt="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C99CF08-DF74-47C4-BA94-9DCF7E65951A}" type="pres">
      <dgm:prSet presAssocID="{080B7D4E-F14F-4869-9A8B-B5123A55A5A3}" presName="wedgeRectCallout1" presStyleLbl="node1" presStyleIdx="0" presStyleCnt="7" custScaleX="107482" custScaleY="178020" custLinFactNeighborY="16560">
        <dgm:presLayoutVars>
          <dgm:bulletEnabled val="1"/>
        </dgm:presLayoutVars>
      </dgm:prSet>
      <dgm:spPr/>
    </dgm:pt>
    <dgm:pt modelId="{9859A4C2-00B3-460D-A521-21919295DABF}" type="pres">
      <dgm:prSet presAssocID="{EA0F6E1A-A649-4BA5-96C1-30E3607EEE8B}" presName="sibTrans" presStyleCnt="0"/>
      <dgm:spPr/>
    </dgm:pt>
    <dgm:pt modelId="{F63F0874-8AA5-4C77-82F7-8EA80F01C48A}" type="pres">
      <dgm:prSet presAssocID="{15E9184A-F50D-4672-8618-45D6CE022913}" presName="composite" presStyleCnt="0"/>
      <dgm:spPr/>
    </dgm:pt>
    <dgm:pt modelId="{E2877A97-EC41-49A2-9355-9807AE652012}" type="pres">
      <dgm:prSet presAssocID="{15E9184A-F50D-4672-8618-45D6CE022913}" presName="rect1" presStyleLbl="bgImgPlace1" presStyleIdx="1" presStyleCnt="7"/>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526"/>
          </a:stretch>
        </a:blipFill>
      </dgm:spPr>
    </dgm:pt>
    <dgm:pt modelId="{D5265E85-3A68-4F43-9360-EBA55AFA7148}" type="pres">
      <dgm:prSet presAssocID="{15E9184A-F50D-4672-8618-45D6CE022913}" presName="wedgeRectCallout1" presStyleLbl="node1" presStyleIdx="1" presStyleCnt="7" custScaleX="107482" custScaleY="178020" custLinFactNeighborY="16560">
        <dgm:presLayoutVars>
          <dgm:bulletEnabled val="1"/>
        </dgm:presLayoutVars>
      </dgm:prSet>
      <dgm:spPr/>
    </dgm:pt>
    <dgm:pt modelId="{5D321672-579E-46DD-98D7-BCA5C11DE70B}" type="pres">
      <dgm:prSet presAssocID="{088A0177-F98F-44F2-8D64-9338F2B7CE6E}" presName="sibTrans" presStyleCnt="0"/>
      <dgm:spPr/>
    </dgm:pt>
    <dgm:pt modelId="{F898C9BD-F6EB-48E5-8623-C466ECA87BCB}" type="pres">
      <dgm:prSet presAssocID="{B63BAF7C-3B9B-43AB-817B-4588DD981E1B}" presName="composite" presStyleCnt="0"/>
      <dgm:spPr/>
    </dgm:pt>
    <dgm:pt modelId="{AE591536-5E4E-4700-9A7A-6921FCF511CD}" type="pres">
      <dgm:prSet presAssocID="{B63BAF7C-3B9B-43AB-817B-4588DD981E1B}" presName="rect1" presStyleLbl="bgImgPlace1" presStyleIdx="2" presStyleCnt="7"/>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C354319-AB49-4E01-BB2F-F22F7AABC9C5}" type="pres">
      <dgm:prSet presAssocID="{B63BAF7C-3B9B-43AB-817B-4588DD981E1B}" presName="wedgeRectCallout1" presStyleLbl="node1" presStyleIdx="2" presStyleCnt="7" custScaleX="107482" custScaleY="178020" custLinFactNeighborY="16560">
        <dgm:presLayoutVars>
          <dgm:bulletEnabled val="1"/>
        </dgm:presLayoutVars>
      </dgm:prSet>
      <dgm:spPr/>
    </dgm:pt>
    <dgm:pt modelId="{8D28B3C9-CB21-4B9D-B23E-D977FF969937}" type="pres">
      <dgm:prSet presAssocID="{3788B46A-03F3-455A-8D3B-855A7F1E78DF}" presName="sibTrans" presStyleCnt="0"/>
      <dgm:spPr/>
    </dgm:pt>
    <dgm:pt modelId="{8E8441B4-6064-4443-9954-93EA0973C12C}" type="pres">
      <dgm:prSet presAssocID="{EDB86B4D-5C35-4C4D-A02B-3F106B13FC0E}" presName="composite" presStyleCnt="0"/>
      <dgm:spPr/>
    </dgm:pt>
    <dgm:pt modelId="{3A73C8AB-DAAB-48CF-ABE0-72FFD3D2FE44}" type="pres">
      <dgm:prSet presAssocID="{EDB86B4D-5C35-4C4D-A02B-3F106B13FC0E}" presName="rect1" presStyleLbl="bgImgPlace1" presStyleIdx="3" presStyleCnt="7"/>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92638FE-AFD5-4702-81B7-8FFD72157C94}" type="pres">
      <dgm:prSet presAssocID="{EDB86B4D-5C35-4C4D-A02B-3F106B13FC0E}" presName="wedgeRectCallout1" presStyleLbl="node1" presStyleIdx="3" presStyleCnt="7" custScaleX="107482" custScaleY="178020" custLinFactNeighborY="16560">
        <dgm:presLayoutVars>
          <dgm:bulletEnabled val="1"/>
        </dgm:presLayoutVars>
      </dgm:prSet>
      <dgm:spPr/>
    </dgm:pt>
    <dgm:pt modelId="{6B11E07F-9977-4A32-AB80-2E01E18F8B73}" type="pres">
      <dgm:prSet presAssocID="{3247B19B-D44E-4347-A144-8910FB759028}" presName="sibTrans" presStyleCnt="0"/>
      <dgm:spPr/>
    </dgm:pt>
    <dgm:pt modelId="{F08B444E-8569-40CF-8582-FB04757D076E}" type="pres">
      <dgm:prSet presAssocID="{D5B47EBB-4E93-4156-B38B-DFAC4831FEBB}" presName="composite" presStyleCnt="0"/>
      <dgm:spPr/>
    </dgm:pt>
    <dgm:pt modelId="{1BFB4F9E-1008-441B-8165-5CCC7735077D}" type="pres">
      <dgm:prSet presAssocID="{D5B47EBB-4E93-4156-B38B-DFAC4831FEBB}" presName="rect1" presStyleLbl="bgImgPlace1" presStyleIdx="4" presStyleCnt="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3F5EEE0-E4AB-4BDF-ADB6-EF1FD4D4EB89}" type="pres">
      <dgm:prSet presAssocID="{D5B47EBB-4E93-4156-B38B-DFAC4831FEBB}" presName="wedgeRectCallout1" presStyleLbl="node1" presStyleIdx="4" presStyleCnt="7" custScaleX="107482" custScaleY="178020" custLinFactNeighborY="16560">
        <dgm:presLayoutVars>
          <dgm:bulletEnabled val="1"/>
        </dgm:presLayoutVars>
      </dgm:prSet>
      <dgm:spPr/>
    </dgm:pt>
    <dgm:pt modelId="{0D253EB9-4D9E-4F58-BDA7-89E1DC828E27}" type="pres">
      <dgm:prSet presAssocID="{5A289CB8-5A7A-480B-AA94-7082756769EB}" presName="sibTrans" presStyleCnt="0"/>
      <dgm:spPr/>
    </dgm:pt>
    <dgm:pt modelId="{AF4A8674-0021-4BA0-A66F-DEF178731FB3}" type="pres">
      <dgm:prSet presAssocID="{6633F4EB-6AE2-4201-9A42-887153330ECF}" presName="composite" presStyleCnt="0"/>
      <dgm:spPr/>
    </dgm:pt>
    <dgm:pt modelId="{3623B361-7671-4E26-8104-601D2BD1A7CD}" type="pres">
      <dgm:prSet presAssocID="{6633F4EB-6AE2-4201-9A42-887153330ECF}" presName="rect1" presStyleLbl="bgImgPlace1" presStyleIdx="5" presStyleCnt="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99A3A78E-3B14-455D-A7E0-5074BF8A19C3}" type="pres">
      <dgm:prSet presAssocID="{6633F4EB-6AE2-4201-9A42-887153330ECF}" presName="wedgeRectCallout1" presStyleLbl="node1" presStyleIdx="5" presStyleCnt="7" custScaleX="107482" custScaleY="178020" custLinFactNeighborY="16560">
        <dgm:presLayoutVars>
          <dgm:bulletEnabled val="1"/>
        </dgm:presLayoutVars>
      </dgm:prSet>
      <dgm:spPr/>
    </dgm:pt>
    <dgm:pt modelId="{61D6C90C-E2BE-48C6-AF2E-3B4513E8DF64}" type="pres">
      <dgm:prSet presAssocID="{77FABABC-AFE4-48E5-AD91-C94C4E09F027}" presName="sibTrans" presStyleCnt="0"/>
      <dgm:spPr/>
    </dgm:pt>
    <dgm:pt modelId="{BDFAA30F-D3CD-433C-A584-2582FC7CC9DE}" type="pres">
      <dgm:prSet presAssocID="{D0A1C898-1CAC-44B9-BCE2-AD2A5A7A8B6A}" presName="composite" presStyleCnt="0"/>
      <dgm:spPr/>
    </dgm:pt>
    <dgm:pt modelId="{CEF0755E-AA42-4E79-B9AC-7B910BDC1D21}" type="pres">
      <dgm:prSet presAssocID="{D0A1C898-1CAC-44B9-BCE2-AD2A5A7A8B6A}" presName="rect1" presStyleLbl="bgImgPlace1" presStyleIdx="6" presStyleCnt="7" custLinFactX="27848" custLinFactNeighborX="10000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 modelId="{C86E67C3-2BDA-401F-96FE-EB199631218B}" type="pres">
      <dgm:prSet presAssocID="{D0A1C898-1CAC-44B9-BCE2-AD2A5A7A8B6A}" presName="wedgeRectCallout1" presStyleLbl="node1" presStyleIdx="6" presStyleCnt="7" custScaleX="107482" custScaleY="178020" custLinFactX="43658" custLinFactNeighborX="100000" custLinFactNeighborY="16560">
        <dgm:presLayoutVars>
          <dgm:bulletEnabled val="1"/>
        </dgm:presLayoutVars>
      </dgm:prSet>
      <dgm:spPr/>
    </dgm:pt>
  </dgm:ptLst>
  <dgm:cxnLst>
    <dgm:cxn modelId="{EFEF2B27-D80F-4D82-8F93-8190BEE994A4}" srcId="{1A7733B7-37D7-4464-85CC-4E5CA736DA97}" destId="{D0A1C898-1CAC-44B9-BCE2-AD2A5A7A8B6A}" srcOrd="6" destOrd="0" parTransId="{8933397E-2824-428C-9793-038808D093A3}" sibTransId="{8A141F95-D011-416E-A3F2-F71DAF91415C}"/>
    <dgm:cxn modelId="{D03F3E35-DC28-4F12-BDA4-182872866D30}" srcId="{1A7733B7-37D7-4464-85CC-4E5CA736DA97}" destId="{080B7D4E-F14F-4869-9A8B-B5123A55A5A3}" srcOrd="0" destOrd="0" parTransId="{6A280951-9DB1-4B2E-B416-3CFD7D7CA4D4}" sibTransId="{EA0F6E1A-A649-4BA5-96C1-30E3607EEE8B}"/>
    <dgm:cxn modelId="{176CD739-9F89-45DA-968B-C7F09C16405D}" srcId="{1A7733B7-37D7-4464-85CC-4E5CA736DA97}" destId="{EDB86B4D-5C35-4C4D-A02B-3F106B13FC0E}" srcOrd="3" destOrd="0" parTransId="{A6712FD0-D1B1-41C8-B5F7-1C56261C16DB}" sibTransId="{3247B19B-D44E-4347-A144-8910FB759028}"/>
    <dgm:cxn modelId="{94E71D68-B0AF-46FE-8AC7-393577F6CEFD}" type="presOf" srcId="{EDB86B4D-5C35-4C4D-A02B-3F106B13FC0E}" destId="{B92638FE-AFD5-4702-81B7-8FFD72157C94}" srcOrd="0" destOrd="0" presId="urn:microsoft.com/office/officeart/2008/layout/BendingPictureCaptionList"/>
    <dgm:cxn modelId="{77D16E6F-35C4-4186-89BB-4477C9E922F0}" type="presOf" srcId="{6633F4EB-6AE2-4201-9A42-887153330ECF}" destId="{99A3A78E-3B14-455D-A7E0-5074BF8A19C3}" srcOrd="0" destOrd="0" presId="urn:microsoft.com/office/officeart/2008/layout/BendingPictureCaptionList"/>
    <dgm:cxn modelId="{2DFF4853-C1AB-4E01-A01E-7A1C03C44BB9}" srcId="{1A7733B7-37D7-4464-85CC-4E5CA736DA97}" destId="{D5B47EBB-4E93-4156-B38B-DFAC4831FEBB}" srcOrd="4" destOrd="0" parTransId="{F35760FE-02AF-49F2-92F3-C1A843062116}" sibTransId="{5A289CB8-5A7A-480B-AA94-7082756769EB}"/>
    <dgm:cxn modelId="{552DCB57-F97D-4BD2-9915-33000CF9F454}" type="presOf" srcId="{D0A1C898-1CAC-44B9-BCE2-AD2A5A7A8B6A}" destId="{C86E67C3-2BDA-401F-96FE-EB199631218B}" srcOrd="0" destOrd="0" presId="urn:microsoft.com/office/officeart/2008/layout/BendingPictureCaptionList"/>
    <dgm:cxn modelId="{75E62588-3EEE-4E93-BADA-C84BD39A0929}" type="presOf" srcId="{080B7D4E-F14F-4869-9A8B-B5123A55A5A3}" destId="{BC99CF08-DF74-47C4-BA94-9DCF7E65951A}" srcOrd="0" destOrd="0" presId="urn:microsoft.com/office/officeart/2008/layout/BendingPictureCaptionList"/>
    <dgm:cxn modelId="{166E5088-8E73-40EE-A728-205BD130482D}" type="presOf" srcId="{D5B47EBB-4E93-4156-B38B-DFAC4831FEBB}" destId="{33F5EEE0-E4AB-4BDF-ADB6-EF1FD4D4EB89}" srcOrd="0" destOrd="0" presId="urn:microsoft.com/office/officeart/2008/layout/BendingPictureCaptionList"/>
    <dgm:cxn modelId="{43A16591-06E7-484C-9EBC-18600E742D1A}" srcId="{1A7733B7-37D7-4464-85CC-4E5CA736DA97}" destId="{15E9184A-F50D-4672-8618-45D6CE022913}" srcOrd="1" destOrd="0" parTransId="{8A35B07C-4F34-4BEE-B122-C7C93957D823}" sibTransId="{088A0177-F98F-44F2-8D64-9338F2B7CE6E}"/>
    <dgm:cxn modelId="{8D9DE8BD-A79B-4A21-B9BA-A03E5F5E53CC}" srcId="{1A7733B7-37D7-4464-85CC-4E5CA736DA97}" destId="{B63BAF7C-3B9B-43AB-817B-4588DD981E1B}" srcOrd="2" destOrd="0" parTransId="{29EC17BA-1563-4332-A0C2-6629D7FEB586}" sibTransId="{3788B46A-03F3-455A-8D3B-855A7F1E78DF}"/>
    <dgm:cxn modelId="{83A72DD8-7B29-4B53-87A2-FF493E9F8C67}" type="presOf" srcId="{1A7733B7-37D7-4464-85CC-4E5CA736DA97}" destId="{087C97A7-61AF-458D-B213-522A6CB6C2E6}" srcOrd="0" destOrd="0" presId="urn:microsoft.com/office/officeart/2008/layout/BendingPictureCaptionList"/>
    <dgm:cxn modelId="{44FBF5E2-DB6C-42FB-8187-2C018358818C}" type="presOf" srcId="{B63BAF7C-3B9B-43AB-817B-4588DD981E1B}" destId="{9C354319-AB49-4E01-BB2F-F22F7AABC9C5}" srcOrd="0" destOrd="0" presId="urn:microsoft.com/office/officeart/2008/layout/BendingPictureCaptionList"/>
    <dgm:cxn modelId="{47A759EB-ED13-41F5-AC3D-BC9CB87DB90A}" srcId="{1A7733B7-37D7-4464-85CC-4E5CA736DA97}" destId="{6633F4EB-6AE2-4201-9A42-887153330ECF}" srcOrd="5" destOrd="0" parTransId="{C66E07EF-24A8-4DD4-AA83-37F44B7EE968}" sibTransId="{77FABABC-AFE4-48E5-AD91-C94C4E09F027}"/>
    <dgm:cxn modelId="{DB9FE6F4-02BA-43E4-A923-D05AEF7B0F74}" type="presOf" srcId="{15E9184A-F50D-4672-8618-45D6CE022913}" destId="{D5265E85-3A68-4F43-9360-EBA55AFA7148}" srcOrd="0" destOrd="0" presId="urn:microsoft.com/office/officeart/2008/layout/BendingPictureCaptionList"/>
    <dgm:cxn modelId="{AD0DC57F-4893-426F-9F46-FA87B68E3CCC}" type="presParOf" srcId="{087C97A7-61AF-458D-B213-522A6CB6C2E6}" destId="{1DC7FA6F-57BC-48A3-A27B-DE9742991596}" srcOrd="0" destOrd="0" presId="urn:microsoft.com/office/officeart/2008/layout/BendingPictureCaptionList"/>
    <dgm:cxn modelId="{1EE96E5A-D9CE-46AB-8607-644937594FFE}" type="presParOf" srcId="{1DC7FA6F-57BC-48A3-A27B-DE9742991596}" destId="{4C820AE9-CE01-439A-8F47-1C33C62BA053}" srcOrd="0" destOrd="0" presId="urn:microsoft.com/office/officeart/2008/layout/BendingPictureCaptionList"/>
    <dgm:cxn modelId="{6C572AEC-154D-44BB-A671-611FCA49EC33}" type="presParOf" srcId="{1DC7FA6F-57BC-48A3-A27B-DE9742991596}" destId="{BC99CF08-DF74-47C4-BA94-9DCF7E65951A}" srcOrd="1" destOrd="0" presId="urn:microsoft.com/office/officeart/2008/layout/BendingPictureCaptionList"/>
    <dgm:cxn modelId="{1B0487DB-EA19-4E7D-AB76-3BE4E5642846}" type="presParOf" srcId="{087C97A7-61AF-458D-B213-522A6CB6C2E6}" destId="{9859A4C2-00B3-460D-A521-21919295DABF}" srcOrd="1" destOrd="0" presId="urn:microsoft.com/office/officeart/2008/layout/BendingPictureCaptionList"/>
    <dgm:cxn modelId="{10A9A52A-0AAE-4D4B-9C33-665E7AA08F97}" type="presParOf" srcId="{087C97A7-61AF-458D-B213-522A6CB6C2E6}" destId="{F63F0874-8AA5-4C77-82F7-8EA80F01C48A}" srcOrd="2" destOrd="0" presId="urn:microsoft.com/office/officeart/2008/layout/BendingPictureCaptionList"/>
    <dgm:cxn modelId="{F3BFA77B-D32E-435B-B3E5-BC4CE23B913D}" type="presParOf" srcId="{F63F0874-8AA5-4C77-82F7-8EA80F01C48A}" destId="{E2877A97-EC41-49A2-9355-9807AE652012}" srcOrd="0" destOrd="0" presId="urn:microsoft.com/office/officeart/2008/layout/BendingPictureCaptionList"/>
    <dgm:cxn modelId="{EC68E008-9EEB-48A2-A234-B59E949A709B}" type="presParOf" srcId="{F63F0874-8AA5-4C77-82F7-8EA80F01C48A}" destId="{D5265E85-3A68-4F43-9360-EBA55AFA7148}" srcOrd="1" destOrd="0" presId="urn:microsoft.com/office/officeart/2008/layout/BendingPictureCaptionList"/>
    <dgm:cxn modelId="{96D147B3-FD40-450B-9559-4008EC5D2573}" type="presParOf" srcId="{087C97A7-61AF-458D-B213-522A6CB6C2E6}" destId="{5D321672-579E-46DD-98D7-BCA5C11DE70B}" srcOrd="3" destOrd="0" presId="urn:microsoft.com/office/officeart/2008/layout/BendingPictureCaptionList"/>
    <dgm:cxn modelId="{C87CFC0A-BB8E-491A-9F55-02831519150C}" type="presParOf" srcId="{087C97A7-61AF-458D-B213-522A6CB6C2E6}" destId="{F898C9BD-F6EB-48E5-8623-C466ECA87BCB}" srcOrd="4" destOrd="0" presId="urn:microsoft.com/office/officeart/2008/layout/BendingPictureCaptionList"/>
    <dgm:cxn modelId="{855485D0-EF32-4AF6-8B69-BAB751EFC829}" type="presParOf" srcId="{F898C9BD-F6EB-48E5-8623-C466ECA87BCB}" destId="{AE591536-5E4E-4700-9A7A-6921FCF511CD}" srcOrd="0" destOrd="0" presId="urn:microsoft.com/office/officeart/2008/layout/BendingPictureCaptionList"/>
    <dgm:cxn modelId="{B8B11051-229D-4D7D-A189-5BF829972BB4}" type="presParOf" srcId="{F898C9BD-F6EB-48E5-8623-C466ECA87BCB}" destId="{9C354319-AB49-4E01-BB2F-F22F7AABC9C5}" srcOrd="1" destOrd="0" presId="urn:microsoft.com/office/officeart/2008/layout/BendingPictureCaptionList"/>
    <dgm:cxn modelId="{0DDAFF6F-DD9C-49BA-BA1B-258063F5E617}" type="presParOf" srcId="{087C97A7-61AF-458D-B213-522A6CB6C2E6}" destId="{8D28B3C9-CB21-4B9D-B23E-D977FF969937}" srcOrd="5" destOrd="0" presId="urn:microsoft.com/office/officeart/2008/layout/BendingPictureCaptionList"/>
    <dgm:cxn modelId="{975CF818-60FE-43AC-A6FB-0606B7918478}" type="presParOf" srcId="{087C97A7-61AF-458D-B213-522A6CB6C2E6}" destId="{8E8441B4-6064-4443-9954-93EA0973C12C}" srcOrd="6" destOrd="0" presId="urn:microsoft.com/office/officeart/2008/layout/BendingPictureCaptionList"/>
    <dgm:cxn modelId="{163DFD4F-0AAC-418A-B431-BE97EF667A0C}" type="presParOf" srcId="{8E8441B4-6064-4443-9954-93EA0973C12C}" destId="{3A73C8AB-DAAB-48CF-ABE0-72FFD3D2FE44}" srcOrd="0" destOrd="0" presId="urn:microsoft.com/office/officeart/2008/layout/BendingPictureCaptionList"/>
    <dgm:cxn modelId="{11AB4805-96C3-416A-A33B-3F5995227265}" type="presParOf" srcId="{8E8441B4-6064-4443-9954-93EA0973C12C}" destId="{B92638FE-AFD5-4702-81B7-8FFD72157C94}" srcOrd="1" destOrd="0" presId="urn:microsoft.com/office/officeart/2008/layout/BendingPictureCaptionList"/>
    <dgm:cxn modelId="{F454B06F-3AAD-4771-AB5C-03E58F693CA2}" type="presParOf" srcId="{087C97A7-61AF-458D-B213-522A6CB6C2E6}" destId="{6B11E07F-9977-4A32-AB80-2E01E18F8B73}" srcOrd="7" destOrd="0" presId="urn:microsoft.com/office/officeart/2008/layout/BendingPictureCaptionList"/>
    <dgm:cxn modelId="{98AA504D-A65A-4B2F-AF41-E2E429051241}" type="presParOf" srcId="{087C97A7-61AF-458D-B213-522A6CB6C2E6}" destId="{F08B444E-8569-40CF-8582-FB04757D076E}" srcOrd="8" destOrd="0" presId="urn:microsoft.com/office/officeart/2008/layout/BendingPictureCaptionList"/>
    <dgm:cxn modelId="{49E80BA5-ACBC-4806-80C4-94DAA98F94B6}" type="presParOf" srcId="{F08B444E-8569-40CF-8582-FB04757D076E}" destId="{1BFB4F9E-1008-441B-8165-5CCC7735077D}" srcOrd="0" destOrd="0" presId="urn:microsoft.com/office/officeart/2008/layout/BendingPictureCaptionList"/>
    <dgm:cxn modelId="{6CE59FF5-D30D-4322-B8B5-D5FA62939AED}" type="presParOf" srcId="{F08B444E-8569-40CF-8582-FB04757D076E}" destId="{33F5EEE0-E4AB-4BDF-ADB6-EF1FD4D4EB89}" srcOrd="1" destOrd="0" presId="urn:microsoft.com/office/officeart/2008/layout/BendingPictureCaptionList"/>
    <dgm:cxn modelId="{E404EFF1-C01A-47D1-86C4-B9066473B3FB}" type="presParOf" srcId="{087C97A7-61AF-458D-B213-522A6CB6C2E6}" destId="{0D253EB9-4D9E-4F58-BDA7-89E1DC828E27}" srcOrd="9" destOrd="0" presId="urn:microsoft.com/office/officeart/2008/layout/BendingPictureCaptionList"/>
    <dgm:cxn modelId="{13F1986A-F8CC-4EA6-98E6-3C6B2C242C72}" type="presParOf" srcId="{087C97A7-61AF-458D-B213-522A6CB6C2E6}" destId="{AF4A8674-0021-4BA0-A66F-DEF178731FB3}" srcOrd="10" destOrd="0" presId="urn:microsoft.com/office/officeart/2008/layout/BendingPictureCaptionList"/>
    <dgm:cxn modelId="{F6C333E8-4F6A-41A8-92AE-D18109261F58}" type="presParOf" srcId="{AF4A8674-0021-4BA0-A66F-DEF178731FB3}" destId="{3623B361-7671-4E26-8104-601D2BD1A7CD}" srcOrd="0" destOrd="0" presId="urn:microsoft.com/office/officeart/2008/layout/BendingPictureCaptionList"/>
    <dgm:cxn modelId="{7A1DA3B0-2CB2-47DC-BB84-E23D55865909}" type="presParOf" srcId="{AF4A8674-0021-4BA0-A66F-DEF178731FB3}" destId="{99A3A78E-3B14-455D-A7E0-5074BF8A19C3}" srcOrd="1" destOrd="0" presId="urn:microsoft.com/office/officeart/2008/layout/BendingPictureCaptionList"/>
    <dgm:cxn modelId="{A9B73DFB-9F64-42B6-B715-749BFD1A6F88}" type="presParOf" srcId="{087C97A7-61AF-458D-B213-522A6CB6C2E6}" destId="{61D6C90C-E2BE-48C6-AF2E-3B4513E8DF64}" srcOrd="11" destOrd="0" presId="urn:microsoft.com/office/officeart/2008/layout/BendingPictureCaptionList"/>
    <dgm:cxn modelId="{5262D14F-023D-4E17-A129-A24E67722E65}" type="presParOf" srcId="{087C97A7-61AF-458D-B213-522A6CB6C2E6}" destId="{BDFAA30F-D3CD-433C-A584-2582FC7CC9DE}" srcOrd="12" destOrd="0" presId="urn:microsoft.com/office/officeart/2008/layout/BendingPictureCaptionList"/>
    <dgm:cxn modelId="{37D8CAFC-9DE6-4B3A-B227-C2679B204FBE}" type="presParOf" srcId="{BDFAA30F-D3CD-433C-A584-2582FC7CC9DE}" destId="{CEF0755E-AA42-4E79-B9AC-7B910BDC1D21}" srcOrd="0" destOrd="0" presId="urn:microsoft.com/office/officeart/2008/layout/BendingPictureCaptionList"/>
    <dgm:cxn modelId="{0C5F038C-1325-4A0F-9FAE-DC8CAC3E75BD}" type="presParOf" srcId="{BDFAA30F-D3CD-433C-A584-2582FC7CC9DE}" destId="{C86E67C3-2BDA-401F-96FE-EB199631218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779C79-A58C-41DA-BCB9-0B60BCBF6CCB}"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E699F403-2112-4919-8A9C-29A10313CD7C}">
      <dgm:prSet phldrT="[Texto]" custT="1"/>
      <dgm:spPr/>
      <dgm:t>
        <a:bodyPr/>
        <a:lstStyle/>
        <a:p>
          <a:r>
            <a:rPr lang="en" sz="2400" b="1" dirty="0">
              <a:effectLst>
                <a:outerShdw blurRad="38100" dist="38100" dir="2700000" algn="tl">
                  <a:srgbClr val="000000">
                    <a:alpha val="43137"/>
                  </a:srgbClr>
                </a:outerShdw>
              </a:effectLst>
            </a:rPr>
            <a:t>Blind</a:t>
          </a:r>
        </a:p>
      </dgm:t>
    </dgm:pt>
    <dgm:pt modelId="{E29D8744-64F9-405D-A3FA-C04A9A6932F9}" type="parTrans" cxnId="{1674E3B5-CEE1-4F39-B6BE-997C3B362BB3}">
      <dgm:prSet/>
      <dgm:spPr/>
      <dgm:t>
        <a:bodyPr/>
        <a:lstStyle/>
        <a:p>
          <a:endParaRPr lang="es-ES" sz="1800" b="1"/>
        </a:p>
      </dgm:t>
    </dgm:pt>
    <dgm:pt modelId="{A7C3E810-BE6C-4EAA-B35B-F0CEDEA28247}" type="sibTrans" cxnId="{1674E3B5-CEE1-4F39-B6BE-997C3B362BB3}">
      <dgm:prSet/>
      <dgm:spPr/>
      <dgm:t>
        <a:bodyPr/>
        <a:lstStyle/>
        <a:p>
          <a:endParaRPr lang="es-ES" sz="1800" b="1"/>
        </a:p>
      </dgm:t>
    </dgm:pt>
    <dgm:pt modelId="{46598CCB-34B6-4DB8-9AD7-8B07DE230102}">
      <dgm:prSet phldrT="[Texto]" custT="1"/>
      <dgm:spPr/>
      <dgm:t>
        <a:bodyPr/>
        <a:lstStyle/>
        <a:p>
          <a:pPr algn="ctr">
            <a:lnSpc>
              <a:spcPts val="1500"/>
            </a:lnSpc>
            <a:spcAft>
              <a:spcPts val="0"/>
            </a:spcAft>
          </a:pPr>
          <a:r>
            <a:rPr lang="en" sz="1650" b="1" dirty="0"/>
            <a:t>He is becoming increasingly              spiritually better </a:t>
          </a:r>
          <a:br>
            <a:rPr lang="es-ES" sz="1650" b="1" dirty="0"/>
          </a:br>
          <a:r>
            <a:rPr lang="en" sz="1650" b="1" dirty="0"/>
            <a:t>(Jn. 9:17, 38)</a:t>
          </a:r>
        </a:p>
      </dgm:t>
    </dgm:pt>
    <dgm:pt modelId="{24A91029-BA1D-4159-81DD-9E24AF7D4E8D}" type="parTrans" cxnId="{44E0DBE2-B773-42CE-A486-4C3038578935}">
      <dgm:prSet/>
      <dgm:spPr>
        <a:ln>
          <a:solidFill>
            <a:schemeClr val="accent4">
              <a:lumMod val="60000"/>
              <a:lumOff val="40000"/>
            </a:schemeClr>
          </a:solidFill>
        </a:ln>
      </dgm:spPr>
      <dgm:t>
        <a:bodyPr/>
        <a:lstStyle/>
        <a:p>
          <a:endParaRPr lang="es-ES" sz="1800" b="1"/>
        </a:p>
      </dgm:t>
    </dgm:pt>
    <dgm:pt modelId="{EABB373A-BB89-4904-984D-B9D4304705B8}" type="sibTrans" cxnId="{44E0DBE2-B773-42CE-A486-4C3038578935}">
      <dgm:prSet/>
      <dgm:spPr/>
      <dgm:t>
        <a:bodyPr/>
        <a:lstStyle/>
        <a:p>
          <a:endParaRPr lang="es-ES" sz="1800" b="1"/>
        </a:p>
      </dgm:t>
    </dgm:pt>
    <dgm:pt modelId="{34EBA972-271A-4842-9CAF-7CB59B1E38D2}">
      <dgm:prSet phldrT="[Texto]" custT="1"/>
      <dgm:spPr/>
      <dgm:t>
        <a:bodyPr/>
        <a:lstStyle/>
        <a:p>
          <a:r>
            <a:rPr lang="en" sz="1800" b="1" dirty="0"/>
            <a:t>He knows that Jesus is a holy man </a:t>
          </a:r>
          <a:br>
            <a:rPr lang="es-ES" sz="1800" b="1" dirty="0"/>
          </a:br>
          <a:r>
            <a:rPr lang="en" sz="1800" b="1" dirty="0"/>
            <a:t>(Jn. 9:30-31)</a:t>
          </a:r>
        </a:p>
      </dgm:t>
    </dgm:pt>
    <dgm:pt modelId="{7DC4E45D-376F-44F0-93B7-1CD3353F50E4}" type="parTrans" cxnId="{1F63173E-FE44-451F-9489-1A596FA721E8}">
      <dgm:prSet/>
      <dgm:spPr>
        <a:ln>
          <a:solidFill>
            <a:schemeClr val="accent4">
              <a:lumMod val="60000"/>
              <a:lumOff val="40000"/>
            </a:schemeClr>
          </a:solidFill>
        </a:ln>
      </dgm:spPr>
      <dgm:t>
        <a:bodyPr/>
        <a:lstStyle/>
        <a:p>
          <a:endParaRPr lang="es-ES" sz="1800" b="1"/>
        </a:p>
      </dgm:t>
    </dgm:pt>
    <dgm:pt modelId="{D4C8AB09-30D7-436A-BC18-D720BA9B5D52}" type="sibTrans" cxnId="{1F63173E-FE44-451F-9489-1A596FA721E8}">
      <dgm:prSet/>
      <dgm:spPr/>
      <dgm:t>
        <a:bodyPr/>
        <a:lstStyle/>
        <a:p>
          <a:endParaRPr lang="es-ES" sz="1800" b="1"/>
        </a:p>
      </dgm:t>
    </dgm:pt>
    <dgm:pt modelId="{26AD5BF4-F4C9-4139-B89B-F7F515D1C224}">
      <dgm:prSet phldrT="[Texto]" custT="1"/>
      <dgm:spPr>
        <a:solidFill>
          <a:srgbClr val="1DA4FF"/>
        </a:solidFill>
      </dgm:spPr>
      <dgm:t>
        <a:bodyPr/>
        <a:lstStyle/>
        <a:p>
          <a:r>
            <a:rPr lang="en" sz="2400" b="1" dirty="0">
              <a:effectLst>
                <a:outerShdw blurRad="38100" dist="38100" dir="2700000" algn="tl">
                  <a:srgbClr val="000000">
                    <a:alpha val="43137"/>
                  </a:srgbClr>
                </a:outerShdw>
              </a:effectLst>
            </a:rPr>
            <a:t>Pharisees</a:t>
          </a:r>
        </a:p>
      </dgm:t>
    </dgm:pt>
    <dgm:pt modelId="{484D702F-BDEE-4BC8-854E-95399DFC7D0C}" type="parTrans" cxnId="{971A201F-C104-46AE-A93F-3F9611A1B56D}">
      <dgm:prSet/>
      <dgm:spPr/>
      <dgm:t>
        <a:bodyPr/>
        <a:lstStyle/>
        <a:p>
          <a:endParaRPr lang="es-ES" sz="1800" b="1"/>
        </a:p>
      </dgm:t>
    </dgm:pt>
    <dgm:pt modelId="{C6BA9B02-98B3-401A-8E01-BB92077C5E9C}" type="sibTrans" cxnId="{971A201F-C104-46AE-A93F-3F9611A1B56D}">
      <dgm:prSet/>
      <dgm:spPr/>
      <dgm:t>
        <a:bodyPr/>
        <a:lstStyle/>
        <a:p>
          <a:endParaRPr lang="es-ES" sz="1800" b="1"/>
        </a:p>
      </dgm:t>
    </dgm:pt>
    <dgm:pt modelId="{F89AFBD6-A695-4341-B941-665BC356AA09}">
      <dgm:prSet phldrT="[Texto]" custT="1"/>
      <dgm:spPr>
        <a:ln>
          <a:solidFill>
            <a:srgbClr val="1DA4FF"/>
          </a:solidFill>
        </a:ln>
      </dgm:spPr>
      <dgm:t>
        <a:bodyPr/>
        <a:lstStyle/>
        <a:p>
          <a:r>
            <a:rPr lang="en" sz="1800" b="1" dirty="0"/>
            <a:t>They are spiritually confused </a:t>
          </a:r>
          <a:br>
            <a:rPr lang="es-ES" sz="1800" b="1" dirty="0"/>
          </a:br>
          <a:r>
            <a:rPr lang="en" sz="1800" b="1" dirty="0"/>
            <a:t>(Jn . 9:16)</a:t>
          </a:r>
        </a:p>
      </dgm:t>
    </dgm:pt>
    <dgm:pt modelId="{A305B1DC-6F7E-4516-BAA2-6192E94155AA}" type="parTrans" cxnId="{1F15D6CC-3573-4473-8789-B37D093DE602}">
      <dgm:prSet/>
      <dgm:spPr>
        <a:ln>
          <a:solidFill>
            <a:srgbClr val="1DA4FF"/>
          </a:solidFill>
        </a:ln>
      </dgm:spPr>
      <dgm:t>
        <a:bodyPr/>
        <a:lstStyle/>
        <a:p>
          <a:endParaRPr lang="es-ES" sz="1800" b="1"/>
        </a:p>
      </dgm:t>
    </dgm:pt>
    <dgm:pt modelId="{E94BBEA5-80DE-4C67-B066-5F2F45ACA88C}" type="sibTrans" cxnId="{1F15D6CC-3573-4473-8789-B37D093DE602}">
      <dgm:prSet/>
      <dgm:spPr/>
      <dgm:t>
        <a:bodyPr/>
        <a:lstStyle/>
        <a:p>
          <a:endParaRPr lang="es-ES" sz="1800" b="1"/>
        </a:p>
      </dgm:t>
    </dgm:pt>
    <dgm:pt modelId="{C6F90B5F-8383-4AF3-8D10-DD6352BB9276}">
      <dgm:prSet phldrT="[Texto]" custT="1"/>
      <dgm:spPr>
        <a:ln>
          <a:solidFill>
            <a:srgbClr val="1DA4FF"/>
          </a:solidFill>
        </a:ln>
      </dgm:spPr>
      <dgm:t>
        <a:bodyPr/>
        <a:lstStyle/>
        <a:p>
          <a:r>
            <a:rPr lang="en" sz="1800" b="1" dirty="0"/>
            <a:t>They believe that Jesus is a sinner      (Jn. 9:24)</a:t>
          </a:r>
        </a:p>
      </dgm:t>
    </dgm:pt>
    <dgm:pt modelId="{AD5591E1-7A9E-4F3E-87A2-C2FA9DAF0399}" type="parTrans" cxnId="{9A91A049-846C-4C92-87A7-7F4283727F65}">
      <dgm:prSet/>
      <dgm:spPr>
        <a:ln>
          <a:solidFill>
            <a:srgbClr val="1DA4FF"/>
          </a:solidFill>
        </a:ln>
      </dgm:spPr>
      <dgm:t>
        <a:bodyPr/>
        <a:lstStyle/>
        <a:p>
          <a:endParaRPr lang="es-ES" sz="1800" b="1"/>
        </a:p>
      </dgm:t>
    </dgm:pt>
    <dgm:pt modelId="{322F1268-EAE8-408D-B86C-4ED7CDD14E1C}" type="sibTrans" cxnId="{9A91A049-846C-4C92-87A7-7F4283727F65}">
      <dgm:prSet/>
      <dgm:spPr/>
      <dgm:t>
        <a:bodyPr/>
        <a:lstStyle/>
        <a:p>
          <a:endParaRPr lang="es-ES" sz="1800" b="1"/>
        </a:p>
      </dgm:t>
    </dgm:pt>
    <dgm:pt modelId="{C3B19B1F-0710-4205-9E37-4577ECF3E4E8}">
      <dgm:prSet phldrT="[Texto]" custT="1"/>
      <dgm:spPr/>
      <dgm:t>
        <a:bodyPr/>
        <a:lstStyle/>
        <a:p>
          <a:r>
            <a:rPr lang="en" sz="1800" b="1" dirty="0"/>
            <a:t>He knows that Jesus came to give him light (Jn. 9:25)</a:t>
          </a:r>
        </a:p>
      </dgm:t>
    </dgm:pt>
    <dgm:pt modelId="{6B1B53DF-747A-4CBF-9B21-1E05DFD33B9E}" type="parTrans" cxnId="{12E1EE5B-67ED-46BF-811C-6271D18AF3A7}">
      <dgm:prSet/>
      <dgm:spPr>
        <a:ln>
          <a:solidFill>
            <a:schemeClr val="accent4">
              <a:lumMod val="60000"/>
              <a:lumOff val="40000"/>
            </a:schemeClr>
          </a:solidFill>
        </a:ln>
      </dgm:spPr>
      <dgm:t>
        <a:bodyPr/>
        <a:lstStyle/>
        <a:p>
          <a:endParaRPr lang="es-ES" sz="1800" b="1"/>
        </a:p>
      </dgm:t>
    </dgm:pt>
    <dgm:pt modelId="{D300E931-B021-43C2-AFDA-1309EC0EFAE6}" type="sibTrans" cxnId="{12E1EE5B-67ED-46BF-811C-6271D18AF3A7}">
      <dgm:prSet/>
      <dgm:spPr/>
      <dgm:t>
        <a:bodyPr/>
        <a:lstStyle/>
        <a:p>
          <a:endParaRPr lang="es-ES" sz="1800" b="1"/>
        </a:p>
      </dgm:t>
    </dgm:pt>
    <dgm:pt modelId="{20930C68-31E0-44E7-B81F-0DFE3B97DDB7}">
      <dgm:prSet phldrT="[Texto]" custT="1"/>
      <dgm:spPr>
        <a:ln>
          <a:solidFill>
            <a:srgbClr val="1DA4FF"/>
          </a:solidFill>
        </a:ln>
      </dgm:spPr>
      <dgm:t>
        <a:bodyPr/>
        <a:lstStyle/>
        <a:p>
          <a:r>
            <a:rPr lang="en" sz="1800" b="1" dirty="0"/>
            <a:t>They do not know where or why Jesus comes (Jn . 9:29)</a:t>
          </a:r>
        </a:p>
      </dgm:t>
    </dgm:pt>
    <dgm:pt modelId="{24D3ECC4-45FF-466F-9E0E-1E376873A838}" type="parTrans" cxnId="{E24948FB-A69A-47E8-B462-2C3D62C0A617}">
      <dgm:prSet/>
      <dgm:spPr>
        <a:ln>
          <a:solidFill>
            <a:srgbClr val="1DA4FF"/>
          </a:solidFill>
        </a:ln>
      </dgm:spPr>
      <dgm:t>
        <a:bodyPr/>
        <a:lstStyle/>
        <a:p>
          <a:endParaRPr lang="es-ES" sz="1800" b="1"/>
        </a:p>
      </dgm:t>
    </dgm:pt>
    <dgm:pt modelId="{F0C25C0A-B671-4784-972A-3BBEDB367C4E}" type="sibTrans" cxnId="{E24948FB-A69A-47E8-B462-2C3D62C0A617}">
      <dgm:prSet/>
      <dgm:spPr/>
      <dgm:t>
        <a:bodyPr/>
        <a:lstStyle/>
        <a:p>
          <a:endParaRPr lang="es-ES" sz="1800" b="1"/>
        </a:p>
      </dgm:t>
    </dgm:pt>
    <dgm:pt modelId="{4DF9049D-DDBB-4D28-A8A6-4C385903303E}">
      <dgm:prSet phldrT="[Texto]" custT="1"/>
      <dgm:spPr/>
      <dgm:t>
        <a:bodyPr/>
        <a:lstStyle/>
        <a:p>
          <a:r>
            <a:rPr lang="en" sz="1800" b="1" dirty="0"/>
            <a:t>Affirms his faith in Jesus (Jn . 9:32-33)</a:t>
          </a:r>
        </a:p>
      </dgm:t>
    </dgm:pt>
    <dgm:pt modelId="{7C8B0FB5-8D68-43B7-A938-BB35AF0A20C1}" type="parTrans" cxnId="{7A6E8581-D44E-4D50-A066-C22E88D3BE02}">
      <dgm:prSet/>
      <dgm:spPr>
        <a:ln>
          <a:solidFill>
            <a:schemeClr val="accent4">
              <a:lumMod val="60000"/>
              <a:lumOff val="40000"/>
            </a:schemeClr>
          </a:solidFill>
        </a:ln>
      </dgm:spPr>
      <dgm:t>
        <a:bodyPr/>
        <a:lstStyle/>
        <a:p>
          <a:endParaRPr lang="es-ES" sz="1800" b="1"/>
        </a:p>
      </dgm:t>
    </dgm:pt>
    <dgm:pt modelId="{A33BDECB-E3B0-4581-A7E9-07A02F798193}" type="sibTrans" cxnId="{7A6E8581-D44E-4D50-A066-C22E88D3BE02}">
      <dgm:prSet/>
      <dgm:spPr/>
      <dgm:t>
        <a:bodyPr/>
        <a:lstStyle/>
        <a:p>
          <a:endParaRPr lang="es-ES" sz="1800" b="1"/>
        </a:p>
      </dgm:t>
    </dgm:pt>
    <dgm:pt modelId="{CF941BAD-B3BA-4474-B6D2-2A7A4D1213D0}">
      <dgm:prSet phldrT="[Texto]" custT="1"/>
      <dgm:spPr>
        <a:ln>
          <a:solidFill>
            <a:srgbClr val="1DA4FF"/>
          </a:solidFill>
        </a:ln>
      </dgm:spPr>
      <dgm:t>
        <a:bodyPr/>
        <a:lstStyle/>
        <a:p>
          <a:pPr>
            <a:lnSpc>
              <a:spcPts val="1500"/>
            </a:lnSpc>
            <a:spcAft>
              <a:spcPts val="0"/>
            </a:spcAft>
          </a:pPr>
          <a:r>
            <a:rPr lang="en" sz="1800" b="1" dirty="0"/>
            <a:t>They refuse to believe and expel the “sinner”</a:t>
          </a:r>
          <a:br>
            <a:rPr lang="en" sz="1800" b="1" dirty="0"/>
          </a:br>
          <a:r>
            <a:rPr lang="en" sz="1800" b="1" dirty="0"/>
            <a:t>(Jn. 9:34)</a:t>
          </a:r>
        </a:p>
      </dgm:t>
    </dgm:pt>
    <dgm:pt modelId="{04C59C73-1DF9-4FF1-9FE3-5506A9FD4F0B}" type="parTrans" cxnId="{9EFB9AF5-F6C9-45BA-87CA-4FA3E2AD1A06}">
      <dgm:prSet/>
      <dgm:spPr>
        <a:ln>
          <a:solidFill>
            <a:srgbClr val="1DA4FF"/>
          </a:solidFill>
        </a:ln>
      </dgm:spPr>
      <dgm:t>
        <a:bodyPr/>
        <a:lstStyle/>
        <a:p>
          <a:endParaRPr lang="es-ES" sz="1800" b="1"/>
        </a:p>
      </dgm:t>
    </dgm:pt>
    <dgm:pt modelId="{71217FB0-297B-4EA2-8859-705D3AF6E89E}" type="sibTrans" cxnId="{9EFB9AF5-F6C9-45BA-87CA-4FA3E2AD1A06}">
      <dgm:prSet/>
      <dgm:spPr/>
      <dgm:t>
        <a:bodyPr/>
        <a:lstStyle/>
        <a:p>
          <a:endParaRPr lang="es-ES" sz="1800" b="1"/>
        </a:p>
      </dgm:t>
    </dgm:pt>
    <dgm:pt modelId="{BADF976E-18B2-4503-AF4D-43D05A59694C}" type="pres">
      <dgm:prSet presAssocID="{49779C79-A58C-41DA-BCB9-0B60BCBF6CCB}" presName="diagram" presStyleCnt="0">
        <dgm:presLayoutVars>
          <dgm:chPref val="1"/>
          <dgm:dir/>
          <dgm:animOne val="branch"/>
          <dgm:animLvl val="lvl"/>
          <dgm:resizeHandles/>
        </dgm:presLayoutVars>
      </dgm:prSet>
      <dgm:spPr/>
    </dgm:pt>
    <dgm:pt modelId="{E250A992-0AB8-4B06-84B6-BD92276DA5BE}" type="pres">
      <dgm:prSet presAssocID="{E699F403-2112-4919-8A9C-29A10313CD7C}" presName="root" presStyleCnt="0"/>
      <dgm:spPr/>
    </dgm:pt>
    <dgm:pt modelId="{AA23AC8C-D6A8-4A92-986C-A915054BDF74}" type="pres">
      <dgm:prSet presAssocID="{E699F403-2112-4919-8A9C-29A10313CD7C}" presName="rootComposite" presStyleCnt="0"/>
      <dgm:spPr/>
    </dgm:pt>
    <dgm:pt modelId="{4490DA80-9B3A-497F-89AB-14C631F192EC}" type="pres">
      <dgm:prSet presAssocID="{E699F403-2112-4919-8A9C-29A10313CD7C}" presName="rootText" presStyleLbl="node1" presStyleIdx="0" presStyleCnt="2"/>
      <dgm:spPr/>
    </dgm:pt>
    <dgm:pt modelId="{98E27053-0DBB-48DB-8C7E-67EF2A3A40CC}" type="pres">
      <dgm:prSet presAssocID="{E699F403-2112-4919-8A9C-29A10313CD7C}" presName="rootConnector" presStyleLbl="node1" presStyleIdx="0" presStyleCnt="2"/>
      <dgm:spPr/>
    </dgm:pt>
    <dgm:pt modelId="{CB297375-0CCA-47CB-B273-49A9B665B010}" type="pres">
      <dgm:prSet presAssocID="{E699F403-2112-4919-8A9C-29A10313CD7C}" presName="childShape" presStyleCnt="0"/>
      <dgm:spPr/>
    </dgm:pt>
    <dgm:pt modelId="{B8912E40-46D3-4500-8BA6-65CA516D0055}" type="pres">
      <dgm:prSet presAssocID="{24A91029-BA1D-4159-81DD-9E24AF7D4E8D}" presName="Name13" presStyleLbl="parChTrans1D2" presStyleIdx="0" presStyleCnt="8"/>
      <dgm:spPr/>
    </dgm:pt>
    <dgm:pt modelId="{D7BDAA6C-4B16-4526-BA7F-1B0095AEB1DB}" type="pres">
      <dgm:prSet presAssocID="{46598CCB-34B6-4DB8-9AD7-8B07DE230102}" presName="childText" presStyleLbl="bgAcc1" presStyleIdx="0" presStyleCnt="8" custScaleX="175087">
        <dgm:presLayoutVars>
          <dgm:bulletEnabled val="1"/>
        </dgm:presLayoutVars>
      </dgm:prSet>
      <dgm:spPr/>
    </dgm:pt>
    <dgm:pt modelId="{336C4643-8670-4E73-A1F1-43C2BCEC17F7}" type="pres">
      <dgm:prSet presAssocID="{7DC4E45D-376F-44F0-93B7-1CD3353F50E4}" presName="Name13" presStyleLbl="parChTrans1D2" presStyleIdx="1" presStyleCnt="8"/>
      <dgm:spPr/>
    </dgm:pt>
    <dgm:pt modelId="{185A9267-A36D-467D-BE26-18338390C8F2}" type="pres">
      <dgm:prSet presAssocID="{34EBA972-271A-4842-9CAF-7CB59B1E38D2}" presName="childText" presStyleLbl="bgAcc1" presStyleIdx="1" presStyleCnt="8" custScaleX="175087">
        <dgm:presLayoutVars>
          <dgm:bulletEnabled val="1"/>
        </dgm:presLayoutVars>
      </dgm:prSet>
      <dgm:spPr/>
    </dgm:pt>
    <dgm:pt modelId="{DC11099D-6786-44B0-AF89-08320600C57D}" type="pres">
      <dgm:prSet presAssocID="{6B1B53DF-747A-4CBF-9B21-1E05DFD33B9E}" presName="Name13" presStyleLbl="parChTrans1D2" presStyleIdx="2" presStyleCnt="8"/>
      <dgm:spPr/>
    </dgm:pt>
    <dgm:pt modelId="{A417D6FE-8DF3-4ECC-9AA2-89525CD787F8}" type="pres">
      <dgm:prSet presAssocID="{C3B19B1F-0710-4205-9E37-4577ECF3E4E8}" presName="childText" presStyleLbl="bgAcc1" presStyleIdx="2" presStyleCnt="8" custScaleX="175087">
        <dgm:presLayoutVars>
          <dgm:bulletEnabled val="1"/>
        </dgm:presLayoutVars>
      </dgm:prSet>
      <dgm:spPr/>
    </dgm:pt>
    <dgm:pt modelId="{B6B7D9E9-1267-4802-AD32-31506E92FA5C}" type="pres">
      <dgm:prSet presAssocID="{7C8B0FB5-8D68-43B7-A938-BB35AF0A20C1}" presName="Name13" presStyleLbl="parChTrans1D2" presStyleIdx="3" presStyleCnt="8"/>
      <dgm:spPr/>
    </dgm:pt>
    <dgm:pt modelId="{0DE38B48-8F46-4A8D-8256-877A453582D1}" type="pres">
      <dgm:prSet presAssocID="{4DF9049D-DDBB-4D28-A8A6-4C385903303E}" presName="childText" presStyleLbl="bgAcc1" presStyleIdx="3" presStyleCnt="8" custScaleX="175087">
        <dgm:presLayoutVars>
          <dgm:bulletEnabled val="1"/>
        </dgm:presLayoutVars>
      </dgm:prSet>
      <dgm:spPr/>
    </dgm:pt>
    <dgm:pt modelId="{341AF817-C225-43DE-8CBD-DDE6C11E44EF}" type="pres">
      <dgm:prSet presAssocID="{26AD5BF4-F4C9-4139-B89B-F7F515D1C224}" presName="root" presStyleCnt="0"/>
      <dgm:spPr/>
    </dgm:pt>
    <dgm:pt modelId="{454C2A5A-A88C-4DE2-9A7E-76B72EA51833}" type="pres">
      <dgm:prSet presAssocID="{26AD5BF4-F4C9-4139-B89B-F7F515D1C224}" presName="rootComposite" presStyleCnt="0"/>
      <dgm:spPr/>
    </dgm:pt>
    <dgm:pt modelId="{F0B805B5-47B3-4D86-98FF-004194F9C5CA}" type="pres">
      <dgm:prSet presAssocID="{26AD5BF4-F4C9-4139-B89B-F7F515D1C224}" presName="rootText" presStyleLbl="node1" presStyleIdx="1" presStyleCnt="2"/>
      <dgm:spPr/>
    </dgm:pt>
    <dgm:pt modelId="{6C96E1A6-A466-44E5-8252-E6C8B11E70AB}" type="pres">
      <dgm:prSet presAssocID="{26AD5BF4-F4C9-4139-B89B-F7F515D1C224}" presName="rootConnector" presStyleLbl="node1" presStyleIdx="1" presStyleCnt="2"/>
      <dgm:spPr/>
    </dgm:pt>
    <dgm:pt modelId="{86986D47-94FC-4DFC-BC4F-FD02834B95B1}" type="pres">
      <dgm:prSet presAssocID="{26AD5BF4-F4C9-4139-B89B-F7F515D1C224}" presName="childShape" presStyleCnt="0"/>
      <dgm:spPr/>
    </dgm:pt>
    <dgm:pt modelId="{9AB4AC36-0344-4F98-AA97-4C79287692E8}" type="pres">
      <dgm:prSet presAssocID="{A305B1DC-6F7E-4516-BAA2-6192E94155AA}" presName="Name13" presStyleLbl="parChTrans1D2" presStyleIdx="4" presStyleCnt="8"/>
      <dgm:spPr/>
    </dgm:pt>
    <dgm:pt modelId="{736BD123-D8D7-4807-BFD4-2C307393F915}" type="pres">
      <dgm:prSet presAssocID="{F89AFBD6-A695-4341-B941-665BC356AA09}" presName="childText" presStyleLbl="bgAcc1" presStyleIdx="4" presStyleCnt="8" custScaleX="175087">
        <dgm:presLayoutVars>
          <dgm:bulletEnabled val="1"/>
        </dgm:presLayoutVars>
      </dgm:prSet>
      <dgm:spPr/>
    </dgm:pt>
    <dgm:pt modelId="{81DF7D5F-507A-4870-B8CF-206882F0153B}" type="pres">
      <dgm:prSet presAssocID="{AD5591E1-7A9E-4F3E-87A2-C2FA9DAF0399}" presName="Name13" presStyleLbl="parChTrans1D2" presStyleIdx="5" presStyleCnt="8"/>
      <dgm:spPr/>
    </dgm:pt>
    <dgm:pt modelId="{3543EE3A-BFEE-4C06-9C50-6E09A130F888}" type="pres">
      <dgm:prSet presAssocID="{C6F90B5F-8383-4AF3-8D10-DD6352BB9276}" presName="childText" presStyleLbl="bgAcc1" presStyleIdx="5" presStyleCnt="8" custScaleX="175087">
        <dgm:presLayoutVars>
          <dgm:bulletEnabled val="1"/>
        </dgm:presLayoutVars>
      </dgm:prSet>
      <dgm:spPr/>
    </dgm:pt>
    <dgm:pt modelId="{822B570E-44DE-4C60-91DF-5DF9FDB4E1B9}" type="pres">
      <dgm:prSet presAssocID="{24D3ECC4-45FF-466F-9E0E-1E376873A838}" presName="Name13" presStyleLbl="parChTrans1D2" presStyleIdx="6" presStyleCnt="8"/>
      <dgm:spPr/>
    </dgm:pt>
    <dgm:pt modelId="{4550B000-CD80-4B67-8596-D2EC976EDAD5}" type="pres">
      <dgm:prSet presAssocID="{20930C68-31E0-44E7-B81F-0DFE3B97DDB7}" presName="childText" presStyleLbl="bgAcc1" presStyleIdx="6" presStyleCnt="8" custScaleX="175087">
        <dgm:presLayoutVars>
          <dgm:bulletEnabled val="1"/>
        </dgm:presLayoutVars>
      </dgm:prSet>
      <dgm:spPr/>
    </dgm:pt>
    <dgm:pt modelId="{12A64D79-8812-4A5E-8B38-E77A918923D7}" type="pres">
      <dgm:prSet presAssocID="{04C59C73-1DF9-4FF1-9FE3-5506A9FD4F0B}" presName="Name13" presStyleLbl="parChTrans1D2" presStyleIdx="7" presStyleCnt="8"/>
      <dgm:spPr/>
    </dgm:pt>
    <dgm:pt modelId="{CDC6503C-A948-4D3F-B0BB-E8254B5E9D40}" type="pres">
      <dgm:prSet presAssocID="{CF941BAD-B3BA-4474-B6D2-2A7A4D1213D0}" presName="childText" presStyleLbl="bgAcc1" presStyleIdx="7" presStyleCnt="8" custScaleX="175087">
        <dgm:presLayoutVars>
          <dgm:bulletEnabled val="1"/>
        </dgm:presLayoutVars>
      </dgm:prSet>
      <dgm:spPr/>
    </dgm:pt>
  </dgm:ptLst>
  <dgm:cxnLst>
    <dgm:cxn modelId="{97BB7E06-F2D0-4B83-B553-A4896C269231}" type="presOf" srcId="{C3B19B1F-0710-4205-9E37-4577ECF3E4E8}" destId="{A417D6FE-8DF3-4ECC-9AA2-89525CD787F8}" srcOrd="0" destOrd="0" presId="urn:microsoft.com/office/officeart/2005/8/layout/hierarchy3"/>
    <dgm:cxn modelId="{E68AE11A-9DCB-430D-919C-21B3A8B32553}" type="presOf" srcId="{CF941BAD-B3BA-4474-B6D2-2A7A4D1213D0}" destId="{CDC6503C-A948-4D3F-B0BB-E8254B5E9D40}" srcOrd="0" destOrd="0" presId="urn:microsoft.com/office/officeart/2005/8/layout/hierarchy3"/>
    <dgm:cxn modelId="{971A201F-C104-46AE-A93F-3F9611A1B56D}" srcId="{49779C79-A58C-41DA-BCB9-0B60BCBF6CCB}" destId="{26AD5BF4-F4C9-4139-B89B-F7F515D1C224}" srcOrd="1" destOrd="0" parTransId="{484D702F-BDEE-4BC8-854E-95399DFC7D0C}" sibTransId="{C6BA9B02-98B3-401A-8E01-BB92077C5E9C}"/>
    <dgm:cxn modelId="{033FF521-E4EC-401F-B244-52CD2B03B5E3}" type="presOf" srcId="{7C8B0FB5-8D68-43B7-A938-BB35AF0A20C1}" destId="{B6B7D9E9-1267-4802-AD32-31506E92FA5C}" srcOrd="0" destOrd="0" presId="urn:microsoft.com/office/officeart/2005/8/layout/hierarchy3"/>
    <dgm:cxn modelId="{67C9CE2B-357D-4AA8-B5A3-5B797C02C5C3}" type="presOf" srcId="{24D3ECC4-45FF-466F-9E0E-1E376873A838}" destId="{822B570E-44DE-4C60-91DF-5DF9FDB4E1B9}" srcOrd="0" destOrd="0" presId="urn:microsoft.com/office/officeart/2005/8/layout/hierarchy3"/>
    <dgm:cxn modelId="{CC660731-DB0C-470A-8574-77431B90A0D9}" type="presOf" srcId="{46598CCB-34B6-4DB8-9AD7-8B07DE230102}" destId="{D7BDAA6C-4B16-4526-BA7F-1B0095AEB1DB}" srcOrd="0" destOrd="0" presId="urn:microsoft.com/office/officeart/2005/8/layout/hierarchy3"/>
    <dgm:cxn modelId="{CCC97D3C-6F45-49DB-A957-4AF23F9BFEB9}" type="presOf" srcId="{E699F403-2112-4919-8A9C-29A10313CD7C}" destId="{98E27053-0DBB-48DB-8C7E-67EF2A3A40CC}" srcOrd="1" destOrd="0" presId="urn:microsoft.com/office/officeart/2005/8/layout/hierarchy3"/>
    <dgm:cxn modelId="{1F63173E-FE44-451F-9489-1A596FA721E8}" srcId="{E699F403-2112-4919-8A9C-29A10313CD7C}" destId="{34EBA972-271A-4842-9CAF-7CB59B1E38D2}" srcOrd="1" destOrd="0" parTransId="{7DC4E45D-376F-44F0-93B7-1CD3353F50E4}" sibTransId="{D4C8AB09-30D7-436A-BC18-D720BA9B5D52}"/>
    <dgm:cxn modelId="{15E3983F-CA13-4492-AA41-BD69B61E40D8}" type="presOf" srcId="{A305B1DC-6F7E-4516-BAA2-6192E94155AA}" destId="{9AB4AC36-0344-4F98-AA97-4C79287692E8}" srcOrd="0" destOrd="0" presId="urn:microsoft.com/office/officeart/2005/8/layout/hierarchy3"/>
    <dgm:cxn modelId="{12E1EE5B-67ED-46BF-811C-6271D18AF3A7}" srcId="{E699F403-2112-4919-8A9C-29A10313CD7C}" destId="{C3B19B1F-0710-4205-9E37-4577ECF3E4E8}" srcOrd="2" destOrd="0" parTransId="{6B1B53DF-747A-4CBF-9B21-1E05DFD33B9E}" sibTransId="{D300E931-B021-43C2-AFDA-1309EC0EFAE6}"/>
    <dgm:cxn modelId="{93FC0061-B70F-4478-8E1F-09D3101138FE}" type="presOf" srcId="{26AD5BF4-F4C9-4139-B89B-F7F515D1C224}" destId="{6C96E1A6-A466-44E5-8252-E6C8B11E70AB}" srcOrd="1" destOrd="0" presId="urn:microsoft.com/office/officeart/2005/8/layout/hierarchy3"/>
    <dgm:cxn modelId="{AABE1542-4706-4D64-9F36-3EA933D753CF}" type="presOf" srcId="{F89AFBD6-A695-4341-B941-665BC356AA09}" destId="{736BD123-D8D7-4807-BFD4-2C307393F915}" srcOrd="0" destOrd="0" presId="urn:microsoft.com/office/officeart/2005/8/layout/hierarchy3"/>
    <dgm:cxn modelId="{298C6966-4B42-4A71-925A-88D87E43076E}" type="presOf" srcId="{6B1B53DF-747A-4CBF-9B21-1E05DFD33B9E}" destId="{DC11099D-6786-44B0-AF89-08320600C57D}" srcOrd="0" destOrd="0" presId="urn:microsoft.com/office/officeart/2005/8/layout/hierarchy3"/>
    <dgm:cxn modelId="{9A91A049-846C-4C92-87A7-7F4283727F65}" srcId="{26AD5BF4-F4C9-4139-B89B-F7F515D1C224}" destId="{C6F90B5F-8383-4AF3-8D10-DD6352BB9276}" srcOrd="1" destOrd="0" parTransId="{AD5591E1-7A9E-4F3E-87A2-C2FA9DAF0399}" sibTransId="{322F1268-EAE8-408D-B86C-4ED7CDD14E1C}"/>
    <dgm:cxn modelId="{CC18744F-4ADE-4F94-9618-CE30F5AFF250}" type="presOf" srcId="{7DC4E45D-376F-44F0-93B7-1CD3353F50E4}" destId="{336C4643-8670-4E73-A1F1-43C2BCEC17F7}" srcOrd="0" destOrd="0" presId="urn:microsoft.com/office/officeart/2005/8/layout/hierarchy3"/>
    <dgm:cxn modelId="{939B5C57-D8C7-4A79-B7ED-6564AECE4C61}" type="presOf" srcId="{4DF9049D-DDBB-4D28-A8A6-4C385903303E}" destId="{0DE38B48-8F46-4A8D-8256-877A453582D1}" srcOrd="0" destOrd="0" presId="urn:microsoft.com/office/officeart/2005/8/layout/hierarchy3"/>
    <dgm:cxn modelId="{7A6E8581-D44E-4D50-A066-C22E88D3BE02}" srcId="{E699F403-2112-4919-8A9C-29A10313CD7C}" destId="{4DF9049D-DDBB-4D28-A8A6-4C385903303E}" srcOrd="3" destOrd="0" parTransId="{7C8B0FB5-8D68-43B7-A938-BB35AF0A20C1}" sibTransId="{A33BDECB-E3B0-4581-A7E9-07A02F798193}"/>
    <dgm:cxn modelId="{86F16C8D-BC30-4C17-BD98-3C03F2DEDEF6}" type="presOf" srcId="{E699F403-2112-4919-8A9C-29A10313CD7C}" destId="{4490DA80-9B3A-497F-89AB-14C631F192EC}" srcOrd="0" destOrd="0" presId="urn:microsoft.com/office/officeart/2005/8/layout/hierarchy3"/>
    <dgm:cxn modelId="{8DE215A4-E9B1-49BE-9958-7435CDF8E5F9}" type="presOf" srcId="{24A91029-BA1D-4159-81DD-9E24AF7D4E8D}" destId="{B8912E40-46D3-4500-8BA6-65CA516D0055}" srcOrd="0" destOrd="0" presId="urn:microsoft.com/office/officeart/2005/8/layout/hierarchy3"/>
    <dgm:cxn modelId="{1674E3B5-CEE1-4F39-B6BE-997C3B362BB3}" srcId="{49779C79-A58C-41DA-BCB9-0B60BCBF6CCB}" destId="{E699F403-2112-4919-8A9C-29A10313CD7C}" srcOrd="0" destOrd="0" parTransId="{E29D8744-64F9-405D-A3FA-C04A9A6932F9}" sibTransId="{A7C3E810-BE6C-4EAA-B35B-F0CEDEA28247}"/>
    <dgm:cxn modelId="{F1E73CC4-00B3-4E1F-BA15-51E432CE70F4}" type="presOf" srcId="{26AD5BF4-F4C9-4139-B89B-F7F515D1C224}" destId="{F0B805B5-47B3-4D86-98FF-004194F9C5CA}" srcOrd="0" destOrd="0" presId="urn:microsoft.com/office/officeart/2005/8/layout/hierarchy3"/>
    <dgm:cxn modelId="{BECCA8C4-2440-49B2-BE32-15A69B70C772}" type="presOf" srcId="{34EBA972-271A-4842-9CAF-7CB59B1E38D2}" destId="{185A9267-A36D-467D-BE26-18338390C8F2}" srcOrd="0" destOrd="0" presId="urn:microsoft.com/office/officeart/2005/8/layout/hierarchy3"/>
    <dgm:cxn modelId="{1F15D6CC-3573-4473-8789-B37D093DE602}" srcId="{26AD5BF4-F4C9-4139-B89B-F7F515D1C224}" destId="{F89AFBD6-A695-4341-B941-665BC356AA09}" srcOrd="0" destOrd="0" parTransId="{A305B1DC-6F7E-4516-BAA2-6192E94155AA}" sibTransId="{E94BBEA5-80DE-4C67-B066-5F2F45ACA88C}"/>
    <dgm:cxn modelId="{44E0DBE2-B773-42CE-A486-4C3038578935}" srcId="{E699F403-2112-4919-8A9C-29A10313CD7C}" destId="{46598CCB-34B6-4DB8-9AD7-8B07DE230102}" srcOrd="0" destOrd="0" parTransId="{24A91029-BA1D-4159-81DD-9E24AF7D4E8D}" sibTransId="{EABB373A-BB89-4904-984D-B9D4304705B8}"/>
    <dgm:cxn modelId="{73B277E7-4950-4390-A8C2-F583AE380650}" type="presOf" srcId="{49779C79-A58C-41DA-BCB9-0B60BCBF6CCB}" destId="{BADF976E-18B2-4503-AF4D-43D05A59694C}" srcOrd="0" destOrd="0" presId="urn:microsoft.com/office/officeart/2005/8/layout/hierarchy3"/>
    <dgm:cxn modelId="{70D17AE8-A80C-4206-B568-5220CEDC148D}" type="presOf" srcId="{C6F90B5F-8383-4AF3-8D10-DD6352BB9276}" destId="{3543EE3A-BFEE-4C06-9C50-6E09A130F888}" srcOrd="0" destOrd="0" presId="urn:microsoft.com/office/officeart/2005/8/layout/hierarchy3"/>
    <dgm:cxn modelId="{5FD214EB-3751-4503-B996-865ACE465199}" type="presOf" srcId="{20930C68-31E0-44E7-B81F-0DFE3B97DDB7}" destId="{4550B000-CD80-4B67-8596-D2EC976EDAD5}" srcOrd="0" destOrd="0" presId="urn:microsoft.com/office/officeart/2005/8/layout/hierarchy3"/>
    <dgm:cxn modelId="{CC4777F5-0046-45F1-8CAE-5F92F6780AE6}" type="presOf" srcId="{AD5591E1-7A9E-4F3E-87A2-C2FA9DAF0399}" destId="{81DF7D5F-507A-4870-B8CF-206882F0153B}" srcOrd="0" destOrd="0" presId="urn:microsoft.com/office/officeart/2005/8/layout/hierarchy3"/>
    <dgm:cxn modelId="{9EFB9AF5-F6C9-45BA-87CA-4FA3E2AD1A06}" srcId="{26AD5BF4-F4C9-4139-B89B-F7F515D1C224}" destId="{CF941BAD-B3BA-4474-B6D2-2A7A4D1213D0}" srcOrd="3" destOrd="0" parTransId="{04C59C73-1DF9-4FF1-9FE3-5506A9FD4F0B}" sibTransId="{71217FB0-297B-4EA2-8859-705D3AF6E89E}"/>
    <dgm:cxn modelId="{E24948FB-A69A-47E8-B462-2C3D62C0A617}" srcId="{26AD5BF4-F4C9-4139-B89B-F7F515D1C224}" destId="{20930C68-31E0-44E7-B81F-0DFE3B97DDB7}" srcOrd="2" destOrd="0" parTransId="{24D3ECC4-45FF-466F-9E0E-1E376873A838}" sibTransId="{F0C25C0A-B671-4784-972A-3BBEDB367C4E}"/>
    <dgm:cxn modelId="{2DAB6DFF-5A63-4584-8F7D-4DF620FD88B8}" type="presOf" srcId="{04C59C73-1DF9-4FF1-9FE3-5506A9FD4F0B}" destId="{12A64D79-8812-4A5E-8B38-E77A918923D7}" srcOrd="0" destOrd="0" presId="urn:microsoft.com/office/officeart/2005/8/layout/hierarchy3"/>
    <dgm:cxn modelId="{F2833DD9-EE52-41E1-A3D3-F592626D0560}" type="presParOf" srcId="{BADF976E-18B2-4503-AF4D-43D05A59694C}" destId="{E250A992-0AB8-4B06-84B6-BD92276DA5BE}" srcOrd="0" destOrd="0" presId="urn:microsoft.com/office/officeart/2005/8/layout/hierarchy3"/>
    <dgm:cxn modelId="{42B69E6C-56A8-4727-85A0-5EA52E48A96C}" type="presParOf" srcId="{E250A992-0AB8-4B06-84B6-BD92276DA5BE}" destId="{AA23AC8C-D6A8-4A92-986C-A915054BDF74}" srcOrd="0" destOrd="0" presId="urn:microsoft.com/office/officeart/2005/8/layout/hierarchy3"/>
    <dgm:cxn modelId="{1C12D032-B0B4-4C59-8870-9265C3E58447}" type="presParOf" srcId="{AA23AC8C-D6A8-4A92-986C-A915054BDF74}" destId="{4490DA80-9B3A-497F-89AB-14C631F192EC}" srcOrd="0" destOrd="0" presId="urn:microsoft.com/office/officeart/2005/8/layout/hierarchy3"/>
    <dgm:cxn modelId="{7A8AB828-E1A1-4FF4-8F16-57027507B42C}" type="presParOf" srcId="{AA23AC8C-D6A8-4A92-986C-A915054BDF74}" destId="{98E27053-0DBB-48DB-8C7E-67EF2A3A40CC}" srcOrd="1" destOrd="0" presId="urn:microsoft.com/office/officeart/2005/8/layout/hierarchy3"/>
    <dgm:cxn modelId="{C1962066-1BED-4567-807E-B79C5BC465CC}" type="presParOf" srcId="{E250A992-0AB8-4B06-84B6-BD92276DA5BE}" destId="{CB297375-0CCA-47CB-B273-49A9B665B010}" srcOrd="1" destOrd="0" presId="urn:microsoft.com/office/officeart/2005/8/layout/hierarchy3"/>
    <dgm:cxn modelId="{CFEB78A5-A13D-4FF5-91B6-EDAF7B807831}" type="presParOf" srcId="{CB297375-0CCA-47CB-B273-49A9B665B010}" destId="{B8912E40-46D3-4500-8BA6-65CA516D0055}" srcOrd="0" destOrd="0" presId="urn:microsoft.com/office/officeart/2005/8/layout/hierarchy3"/>
    <dgm:cxn modelId="{678D09CB-4B15-464B-A76C-CCE78DA95CA2}" type="presParOf" srcId="{CB297375-0CCA-47CB-B273-49A9B665B010}" destId="{D7BDAA6C-4B16-4526-BA7F-1B0095AEB1DB}" srcOrd="1" destOrd="0" presId="urn:microsoft.com/office/officeart/2005/8/layout/hierarchy3"/>
    <dgm:cxn modelId="{AC8EB280-CB0A-4F6D-8A99-C4CA8012A836}" type="presParOf" srcId="{CB297375-0CCA-47CB-B273-49A9B665B010}" destId="{336C4643-8670-4E73-A1F1-43C2BCEC17F7}" srcOrd="2" destOrd="0" presId="urn:microsoft.com/office/officeart/2005/8/layout/hierarchy3"/>
    <dgm:cxn modelId="{0586D4F2-32BA-4E00-A1D3-2FA24D2146DF}" type="presParOf" srcId="{CB297375-0CCA-47CB-B273-49A9B665B010}" destId="{185A9267-A36D-467D-BE26-18338390C8F2}" srcOrd="3" destOrd="0" presId="urn:microsoft.com/office/officeart/2005/8/layout/hierarchy3"/>
    <dgm:cxn modelId="{6AC5E98D-0610-4FE6-9893-7E3BAA9BB165}" type="presParOf" srcId="{CB297375-0CCA-47CB-B273-49A9B665B010}" destId="{DC11099D-6786-44B0-AF89-08320600C57D}" srcOrd="4" destOrd="0" presId="urn:microsoft.com/office/officeart/2005/8/layout/hierarchy3"/>
    <dgm:cxn modelId="{D9DD15CA-4D75-4CD0-8162-6A69F45201DE}" type="presParOf" srcId="{CB297375-0CCA-47CB-B273-49A9B665B010}" destId="{A417D6FE-8DF3-4ECC-9AA2-89525CD787F8}" srcOrd="5" destOrd="0" presId="urn:microsoft.com/office/officeart/2005/8/layout/hierarchy3"/>
    <dgm:cxn modelId="{7D1CFC58-D998-4C17-BE10-D4349A474AB2}" type="presParOf" srcId="{CB297375-0CCA-47CB-B273-49A9B665B010}" destId="{B6B7D9E9-1267-4802-AD32-31506E92FA5C}" srcOrd="6" destOrd="0" presId="urn:microsoft.com/office/officeart/2005/8/layout/hierarchy3"/>
    <dgm:cxn modelId="{681393C3-2418-4B9C-9225-8544430A233A}" type="presParOf" srcId="{CB297375-0CCA-47CB-B273-49A9B665B010}" destId="{0DE38B48-8F46-4A8D-8256-877A453582D1}" srcOrd="7" destOrd="0" presId="urn:microsoft.com/office/officeart/2005/8/layout/hierarchy3"/>
    <dgm:cxn modelId="{AE5C316D-DF16-492A-A17E-A536C26F2D1E}" type="presParOf" srcId="{BADF976E-18B2-4503-AF4D-43D05A59694C}" destId="{341AF817-C225-43DE-8CBD-DDE6C11E44EF}" srcOrd="1" destOrd="0" presId="urn:microsoft.com/office/officeart/2005/8/layout/hierarchy3"/>
    <dgm:cxn modelId="{89C002B6-309B-47FB-82C0-ADE53BE548E3}" type="presParOf" srcId="{341AF817-C225-43DE-8CBD-DDE6C11E44EF}" destId="{454C2A5A-A88C-4DE2-9A7E-76B72EA51833}" srcOrd="0" destOrd="0" presId="urn:microsoft.com/office/officeart/2005/8/layout/hierarchy3"/>
    <dgm:cxn modelId="{E5020587-CC62-4346-88B0-C58F9167F1DA}" type="presParOf" srcId="{454C2A5A-A88C-4DE2-9A7E-76B72EA51833}" destId="{F0B805B5-47B3-4D86-98FF-004194F9C5CA}" srcOrd="0" destOrd="0" presId="urn:microsoft.com/office/officeart/2005/8/layout/hierarchy3"/>
    <dgm:cxn modelId="{091F5566-7F9E-46AA-AFE7-A5972F95C6E4}" type="presParOf" srcId="{454C2A5A-A88C-4DE2-9A7E-76B72EA51833}" destId="{6C96E1A6-A466-44E5-8252-E6C8B11E70AB}" srcOrd="1" destOrd="0" presId="urn:microsoft.com/office/officeart/2005/8/layout/hierarchy3"/>
    <dgm:cxn modelId="{06AFEBE7-8243-46DF-A790-F54637CEB514}" type="presParOf" srcId="{341AF817-C225-43DE-8CBD-DDE6C11E44EF}" destId="{86986D47-94FC-4DFC-BC4F-FD02834B95B1}" srcOrd="1" destOrd="0" presId="urn:microsoft.com/office/officeart/2005/8/layout/hierarchy3"/>
    <dgm:cxn modelId="{2397A6D5-C877-42FE-88CA-C9AE07102F3E}" type="presParOf" srcId="{86986D47-94FC-4DFC-BC4F-FD02834B95B1}" destId="{9AB4AC36-0344-4F98-AA97-4C79287692E8}" srcOrd="0" destOrd="0" presId="urn:microsoft.com/office/officeart/2005/8/layout/hierarchy3"/>
    <dgm:cxn modelId="{5FCB8DB8-4FB6-4EBB-BCCB-8BEFE99535F5}" type="presParOf" srcId="{86986D47-94FC-4DFC-BC4F-FD02834B95B1}" destId="{736BD123-D8D7-4807-BFD4-2C307393F915}" srcOrd="1" destOrd="0" presId="urn:microsoft.com/office/officeart/2005/8/layout/hierarchy3"/>
    <dgm:cxn modelId="{21D8261F-D98B-4420-9E50-B2ADFC42C6C5}" type="presParOf" srcId="{86986D47-94FC-4DFC-BC4F-FD02834B95B1}" destId="{81DF7D5F-507A-4870-B8CF-206882F0153B}" srcOrd="2" destOrd="0" presId="urn:microsoft.com/office/officeart/2005/8/layout/hierarchy3"/>
    <dgm:cxn modelId="{EBD3764C-58F6-4B18-80F9-1D259D545FCC}" type="presParOf" srcId="{86986D47-94FC-4DFC-BC4F-FD02834B95B1}" destId="{3543EE3A-BFEE-4C06-9C50-6E09A130F888}" srcOrd="3" destOrd="0" presId="urn:microsoft.com/office/officeart/2005/8/layout/hierarchy3"/>
    <dgm:cxn modelId="{8A981046-E84E-48D5-8A78-0ED70CC1E0E7}" type="presParOf" srcId="{86986D47-94FC-4DFC-BC4F-FD02834B95B1}" destId="{822B570E-44DE-4C60-91DF-5DF9FDB4E1B9}" srcOrd="4" destOrd="0" presId="urn:microsoft.com/office/officeart/2005/8/layout/hierarchy3"/>
    <dgm:cxn modelId="{01745570-2B62-4A21-B295-8C729B8F8C5B}" type="presParOf" srcId="{86986D47-94FC-4DFC-BC4F-FD02834B95B1}" destId="{4550B000-CD80-4B67-8596-D2EC976EDAD5}" srcOrd="5" destOrd="0" presId="urn:microsoft.com/office/officeart/2005/8/layout/hierarchy3"/>
    <dgm:cxn modelId="{3872F61E-8A23-418F-B55C-7D49BE22D6B0}" type="presParOf" srcId="{86986D47-94FC-4DFC-BC4F-FD02834B95B1}" destId="{12A64D79-8812-4A5E-8B38-E77A918923D7}" srcOrd="6" destOrd="0" presId="urn:microsoft.com/office/officeart/2005/8/layout/hierarchy3"/>
    <dgm:cxn modelId="{D7F11E59-36D6-4F50-8F93-F656DEB42858}" type="presParOf" srcId="{86986D47-94FC-4DFC-BC4F-FD02834B95B1}" destId="{CDC6503C-A948-4D3F-B0BB-E8254B5E9D40}"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63195-E5A1-46FB-8ED7-1EC49C6B7106}">
      <dsp:nvSpPr>
        <dsp:cNvPr id="0" name=""/>
        <dsp:cNvSpPr/>
      </dsp:nvSpPr>
      <dsp:spPr>
        <a:xfrm>
          <a:off x="234893" y="220366"/>
          <a:ext cx="6021200" cy="550959"/>
        </a:xfrm>
        <a:prstGeom prst="rect">
          <a:avLst/>
        </a:prstGeom>
        <a:solidFill>
          <a:schemeClr val="accent4">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brought Israel out of Egypt at Passover </a:t>
          </a:r>
          <a:br>
            <a:rPr lang="es-ES" sz="2000" b="1" kern="1200" dirty="0"/>
          </a:br>
          <a:r>
            <a:rPr lang="en" sz="2000" b="1" kern="1200" dirty="0"/>
            <a:t>(Ex. 12:12-14, 29-32)</a:t>
          </a:r>
        </a:p>
      </dsp:txBody>
      <dsp:txXfrm>
        <a:off x="1198286" y="220366"/>
        <a:ext cx="5057808" cy="550959"/>
      </dsp:txXfrm>
    </dsp:sp>
    <dsp:sp modelId="{21099A13-9FF1-45C8-B67D-259DAE550605}">
      <dsp:nvSpPr>
        <dsp:cNvPr id="0" name=""/>
        <dsp:cNvSpPr/>
      </dsp:nvSpPr>
      <dsp:spPr>
        <a:xfrm>
          <a:off x="234893" y="771326"/>
          <a:ext cx="6021200" cy="550959"/>
        </a:xfrm>
        <a:prstGeom prst="rect">
          <a:avLst/>
        </a:prstGeom>
        <a:solidFill>
          <a:schemeClr val="accent5">
            <a:lumMod val="40000"/>
            <a:lumOff val="6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went up to Sinai (Ex. 34:2)</a:t>
          </a:r>
        </a:p>
      </dsp:txBody>
      <dsp:txXfrm>
        <a:off x="1198286" y="771326"/>
        <a:ext cx="5057808" cy="550959"/>
      </dsp:txXfrm>
    </dsp:sp>
    <dsp:sp modelId="{FCDC6965-EDD0-4A69-85FF-18998D426561}">
      <dsp:nvSpPr>
        <dsp:cNvPr id="0" name=""/>
        <dsp:cNvSpPr/>
      </dsp:nvSpPr>
      <dsp:spPr>
        <a:xfrm>
          <a:off x="234893" y="1322286"/>
          <a:ext cx="6021200" cy="550959"/>
        </a:xfrm>
        <a:prstGeom prst="rect">
          <a:avLst/>
        </a:prstGeom>
        <a:solidFill>
          <a:srgbClr val="FF939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The Israelites were put to the test </a:t>
          </a:r>
          <a:br>
            <a:rPr lang="es-ES" sz="2000" b="1" kern="1200" dirty="0"/>
          </a:br>
          <a:r>
            <a:rPr lang="en" sz="2000" b="1" kern="1200" dirty="0"/>
            <a:t>(Dt. 8:2-3)</a:t>
          </a:r>
        </a:p>
      </dsp:txBody>
      <dsp:txXfrm>
        <a:off x="1198286" y="1322286"/>
        <a:ext cx="5057808" cy="550959"/>
      </dsp:txXfrm>
    </dsp:sp>
    <dsp:sp modelId="{F5B9F21B-FBA1-45CF-850B-EA477646E288}">
      <dsp:nvSpPr>
        <dsp:cNvPr id="0" name=""/>
        <dsp:cNvSpPr/>
      </dsp:nvSpPr>
      <dsp:spPr>
        <a:xfrm>
          <a:off x="234893" y="1873245"/>
          <a:ext cx="6021200" cy="550959"/>
        </a:xfrm>
        <a:prstGeom prst="rect">
          <a:avLst/>
        </a:prstGeom>
        <a:solidFill>
          <a:schemeClr val="bg1">
            <a:lumMod val="85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fed them with manna, “bread of angels” (Ps. 78:25 </a:t>
          </a:r>
          <a:r>
            <a:rPr lang="en" sz="1600" b="1" kern="1200" dirty="0"/>
            <a:t>NIV</a:t>
          </a:r>
          <a:r>
            <a:rPr lang="en" sz="2000" b="1" kern="1200" dirty="0"/>
            <a:t>)</a:t>
          </a:r>
        </a:p>
      </dsp:txBody>
      <dsp:txXfrm>
        <a:off x="1198286" y="1873245"/>
        <a:ext cx="5057808" cy="550959"/>
      </dsp:txXfrm>
    </dsp:sp>
    <dsp:sp modelId="{1FE12E99-649C-4F65-921C-9F97F2EF0C46}">
      <dsp:nvSpPr>
        <dsp:cNvPr id="0" name=""/>
        <dsp:cNvSpPr/>
      </dsp:nvSpPr>
      <dsp:spPr>
        <a:xfrm>
          <a:off x="234893" y="2424205"/>
          <a:ext cx="6021200" cy="550959"/>
        </a:xfrm>
        <a:prstGeom prst="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ordered to gather the manna                      (Ex. 16:15-16)</a:t>
          </a:r>
        </a:p>
      </dsp:txBody>
      <dsp:txXfrm>
        <a:off x="1198286" y="2424205"/>
        <a:ext cx="5057808" cy="550959"/>
      </dsp:txXfrm>
    </dsp:sp>
    <dsp:sp modelId="{2DF29744-240C-43F9-A9E5-68D17595B97D}">
      <dsp:nvSpPr>
        <dsp:cNvPr id="0" name=""/>
        <dsp:cNvSpPr/>
      </dsp:nvSpPr>
      <dsp:spPr>
        <a:xfrm>
          <a:off x="234893" y="2975165"/>
          <a:ext cx="6021200" cy="550959"/>
        </a:xfrm>
        <a:prstGeom prst="rect">
          <a:avLst/>
        </a:prstGeom>
        <a:solidFill>
          <a:schemeClr val="accent1">
            <a:lumMod val="40000"/>
            <a:lumOff val="6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led the 12 tribes of Israel (Ex. 24:4)</a:t>
          </a:r>
        </a:p>
      </dsp:txBody>
      <dsp:txXfrm>
        <a:off x="1198286" y="2975165"/>
        <a:ext cx="5057808" cy="550959"/>
      </dsp:txXfrm>
    </dsp:sp>
    <dsp:sp modelId="{9AD79C40-FB2C-47CE-8FC3-BA2557BBEB73}">
      <dsp:nvSpPr>
        <dsp:cNvPr id="0" name=""/>
        <dsp:cNvSpPr/>
      </dsp:nvSpPr>
      <dsp:spPr>
        <a:xfrm>
          <a:off x="234893" y="3526125"/>
          <a:ext cx="6021200" cy="550959"/>
        </a:xfrm>
        <a:prstGeom prst="rect">
          <a:avLst/>
        </a:prstGeom>
        <a:solidFill>
          <a:schemeClr val="accent3">
            <a:lumMod val="40000"/>
            <a:lumOff val="6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announced the arrival of “the prophet” </a:t>
          </a:r>
          <a:br>
            <a:rPr lang="es-ES" sz="2000" b="1" kern="1200" dirty="0"/>
          </a:br>
          <a:r>
            <a:rPr lang="en" sz="2000" b="1" kern="1200" dirty="0"/>
            <a:t>(Dt. 18:15)</a:t>
          </a:r>
        </a:p>
      </dsp:txBody>
      <dsp:txXfrm>
        <a:off x="1198286" y="3526125"/>
        <a:ext cx="5057808" cy="550959"/>
      </dsp:txXfrm>
    </dsp:sp>
    <dsp:sp modelId="{77CB240F-F2C8-4BD9-8251-0CCFD6557349}">
      <dsp:nvSpPr>
        <dsp:cNvPr id="0" name=""/>
        <dsp:cNvSpPr/>
      </dsp:nvSpPr>
      <dsp:spPr>
        <a:xfrm rot="17100000">
          <a:off x="-563332" y="1208597"/>
          <a:ext cx="2413898" cy="685839"/>
        </a:xfrm>
        <a:prstGeom prst="pentag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 sz="2800" b="1" kern="1200" dirty="0">
              <a:effectLst>
                <a:outerShdw blurRad="38100" dist="38100" dir="2700000" algn="tl">
                  <a:srgbClr val="000000">
                    <a:alpha val="43137"/>
                  </a:srgbClr>
                </a:outerShdw>
              </a:effectLst>
            </a:rPr>
            <a:t>Moses</a:t>
          </a:r>
        </a:p>
      </dsp:txBody>
      <dsp:txXfrm>
        <a:off x="-24124" y="1310502"/>
        <a:ext cx="1491868" cy="523933"/>
      </dsp:txXfrm>
    </dsp:sp>
    <dsp:sp modelId="{B0B1C420-4E78-4461-AD7F-ADFC8F5F190A}">
      <dsp:nvSpPr>
        <dsp:cNvPr id="0" name=""/>
        <dsp:cNvSpPr/>
      </dsp:nvSpPr>
      <dsp:spPr>
        <a:xfrm>
          <a:off x="6636085" y="220366"/>
          <a:ext cx="5241896" cy="550959"/>
        </a:xfrm>
        <a:prstGeom prst="rect">
          <a:avLst/>
        </a:prstGeom>
        <a:solidFill>
          <a:srgbClr val="00CC00">
            <a:lumMod val="20000"/>
            <a:lumOff val="80000"/>
          </a:srgbClr>
        </a:solidFill>
        <a:ln w="12700" cap="flat" cmpd="sng" algn="ctr">
          <a:solidFill>
            <a:srgbClr val="FF505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 Passover was near (Jn. 6:4)</a:t>
          </a:r>
        </a:p>
      </dsp:txBody>
      <dsp:txXfrm>
        <a:off x="7474788" y="220366"/>
        <a:ext cx="4403193" cy="550959"/>
      </dsp:txXfrm>
    </dsp:sp>
    <dsp:sp modelId="{16DFEDDC-07E6-407D-B9CF-B44C2C10579D}">
      <dsp:nvSpPr>
        <dsp:cNvPr id="0" name=""/>
        <dsp:cNvSpPr/>
      </dsp:nvSpPr>
      <dsp:spPr>
        <a:xfrm>
          <a:off x="6636085" y="771326"/>
          <a:ext cx="5241896" cy="550959"/>
        </a:xfrm>
        <a:prstGeom prst="rect">
          <a:avLst/>
        </a:prstGeom>
        <a:solidFill>
          <a:srgbClr val="FF9900">
            <a:lumMod val="40000"/>
            <a:lumOff val="60000"/>
          </a:srgbClr>
        </a:solidFill>
        <a:ln w="12700" cap="flat" cmpd="sng" algn="ctr">
          <a:solidFill>
            <a:srgbClr val="FFFF66">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He went up the mountain (Jn. 6:3)</a:t>
          </a:r>
        </a:p>
      </dsp:txBody>
      <dsp:txXfrm>
        <a:off x="7474788" y="771326"/>
        <a:ext cx="4403193" cy="550959"/>
      </dsp:txXfrm>
    </dsp:sp>
    <dsp:sp modelId="{32CB9260-BDF1-4D8D-ABC1-771D00C04948}">
      <dsp:nvSpPr>
        <dsp:cNvPr id="0" name=""/>
        <dsp:cNvSpPr/>
      </dsp:nvSpPr>
      <dsp:spPr>
        <a:xfrm>
          <a:off x="6636085" y="1322286"/>
          <a:ext cx="5241896" cy="550959"/>
        </a:xfrm>
        <a:prstGeom prst="rect">
          <a:avLst/>
        </a:prstGeom>
        <a:solidFill>
          <a:srgbClr val="FF9393"/>
        </a:solidFill>
        <a:ln w="12700" cap="flat" cmpd="sng" algn="ctr">
          <a:solidFill>
            <a:srgbClr val="00CC0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He tested Philip (Jn . 6:5-6)</a:t>
          </a:r>
        </a:p>
      </dsp:txBody>
      <dsp:txXfrm>
        <a:off x="7474788" y="1322286"/>
        <a:ext cx="4403193" cy="550959"/>
      </dsp:txXfrm>
    </dsp:sp>
    <dsp:sp modelId="{B207F809-49FA-486B-80AF-3B0E90C6607E}">
      <dsp:nvSpPr>
        <dsp:cNvPr id="0" name=""/>
        <dsp:cNvSpPr/>
      </dsp:nvSpPr>
      <dsp:spPr>
        <a:xfrm>
          <a:off x="6636085" y="1873245"/>
          <a:ext cx="5241896" cy="550959"/>
        </a:xfrm>
        <a:prstGeom prst="rect">
          <a:avLst/>
        </a:prstGeom>
        <a:solidFill>
          <a:prstClr val="white">
            <a:lumMod val="85000"/>
          </a:prstClr>
        </a:solidFill>
        <a:ln w="12700" cap="flat" cmpd="sng" algn="ctr">
          <a:solidFill>
            <a:srgbClr val="FF990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He multiplied the loaves (Jn. 6:11)</a:t>
          </a:r>
        </a:p>
      </dsp:txBody>
      <dsp:txXfrm>
        <a:off x="7474788" y="1873245"/>
        <a:ext cx="4403193" cy="550959"/>
      </dsp:txXfrm>
    </dsp:sp>
    <dsp:sp modelId="{BEB19F8A-16D4-4957-A0EA-B61254D8D7A9}">
      <dsp:nvSpPr>
        <dsp:cNvPr id="0" name=""/>
        <dsp:cNvSpPr/>
      </dsp:nvSpPr>
      <dsp:spPr>
        <a:xfrm>
          <a:off x="6636085" y="2424205"/>
          <a:ext cx="5241896" cy="550959"/>
        </a:xfrm>
        <a:prstGeom prst="rect">
          <a:avLst/>
        </a:prstGeom>
        <a:solidFill>
          <a:srgbClr val="0099FF">
            <a:tint val="40000"/>
            <a:hueOff val="0"/>
            <a:satOff val="0"/>
            <a:lumOff val="0"/>
          </a:srgbClr>
        </a:solidFill>
        <a:ln w="12700" cap="flat" cmpd="sng" algn="ctr">
          <a:solidFill>
            <a:srgbClr val="0099FF">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He ordered to collect the leftovers     (Jn. 6:12)</a:t>
          </a:r>
        </a:p>
      </dsp:txBody>
      <dsp:txXfrm>
        <a:off x="7474788" y="2424205"/>
        <a:ext cx="4403193" cy="550959"/>
      </dsp:txXfrm>
    </dsp:sp>
    <dsp:sp modelId="{50EEF907-7761-465A-B708-972C37733F64}">
      <dsp:nvSpPr>
        <dsp:cNvPr id="0" name=""/>
        <dsp:cNvSpPr/>
      </dsp:nvSpPr>
      <dsp:spPr>
        <a:xfrm>
          <a:off x="6636085" y="2975165"/>
          <a:ext cx="5241896" cy="550959"/>
        </a:xfrm>
        <a:prstGeom prst="rect">
          <a:avLst/>
        </a:prstGeom>
        <a:solidFill>
          <a:srgbClr val="FF66FF">
            <a:lumMod val="40000"/>
            <a:lumOff val="60000"/>
          </a:srgbClr>
        </a:solidFill>
        <a:ln w="12700" cap="flat" cmpd="sng" algn="ctr">
          <a:solidFill>
            <a:srgbClr val="FF5050">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12 baskets were collected (Jn. 6:13)</a:t>
          </a:r>
        </a:p>
      </dsp:txBody>
      <dsp:txXfrm>
        <a:off x="7474788" y="2975165"/>
        <a:ext cx="4403193" cy="550959"/>
      </dsp:txXfrm>
    </dsp:sp>
    <dsp:sp modelId="{0087779D-6C97-4C72-8A32-36A3ABDE0462}">
      <dsp:nvSpPr>
        <dsp:cNvPr id="0" name=""/>
        <dsp:cNvSpPr/>
      </dsp:nvSpPr>
      <dsp:spPr>
        <a:xfrm>
          <a:off x="6636085" y="3526125"/>
          <a:ext cx="5241896" cy="550959"/>
        </a:xfrm>
        <a:prstGeom prst="rect">
          <a:avLst/>
        </a:prstGeom>
        <a:solidFill>
          <a:srgbClr val="FFFF66">
            <a:lumMod val="40000"/>
            <a:lumOff val="60000"/>
          </a:srgbClr>
        </a:solidFill>
        <a:ln w="12700" cap="flat" cmpd="sng" algn="ctr">
          <a:solidFill>
            <a:srgbClr val="FFFF66">
              <a:tint val="40000"/>
              <a:alpha val="90000"/>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solidFill>
                <a:prstClr val="black">
                  <a:hueOff val="0"/>
                  <a:satOff val="0"/>
                  <a:lumOff val="0"/>
                  <a:alphaOff val="0"/>
                </a:prstClr>
              </a:solidFill>
              <a:latin typeface="Aptos" panose="02110004020202020204"/>
              <a:ea typeface="+mn-ea"/>
              <a:cs typeface="+mn-cs"/>
            </a:rPr>
            <a:t>They recognized him as “the prophet”    (Jn. 6:14)</a:t>
          </a:r>
        </a:p>
      </dsp:txBody>
      <dsp:txXfrm>
        <a:off x="7474788" y="3526125"/>
        <a:ext cx="4403193" cy="550959"/>
      </dsp:txXfrm>
    </dsp:sp>
    <dsp:sp modelId="{3C13C1C5-FC8D-4A09-8615-8B10F0C8FECF}">
      <dsp:nvSpPr>
        <dsp:cNvPr id="0" name=""/>
        <dsp:cNvSpPr/>
      </dsp:nvSpPr>
      <dsp:spPr>
        <a:xfrm rot="17100000">
          <a:off x="5685911" y="1204340"/>
          <a:ext cx="2413898" cy="685839"/>
        </a:xfrm>
        <a:prstGeom prst="pentagon">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 sz="2800" b="1" kern="1200" dirty="0">
              <a:effectLst>
                <a:outerShdw blurRad="38100" dist="38100" dir="2700000" algn="tl">
                  <a:srgbClr val="000000">
                    <a:alpha val="43137"/>
                  </a:srgbClr>
                </a:outerShdw>
              </a:effectLst>
            </a:rPr>
            <a:t>Jesus</a:t>
          </a:r>
        </a:p>
      </dsp:txBody>
      <dsp:txXfrm>
        <a:off x="6225119" y="1306245"/>
        <a:ext cx="1491868" cy="523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20AE9-CE01-439A-8F47-1C33C62BA053}">
      <dsp:nvSpPr>
        <dsp:cNvPr id="0" name=""/>
        <dsp:cNvSpPr/>
      </dsp:nvSpPr>
      <dsp:spPr>
        <a:xfrm>
          <a:off x="574" y="91712"/>
          <a:ext cx="1848854" cy="147908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C99CF08-DF74-47C4-BA94-9DCF7E65951A}">
      <dsp:nvSpPr>
        <dsp:cNvPr id="0" name=""/>
        <dsp:cNvSpPr/>
      </dsp:nvSpPr>
      <dsp:spPr>
        <a:xfrm>
          <a:off x="105414" y="1306668"/>
          <a:ext cx="1768595" cy="921572"/>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John 6:35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I AM the bread of life</a:t>
          </a:r>
        </a:p>
      </dsp:txBody>
      <dsp:txXfrm>
        <a:off x="105414" y="1306668"/>
        <a:ext cx="1768595" cy="921572"/>
      </dsp:txXfrm>
    </dsp:sp>
    <dsp:sp modelId="{E2877A97-EC41-49A2-9355-9807AE652012}">
      <dsp:nvSpPr>
        <dsp:cNvPr id="0" name=""/>
        <dsp:cNvSpPr/>
      </dsp:nvSpPr>
      <dsp:spPr>
        <a:xfrm>
          <a:off x="2058895" y="91712"/>
          <a:ext cx="1848854" cy="1479083"/>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526"/>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5265E85-3A68-4F43-9360-EBA55AFA7148}">
      <dsp:nvSpPr>
        <dsp:cNvPr id="0" name=""/>
        <dsp:cNvSpPr/>
      </dsp:nvSpPr>
      <dsp:spPr>
        <a:xfrm>
          <a:off x="2163734" y="1306668"/>
          <a:ext cx="1768595" cy="921572"/>
        </a:xfrm>
        <a:prstGeom prst="wedgeRectCallout">
          <a:avLst>
            <a:gd name="adj1" fmla="val 20250"/>
            <a:gd name="adj2" fmla="val -60700"/>
          </a:avLst>
        </a:prstGeom>
        <a:gradFill rotWithShape="0">
          <a:gsLst>
            <a:gs pos="0">
              <a:schemeClr val="accent2">
                <a:hueOff val="600000"/>
                <a:satOff val="0"/>
                <a:lumOff val="719"/>
                <a:alphaOff val="0"/>
                <a:satMod val="103000"/>
                <a:lumMod val="102000"/>
                <a:tint val="94000"/>
              </a:schemeClr>
            </a:gs>
            <a:gs pos="50000">
              <a:schemeClr val="accent2">
                <a:hueOff val="600000"/>
                <a:satOff val="0"/>
                <a:lumOff val="719"/>
                <a:alphaOff val="0"/>
                <a:satMod val="110000"/>
                <a:lumMod val="100000"/>
                <a:shade val="100000"/>
              </a:schemeClr>
            </a:gs>
            <a:gs pos="100000">
              <a:schemeClr val="accent2">
                <a:hueOff val="600000"/>
                <a:satOff val="0"/>
                <a:lumOff val="7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John 8:12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I AM the light of the world</a:t>
          </a:r>
        </a:p>
      </dsp:txBody>
      <dsp:txXfrm>
        <a:off x="2163734" y="1306668"/>
        <a:ext cx="1768595" cy="921572"/>
      </dsp:txXfrm>
    </dsp:sp>
    <dsp:sp modelId="{AE591536-5E4E-4700-9A7A-6921FCF511CD}">
      <dsp:nvSpPr>
        <dsp:cNvPr id="0" name=""/>
        <dsp:cNvSpPr/>
      </dsp:nvSpPr>
      <dsp:spPr>
        <a:xfrm>
          <a:off x="4117215" y="91712"/>
          <a:ext cx="1848854" cy="1479083"/>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C354319-AB49-4E01-BB2F-F22F7AABC9C5}">
      <dsp:nvSpPr>
        <dsp:cNvPr id="0" name=""/>
        <dsp:cNvSpPr/>
      </dsp:nvSpPr>
      <dsp:spPr>
        <a:xfrm>
          <a:off x="4222054" y="1306668"/>
          <a:ext cx="1768595" cy="921572"/>
        </a:xfrm>
        <a:prstGeom prst="wedgeRectCallout">
          <a:avLst>
            <a:gd name="adj1" fmla="val 20250"/>
            <a:gd name="adj2" fmla="val -60700"/>
          </a:avLst>
        </a:prstGeom>
        <a:gradFill rotWithShape="0">
          <a:gsLst>
            <a:gs pos="0">
              <a:schemeClr val="accent2">
                <a:hueOff val="1200000"/>
                <a:satOff val="0"/>
                <a:lumOff val="1438"/>
                <a:alphaOff val="0"/>
                <a:satMod val="103000"/>
                <a:lumMod val="102000"/>
                <a:tint val="94000"/>
              </a:schemeClr>
            </a:gs>
            <a:gs pos="50000">
              <a:schemeClr val="accent2">
                <a:hueOff val="1200000"/>
                <a:satOff val="0"/>
                <a:lumOff val="1438"/>
                <a:alphaOff val="0"/>
                <a:satMod val="110000"/>
                <a:lumMod val="100000"/>
                <a:shade val="100000"/>
              </a:schemeClr>
            </a:gs>
            <a:gs pos="100000">
              <a:schemeClr val="accent2">
                <a:hueOff val="1200000"/>
                <a:satOff val="0"/>
                <a:lumOff val="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John 10:7, 9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I AM the door</a:t>
          </a:r>
        </a:p>
      </dsp:txBody>
      <dsp:txXfrm>
        <a:off x="4222054" y="1306668"/>
        <a:ext cx="1768595" cy="921572"/>
      </dsp:txXfrm>
    </dsp:sp>
    <dsp:sp modelId="{3A73C8AB-DAAB-48CF-ABE0-72FFD3D2FE44}">
      <dsp:nvSpPr>
        <dsp:cNvPr id="0" name=""/>
        <dsp:cNvSpPr/>
      </dsp:nvSpPr>
      <dsp:spPr>
        <a:xfrm>
          <a:off x="574" y="2327398"/>
          <a:ext cx="1848854" cy="1479083"/>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92638FE-AFD5-4702-81B7-8FFD72157C94}">
      <dsp:nvSpPr>
        <dsp:cNvPr id="0" name=""/>
        <dsp:cNvSpPr/>
      </dsp:nvSpPr>
      <dsp:spPr>
        <a:xfrm>
          <a:off x="105414" y="3542355"/>
          <a:ext cx="1768595" cy="921572"/>
        </a:xfrm>
        <a:prstGeom prst="wedgeRectCallout">
          <a:avLst>
            <a:gd name="adj1" fmla="val 20250"/>
            <a:gd name="adj2" fmla="val -60700"/>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effectLst/>
            </a:rPr>
            <a:t>John 10:11, 14</a:t>
          </a:r>
          <a:br>
            <a:rPr lang="en" sz="1800" b="1" kern="1200" dirty="0">
              <a:solidFill>
                <a:schemeClr val="tx1"/>
              </a:solidFill>
              <a:effectLst/>
            </a:rPr>
          </a:br>
          <a:r>
            <a:rPr lang="en" sz="1800" b="1" kern="1200" dirty="0">
              <a:solidFill>
                <a:schemeClr val="tx1"/>
              </a:solidFill>
              <a:effectLst/>
            </a:rPr>
            <a:t>I AM the good shepherd</a:t>
          </a:r>
        </a:p>
      </dsp:txBody>
      <dsp:txXfrm>
        <a:off x="105414" y="3542355"/>
        <a:ext cx="1768595" cy="921572"/>
      </dsp:txXfrm>
    </dsp:sp>
    <dsp:sp modelId="{1BFB4F9E-1008-441B-8165-5CCC7735077D}">
      <dsp:nvSpPr>
        <dsp:cNvPr id="0" name=""/>
        <dsp:cNvSpPr/>
      </dsp:nvSpPr>
      <dsp:spPr>
        <a:xfrm>
          <a:off x="2058895" y="2327398"/>
          <a:ext cx="1848854" cy="1479083"/>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3F5EEE0-E4AB-4BDF-ADB6-EF1FD4D4EB89}">
      <dsp:nvSpPr>
        <dsp:cNvPr id="0" name=""/>
        <dsp:cNvSpPr/>
      </dsp:nvSpPr>
      <dsp:spPr>
        <a:xfrm>
          <a:off x="2163734" y="3542355"/>
          <a:ext cx="1768595" cy="921572"/>
        </a:xfrm>
        <a:prstGeom prst="wedgeRectCallout">
          <a:avLst>
            <a:gd name="adj1" fmla="val 20250"/>
            <a:gd name="adj2" fmla="val -60700"/>
          </a:avLst>
        </a:prstGeom>
        <a:gradFill rotWithShape="0">
          <a:gsLst>
            <a:gs pos="0">
              <a:schemeClr val="accent2">
                <a:hueOff val="2400000"/>
                <a:satOff val="0"/>
                <a:lumOff val="2876"/>
                <a:alphaOff val="0"/>
                <a:satMod val="103000"/>
                <a:lumMod val="102000"/>
                <a:tint val="94000"/>
              </a:schemeClr>
            </a:gs>
            <a:gs pos="50000">
              <a:schemeClr val="accent2">
                <a:hueOff val="2400000"/>
                <a:satOff val="0"/>
                <a:lumOff val="2876"/>
                <a:alphaOff val="0"/>
                <a:satMod val="110000"/>
                <a:lumMod val="100000"/>
                <a:shade val="100000"/>
              </a:schemeClr>
            </a:gs>
            <a:gs pos="100000">
              <a:schemeClr val="accent2">
                <a:hueOff val="2400000"/>
                <a:satOff val="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effectLst/>
            </a:rPr>
            <a:t>John 11:25 </a:t>
          </a:r>
          <a:br>
            <a:rPr lang="es-ES" sz="1800" b="1" kern="1200" dirty="0">
              <a:solidFill>
                <a:schemeClr val="tx1"/>
              </a:solidFill>
              <a:effectLst/>
            </a:rPr>
          </a:br>
          <a:r>
            <a:rPr lang="en" sz="1800" b="1" kern="1200" dirty="0">
              <a:solidFill>
                <a:schemeClr val="tx1"/>
              </a:solidFill>
              <a:effectLst/>
            </a:rPr>
            <a:t>I AM the resurrection</a:t>
          </a:r>
        </a:p>
      </dsp:txBody>
      <dsp:txXfrm>
        <a:off x="2163734" y="3542355"/>
        <a:ext cx="1768595" cy="921572"/>
      </dsp:txXfrm>
    </dsp:sp>
    <dsp:sp modelId="{3623B361-7671-4E26-8104-601D2BD1A7CD}">
      <dsp:nvSpPr>
        <dsp:cNvPr id="0" name=""/>
        <dsp:cNvSpPr/>
      </dsp:nvSpPr>
      <dsp:spPr>
        <a:xfrm>
          <a:off x="4117215" y="2327398"/>
          <a:ext cx="1848854" cy="1479083"/>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9A3A78E-3B14-455D-A7E0-5074BF8A19C3}">
      <dsp:nvSpPr>
        <dsp:cNvPr id="0" name=""/>
        <dsp:cNvSpPr/>
      </dsp:nvSpPr>
      <dsp:spPr>
        <a:xfrm>
          <a:off x="4222054" y="3542355"/>
          <a:ext cx="1768595" cy="921572"/>
        </a:xfrm>
        <a:prstGeom prst="wedgeRectCallout">
          <a:avLst>
            <a:gd name="adj1" fmla="val 20250"/>
            <a:gd name="adj2" fmla="val -60700"/>
          </a:avLst>
        </a:prstGeom>
        <a:gradFill rotWithShape="0">
          <a:gsLst>
            <a:gs pos="0">
              <a:schemeClr val="accent2">
                <a:hueOff val="3000000"/>
                <a:satOff val="0"/>
                <a:lumOff val="3595"/>
                <a:alphaOff val="0"/>
                <a:satMod val="103000"/>
                <a:lumMod val="102000"/>
                <a:tint val="94000"/>
              </a:schemeClr>
            </a:gs>
            <a:gs pos="50000">
              <a:schemeClr val="accent2">
                <a:hueOff val="3000000"/>
                <a:satOff val="0"/>
                <a:lumOff val="3595"/>
                <a:alphaOff val="0"/>
                <a:satMod val="110000"/>
                <a:lumMod val="100000"/>
                <a:shade val="100000"/>
              </a:schemeClr>
            </a:gs>
            <a:gs pos="100000">
              <a:schemeClr val="accent2">
                <a:hueOff val="3000000"/>
                <a:satOff val="0"/>
                <a:lumOff val="35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effectLst/>
            </a:rPr>
            <a:t>John 14:6 </a:t>
          </a:r>
          <a:br>
            <a:rPr lang="es-ES" sz="1800" b="1" kern="1200" dirty="0">
              <a:solidFill>
                <a:schemeClr val="tx1"/>
              </a:solidFill>
              <a:effectLst/>
            </a:rPr>
          </a:br>
          <a:r>
            <a:rPr lang="en" sz="1800" b="1" kern="1200" dirty="0">
              <a:solidFill>
                <a:schemeClr val="tx1"/>
              </a:solidFill>
              <a:effectLst/>
            </a:rPr>
            <a:t>I AM the way</a:t>
          </a:r>
        </a:p>
      </dsp:txBody>
      <dsp:txXfrm>
        <a:off x="4222054" y="3542355"/>
        <a:ext cx="1768595" cy="921572"/>
      </dsp:txXfrm>
    </dsp:sp>
    <dsp:sp modelId="{CEF0755E-AA42-4E79-B9AC-7B910BDC1D21}">
      <dsp:nvSpPr>
        <dsp:cNvPr id="0" name=""/>
        <dsp:cNvSpPr/>
      </dsp:nvSpPr>
      <dsp:spPr>
        <a:xfrm>
          <a:off x="4142370" y="4563085"/>
          <a:ext cx="1848854" cy="1479083"/>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86E67C3-2BDA-401F-96FE-EB199631218B}">
      <dsp:nvSpPr>
        <dsp:cNvPr id="0" name=""/>
        <dsp:cNvSpPr/>
      </dsp:nvSpPr>
      <dsp:spPr>
        <a:xfrm>
          <a:off x="4222629" y="5778041"/>
          <a:ext cx="1768595" cy="921572"/>
        </a:xfrm>
        <a:prstGeom prst="wedgeRectCallout">
          <a:avLst>
            <a:gd name="adj1" fmla="val 20250"/>
            <a:gd name="adj2" fmla="val -60700"/>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effectLst/>
            </a:rPr>
            <a:t>John 15:1, 5 </a:t>
          </a:r>
          <a:br>
            <a:rPr lang="es-ES" sz="1800" b="1" kern="1200" dirty="0">
              <a:solidFill>
                <a:schemeClr val="tx1"/>
              </a:solidFill>
              <a:effectLst/>
            </a:rPr>
          </a:br>
          <a:r>
            <a:rPr lang="en" sz="1800" b="1" kern="1200" dirty="0">
              <a:solidFill>
                <a:schemeClr val="tx1"/>
              </a:solidFill>
              <a:effectLst/>
            </a:rPr>
            <a:t>I AM the true vine</a:t>
          </a:r>
        </a:p>
      </dsp:txBody>
      <dsp:txXfrm>
        <a:off x="4222629" y="5778041"/>
        <a:ext cx="1768595" cy="921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0DA80-9B3A-497F-89AB-14C631F192EC}">
      <dsp:nvSpPr>
        <dsp:cNvPr id="0" name=""/>
        <dsp:cNvSpPr/>
      </dsp:nvSpPr>
      <dsp:spPr>
        <a:xfrm>
          <a:off x="3703" y="275591"/>
          <a:ext cx="1620673" cy="81033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Blind</a:t>
          </a:r>
        </a:p>
      </dsp:txBody>
      <dsp:txXfrm>
        <a:off x="27437" y="299325"/>
        <a:ext cx="1573205" cy="762868"/>
      </dsp:txXfrm>
    </dsp:sp>
    <dsp:sp modelId="{B8912E40-46D3-4500-8BA6-65CA516D0055}">
      <dsp:nvSpPr>
        <dsp:cNvPr id="0" name=""/>
        <dsp:cNvSpPr/>
      </dsp:nvSpPr>
      <dsp:spPr>
        <a:xfrm>
          <a:off x="165770" y="1085928"/>
          <a:ext cx="162067" cy="607752"/>
        </a:xfrm>
        <a:custGeom>
          <a:avLst/>
          <a:gdLst/>
          <a:ahLst/>
          <a:cxnLst/>
          <a:rect l="0" t="0" r="0" b="0"/>
          <a:pathLst>
            <a:path>
              <a:moveTo>
                <a:pt x="0" y="0"/>
              </a:moveTo>
              <a:lnTo>
                <a:pt x="0" y="607752"/>
              </a:lnTo>
              <a:lnTo>
                <a:pt x="162067" y="607752"/>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BDAA6C-4B16-4526-BA7F-1B0095AEB1DB}">
      <dsp:nvSpPr>
        <dsp:cNvPr id="0" name=""/>
        <dsp:cNvSpPr/>
      </dsp:nvSpPr>
      <dsp:spPr>
        <a:xfrm>
          <a:off x="327837" y="1288512"/>
          <a:ext cx="2270071" cy="8103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33425">
            <a:lnSpc>
              <a:spcPts val="1500"/>
            </a:lnSpc>
            <a:spcBef>
              <a:spcPct val="0"/>
            </a:spcBef>
            <a:spcAft>
              <a:spcPts val="0"/>
            </a:spcAft>
            <a:buNone/>
          </a:pPr>
          <a:r>
            <a:rPr lang="en" sz="1650" b="1" kern="1200" dirty="0"/>
            <a:t>He is becoming increasingly              spiritually better </a:t>
          </a:r>
          <a:br>
            <a:rPr lang="es-ES" sz="1650" b="1" kern="1200" dirty="0"/>
          </a:br>
          <a:r>
            <a:rPr lang="en" sz="1650" b="1" kern="1200" dirty="0"/>
            <a:t>(Jn. 9:17, 38)</a:t>
          </a:r>
        </a:p>
      </dsp:txBody>
      <dsp:txXfrm>
        <a:off x="351571" y="1312246"/>
        <a:ext cx="2222603" cy="762868"/>
      </dsp:txXfrm>
    </dsp:sp>
    <dsp:sp modelId="{336C4643-8670-4E73-A1F1-43C2BCEC17F7}">
      <dsp:nvSpPr>
        <dsp:cNvPr id="0" name=""/>
        <dsp:cNvSpPr/>
      </dsp:nvSpPr>
      <dsp:spPr>
        <a:xfrm>
          <a:off x="165770" y="1085928"/>
          <a:ext cx="162067" cy="1620673"/>
        </a:xfrm>
        <a:custGeom>
          <a:avLst/>
          <a:gdLst/>
          <a:ahLst/>
          <a:cxnLst/>
          <a:rect l="0" t="0" r="0" b="0"/>
          <a:pathLst>
            <a:path>
              <a:moveTo>
                <a:pt x="0" y="0"/>
              </a:moveTo>
              <a:lnTo>
                <a:pt x="0" y="1620673"/>
              </a:lnTo>
              <a:lnTo>
                <a:pt x="162067" y="1620673"/>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5A9267-A36D-467D-BE26-18338390C8F2}">
      <dsp:nvSpPr>
        <dsp:cNvPr id="0" name=""/>
        <dsp:cNvSpPr/>
      </dsp:nvSpPr>
      <dsp:spPr>
        <a:xfrm>
          <a:off x="327837" y="2301434"/>
          <a:ext cx="2270071" cy="8103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19999"/>
              <a:satOff val="0"/>
              <a:lumOff val="1429"/>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knows that Jesus is a holy man </a:t>
          </a:r>
          <a:br>
            <a:rPr lang="es-ES" sz="1800" b="1" kern="1200" dirty="0"/>
          </a:br>
          <a:r>
            <a:rPr lang="en" sz="1800" b="1" kern="1200" dirty="0"/>
            <a:t>(Jn. 9:30-31)</a:t>
          </a:r>
        </a:p>
      </dsp:txBody>
      <dsp:txXfrm>
        <a:off x="351571" y="2325168"/>
        <a:ext cx="2222603" cy="762868"/>
      </dsp:txXfrm>
    </dsp:sp>
    <dsp:sp modelId="{DC11099D-6786-44B0-AF89-08320600C57D}">
      <dsp:nvSpPr>
        <dsp:cNvPr id="0" name=""/>
        <dsp:cNvSpPr/>
      </dsp:nvSpPr>
      <dsp:spPr>
        <a:xfrm>
          <a:off x="165770" y="1085928"/>
          <a:ext cx="162067" cy="2633594"/>
        </a:xfrm>
        <a:custGeom>
          <a:avLst/>
          <a:gdLst/>
          <a:ahLst/>
          <a:cxnLst/>
          <a:rect l="0" t="0" r="0" b="0"/>
          <a:pathLst>
            <a:path>
              <a:moveTo>
                <a:pt x="0" y="0"/>
              </a:moveTo>
              <a:lnTo>
                <a:pt x="0" y="2633594"/>
              </a:lnTo>
              <a:lnTo>
                <a:pt x="162067" y="2633594"/>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417D6FE-8DF3-4ECC-9AA2-89525CD787F8}">
      <dsp:nvSpPr>
        <dsp:cNvPr id="0" name=""/>
        <dsp:cNvSpPr/>
      </dsp:nvSpPr>
      <dsp:spPr>
        <a:xfrm>
          <a:off x="327837" y="3314355"/>
          <a:ext cx="2270071" cy="8103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439997"/>
              <a:satOff val="0"/>
              <a:lumOff val="2857"/>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knows that Jesus came to give him light (Jn. 9:25)</a:t>
          </a:r>
        </a:p>
      </dsp:txBody>
      <dsp:txXfrm>
        <a:off x="351571" y="3338089"/>
        <a:ext cx="2222603" cy="762868"/>
      </dsp:txXfrm>
    </dsp:sp>
    <dsp:sp modelId="{B6B7D9E9-1267-4802-AD32-31506E92FA5C}">
      <dsp:nvSpPr>
        <dsp:cNvPr id="0" name=""/>
        <dsp:cNvSpPr/>
      </dsp:nvSpPr>
      <dsp:spPr>
        <a:xfrm>
          <a:off x="165770" y="1085928"/>
          <a:ext cx="162067" cy="3646516"/>
        </a:xfrm>
        <a:custGeom>
          <a:avLst/>
          <a:gdLst/>
          <a:ahLst/>
          <a:cxnLst/>
          <a:rect l="0" t="0" r="0" b="0"/>
          <a:pathLst>
            <a:path>
              <a:moveTo>
                <a:pt x="0" y="0"/>
              </a:moveTo>
              <a:lnTo>
                <a:pt x="0" y="3646516"/>
              </a:lnTo>
              <a:lnTo>
                <a:pt x="162067" y="3646516"/>
              </a:lnTo>
            </a:path>
          </a:pathLst>
        </a:custGeom>
        <a:noFill/>
        <a:ln w="19050" cap="flat" cmpd="sng" algn="ctr">
          <a:solidFill>
            <a:schemeClr val="accent4">
              <a:lumMod val="60000"/>
              <a:lumOff val="4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E38B48-8F46-4A8D-8256-877A453582D1}">
      <dsp:nvSpPr>
        <dsp:cNvPr id="0" name=""/>
        <dsp:cNvSpPr/>
      </dsp:nvSpPr>
      <dsp:spPr>
        <a:xfrm>
          <a:off x="327837" y="4327276"/>
          <a:ext cx="2270071" cy="8103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159996"/>
              <a:satOff val="0"/>
              <a:lumOff val="4286"/>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Affirms his faith in Jesus (Jn . 9:32-33)</a:t>
          </a:r>
        </a:p>
      </dsp:txBody>
      <dsp:txXfrm>
        <a:off x="351571" y="4351010"/>
        <a:ext cx="2222603" cy="762868"/>
      </dsp:txXfrm>
    </dsp:sp>
    <dsp:sp modelId="{F0B805B5-47B3-4D86-98FF-004194F9C5CA}">
      <dsp:nvSpPr>
        <dsp:cNvPr id="0" name=""/>
        <dsp:cNvSpPr/>
      </dsp:nvSpPr>
      <dsp:spPr>
        <a:xfrm>
          <a:off x="2678942" y="275591"/>
          <a:ext cx="1620673" cy="810336"/>
        </a:xfrm>
        <a:prstGeom prst="roundRect">
          <a:avLst>
            <a:gd name="adj" fmla="val 10000"/>
          </a:avLst>
        </a:prstGeom>
        <a:solidFill>
          <a:srgbClr val="1DA4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Pharisees</a:t>
          </a:r>
        </a:p>
      </dsp:txBody>
      <dsp:txXfrm>
        <a:off x="2702676" y="299325"/>
        <a:ext cx="1573205" cy="762868"/>
      </dsp:txXfrm>
    </dsp:sp>
    <dsp:sp modelId="{9AB4AC36-0344-4F98-AA97-4C79287692E8}">
      <dsp:nvSpPr>
        <dsp:cNvPr id="0" name=""/>
        <dsp:cNvSpPr/>
      </dsp:nvSpPr>
      <dsp:spPr>
        <a:xfrm>
          <a:off x="2841010" y="1085928"/>
          <a:ext cx="162067" cy="607752"/>
        </a:xfrm>
        <a:custGeom>
          <a:avLst/>
          <a:gdLst/>
          <a:ahLst/>
          <a:cxnLst/>
          <a:rect l="0" t="0" r="0" b="0"/>
          <a:pathLst>
            <a:path>
              <a:moveTo>
                <a:pt x="0" y="0"/>
              </a:moveTo>
              <a:lnTo>
                <a:pt x="0" y="607752"/>
              </a:lnTo>
              <a:lnTo>
                <a:pt x="162067" y="607752"/>
              </a:lnTo>
            </a:path>
          </a:pathLst>
        </a:custGeom>
        <a:noFill/>
        <a:ln w="19050" cap="flat" cmpd="sng" algn="ctr">
          <a:solidFill>
            <a:srgbClr val="1DA4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6BD123-D8D7-4807-BFD4-2C307393F915}">
      <dsp:nvSpPr>
        <dsp:cNvPr id="0" name=""/>
        <dsp:cNvSpPr/>
      </dsp:nvSpPr>
      <dsp:spPr>
        <a:xfrm>
          <a:off x="3003077" y="1288512"/>
          <a:ext cx="2270071" cy="810336"/>
        </a:xfrm>
        <a:prstGeom prst="roundRect">
          <a:avLst>
            <a:gd name="adj" fmla="val 10000"/>
          </a:avLst>
        </a:prstGeom>
        <a:solidFill>
          <a:schemeClr val="lt1">
            <a:alpha val="90000"/>
            <a:hueOff val="0"/>
            <a:satOff val="0"/>
            <a:lumOff val="0"/>
            <a:alphaOff val="0"/>
          </a:schemeClr>
        </a:solidFill>
        <a:ln w="12700" cap="flat" cmpd="sng" algn="ctr">
          <a:solidFill>
            <a:srgbClr val="1DA4FF"/>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are spiritually confused </a:t>
          </a:r>
          <a:br>
            <a:rPr lang="es-ES" sz="1800" b="1" kern="1200" dirty="0"/>
          </a:br>
          <a:r>
            <a:rPr lang="en" sz="1800" b="1" kern="1200" dirty="0"/>
            <a:t>(Jn . 9:16)</a:t>
          </a:r>
        </a:p>
      </dsp:txBody>
      <dsp:txXfrm>
        <a:off x="3026811" y="1312246"/>
        <a:ext cx="2222603" cy="762868"/>
      </dsp:txXfrm>
    </dsp:sp>
    <dsp:sp modelId="{81DF7D5F-507A-4870-B8CF-206882F0153B}">
      <dsp:nvSpPr>
        <dsp:cNvPr id="0" name=""/>
        <dsp:cNvSpPr/>
      </dsp:nvSpPr>
      <dsp:spPr>
        <a:xfrm>
          <a:off x="2841010" y="1085928"/>
          <a:ext cx="162067" cy="1620673"/>
        </a:xfrm>
        <a:custGeom>
          <a:avLst/>
          <a:gdLst/>
          <a:ahLst/>
          <a:cxnLst/>
          <a:rect l="0" t="0" r="0" b="0"/>
          <a:pathLst>
            <a:path>
              <a:moveTo>
                <a:pt x="0" y="0"/>
              </a:moveTo>
              <a:lnTo>
                <a:pt x="0" y="1620673"/>
              </a:lnTo>
              <a:lnTo>
                <a:pt x="162067" y="1620673"/>
              </a:lnTo>
            </a:path>
          </a:pathLst>
        </a:custGeom>
        <a:noFill/>
        <a:ln w="19050" cap="flat" cmpd="sng" algn="ctr">
          <a:solidFill>
            <a:srgbClr val="1DA4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43EE3A-BFEE-4C06-9C50-6E09A130F888}">
      <dsp:nvSpPr>
        <dsp:cNvPr id="0" name=""/>
        <dsp:cNvSpPr/>
      </dsp:nvSpPr>
      <dsp:spPr>
        <a:xfrm>
          <a:off x="3003077" y="2301434"/>
          <a:ext cx="2270071" cy="810336"/>
        </a:xfrm>
        <a:prstGeom prst="roundRect">
          <a:avLst>
            <a:gd name="adj" fmla="val 10000"/>
          </a:avLst>
        </a:prstGeom>
        <a:solidFill>
          <a:schemeClr val="lt1">
            <a:alpha val="90000"/>
            <a:hueOff val="0"/>
            <a:satOff val="0"/>
            <a:lumOff val="0"/>
            <a:alphaOff val="0"/>
          </a:schemeClr>
        </a:solidFill>
        <a:ln w="12700" cap="flat" cmpd="sng" algn="ctr">
          <a:solidFill>
            <a:srgbClr val="1DA4FF"/>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believe that Jesus is a sinner      (Jn. 9:24)</a:t>
          </a:r>
        </a:p>
      </dsp:txBody>
      <dsp:txXfrm>
        <a:off x="3026811" y="2325168"/>
        <a:ext cx="2222603" cy="762868"/>
      </dsp:txXfrm>
    </dsp:sp>
    <dsp:sp modelId="{822B570E-44DE-4C60-91DF-5DF9FDB4E1B9}">
      <dsp:nvSpPr>
        <dsp:cNvPr id="0" name=""/>
        <dsp:cNvSpPr/>
      </dsp:nvSpPr>
      <dsp:spPr>
        <a:xfrm>
          <a:off x="2841010" y="1085928"/>
          <a:ext cx="162067" cy="2633594"/>
        </a:xfrm>
        <a:custGeom>
          <a:avLst/>
          <a:gdLst/>
          <a:ahLst/>
          <a:cxnLst/>
          <a:rect l="0" t="0" r="0" b="0"/>
          <a:pathLst>
            <a:path>
              <a:moveTo>
                <a:pt x="0" y="0"/>
              </a:moveTo>
              <a:lnTo>
                <a:pt x="0" y="2633594"/>
              </a:lnTo>
              <a:lnTo>
                <a:pt x="162067" y="2633594"/>
              </a:lnTo>
            </a:path>
          </a:pathLst>
        </a:custGeom>
        <a:noFill/>
        <a:ln w="19050" cap="flat" cmpd="sng" algn="ctr">
          <a:solidFill>
            <a:srgbClr val="1DA4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50B000-CD80-4B67-8596-D2EC976EDAD5}">
      <dsp:nvSpPr>
        <dsp:cNvPr id="0" name=""/>
        <dsp:cNvSpPr/>
      </dsp:nvSpPr>
      <dsp:spPr>
        <a:xfrm>
          <a:off x="3003077" y="3314355"/>
          <a:ext cx="2270071" cy="810336"/>
        </a:xfrm>
        <a:prstGeom prst="roundRect">
          <a:avLst>
            <a:gd name="adj" fmla="val 10000"/>
          </a:avLst>
        </a:prstGeom>
        <a:solidFill>
          <a:schemeClr val="lt1">
            <a:alpha val="90000"/>
            <a:hueOff val="0"/>
            <a:satOff val="0"/>
            <a:lumOff val="0"/>
            <a:alphaOff val="0"/>
          </a:schemeClr>
        </a:solidFill>
        <a:ln w="12700" cap="flat" cmpd="sng" algn="ctr">
          <a:solidFill>
            <a:srgbClr val="1DA4FF"/>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do not know where or why Jesus comes (Jn . 9:29)</a:t>
          </a:r>
        </a:p>
      </dsp:txBody>
      <dsp:txXfrm>
        <a:off x="3026811" y="3338089"/>
        <a:ext cx="2222603" cy="762868"/>
      </dsp:txXfrm>
    </dsp:sp>
    <dsp:sp modelId="{12A64D79-8812-4A5E-8B38-E77A918923D7}">
      <dsp:nvSpPr>
        <dsp:cNvPr id="0" name=""/>
        <dsp:cNvSpPr/>
      </dsp:nvSpPr>
      <dsp:spPr>
        <a:xfrm>
          <a:off x="2841010" y="1085928"/>
          <a:ext cx="162067" cy="3646516"/>
        </a:xfrm>
        <a:custGeom>
          <a:avLst/>
          <a:gdLst/>
          <a:ahLst/>
          <a:cxnLst/>
          <a:rect l="0" t="0" r="0" b="0"/>
          <a:pathLst>
            <a:path>
              <a:moveTo>
                <a:pt x="0" y="0"/>
              </a:moveTo>
              <a:lnTo>
                <a:pt x="0" y="3646516"/>
              </a:lnTo>
              <a:lnTo>
                <a:pt x="162067" y="3646516"/>
              </a:lnTo>
            </a:path>
          </a:pathLst>
        </a:custGeom>
        <a:noFill/>
        <a:ln w="19050" cap="flat" cmpd="sng" algn="ctr">
          <a:solidFill>
            <a:srgbClr val="1DA4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C6503C-A948-4D3F-B0BB-E8254B5E9D40}">
      <dsp:nvSpPr>
        <dsp:cNvPr id="0" name=""/>
        <dsp:cNvSpPr/>
      </dsp:nvSpPr>
      <dsp:spPr>
        <a:xfrm>
          <a:off x="3003077" y="4327276"/>
          <a:ext cx="2270071" cy="810336"/>
        </a:xfrm>
        <a:prstGeom prst="roundRect">
          <a:avLst>
            <a:gd name="adj" fmla="val 10000"/>
          </a:avLst>
        </a:prstGeom>
        <a:solidFill>
          <a:schemeClr val="lt1">
            <a:alpha val="90000"/>
            <a:hueOff val="0"/>
            <a:satOff val="0"/>
            <a:lumOff val="0"/>
            <a:alphaOff val="0"/>
          </a:schemeClr>
        </a:solidFill>
        <a:ln w="12700" cap="flat" cmpd="sng" algn="ctr">
          <a:solidFill>
            <a:srgbClr val="1DA4FF"/>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ts val="1500"/>
            </a:lnSpc>
            <a:spcBef>
              <a:spcPct val="0"/>
            </a:spcBef>
            <a:spcAft>
              <a:spcPts val="0"/>
            </a:spcAft>
            <a:buNone/>
          </a:pPr>
          <a:r>
            <a:rPr lang="en" sz="1800" b="1" kern="1200" dirty="0"/>
            <a:t>They refuse to believe and expel the “sinner”</a:t>
          </a:r>
          <a:br>
            <a:rPr lang="en" sz="1800" b="1" kern="1200" dirty="0"/>
          </a:br>
          <a:r>
            <a:rPr lang="en" sz="1800" b="1" kern="1200" dirty="0"/>
            <a:t>(Jn. 9:34)</a:t>
          </a:r>
        </a:p>
      </dsp:txBody>
      <dsp:txXfrm>
        <a:off x="3026811" y="4351010"/>
        <a:ext cx="2222603" cy="76286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158F2-E679-48A3-97BF-1656DD799186}" type="datetimeFigureOut">
              <a:rPr lang="es-ES" smtClean="0"/>
              <a:t>01/10/2024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BB39B-6621-4E12-BE8E-59379D67D4BB}" type="slidenum">
              <a:rPr lang="es-ES" smtClean="0"/>
              <a:t>‹Nº›</a:t>
            </a:fld>
            <a:endParaRPr lang="es-ES"/>
          </a:p>
        </p:txBody>
      </p:sp>
    </p:spTree>
    <p:extLst>
      <p:ext uri="{BB962C8B-B14F-4D97-AF65-F5344CB8AC3E}">
        <p14:creationId xmlns:p14="http://schemas.microsoft.com/office/powerpoint/2010/main" val="232030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B5BB39B-6621-4E12-BE8E-59379D67D4BB}" type="slidenum">
              <a:rPr lang="es-ES" smtClean="0"/>
              <a:t>9</a:t>
            </a:fld>
            <a:endParaRPr lang="es-ES"/>
          </a:p>
        </p:txBody>
      </p:sp>
    </p:spTree>
    <p:extLst>
      <p:ext uri="{BB962C8B-B14F-4D97-AF65-F5344CB8AC3E}">
        <p14:creationId xmlns:p14="http://schemas.microsoft.com/office/powerpoint/2010/main" val="359117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54619-09D9-3B3C-0413-5A96EC78B5D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0DCF8FC-0AD4-BE75-15B7-128BC974C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39F47FC-6B42-EB65-90E7-695994F0BBAF}"/>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5" name="Marcador de pie de página 4">
            <a:extLst>
              <a:ext uri="{FF2B5EF4-FFF2-40B4-BE49-F238E27FC236}">
                <a16:creationId xmlns:a16="http://schemas.microsoft.com/office/drawing/2014/main" id="{1ED2B5BE-6C4C-A67F-EE1A-CCD4CC92DB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8CB606-4962-B153-001A-4055FD55125B}"/>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182567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1CCA4-1097-193A-FA18-6ACD58E61AA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6108E0C-D5F1-F9BC-307D-85D9A1EA33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6993B8-7F63-8511-BFD1-0B50A394C83D}"/>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5" name="Marcador de pie de página 4">
            <a:extLst>
              <a:ext uri="{FF2B5EF4-FFF2-40B4-BE49-F238E27FC236}">
                <a16:creationId xmlns:a16="http://schemas.microsoft.com/office/drawing/2014/main" id="{B30D1432-842E-A377-5FA1-893324ED06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B999A1-AEA9-883B-CD87-AC15F3A3A319}"/>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402329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654F36-31CB-D900-8024-0A605BAEEB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7A2A8D1-E04A-CBCA-E76C-B10130BFA9D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380AD2C-5779-0FCE-2555-93E9AF37BDA0}"/>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5" name="Marcador de pie de página 4">
            <a:extLst>
              <a:ext uri="{FF2B5EF4-FFF2-40B4-BE49-F238E27FC236}">
                <a16:creationId xmlns:a16="http://schemas.microsoft.com/office/drawing/2014/main" id="{EDAA00FC-9907-EC82-B7AA-B808AD605D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47690F-FBAC-9A85-B195-BFC2DC99FF79}"/>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346042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78306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9210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6463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5427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8864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88406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45233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2346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422DD-7D64-4802-0C32-9515D54D00F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F9D53-A062-96EA-FE7C-001578FF0EE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62834C-A123-516F-BFE9-991A914A026E}"/>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5" name="Marcador de pie de página 4">
            <a:extLst>
              <a:ext uri="{FF2B5EF4-FFF2-40B4-BE49-F238E27FC236}">
                <a16:creationId xmlns:a16="http://schemas.microsoft.com/office/drawing/2014/main" id="{BB03AC8D-0FD6-CC19-AC19-43FBC39204F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3363A5-038F-5EBD-F2C3-2421ED103D31}"/>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174040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2676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62644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01/10/2024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257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81608-F4A4-86A5-7920-14DC3C3FE8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9F6319-033F-D099-C453-FEB8F645F7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FCC3C28-248C-D915-284A-60A0A2227A6B}"/>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5" name="Marcador de pie de página 4">
            <a:extLst>
              <a:ext uri="{FF2B5EF4-FFF2-40B4-BE49-F238E27FC236}">
                <a16:creationId xmlns:a16="http://schemas.microsoft.com/office/drawing/2014/main" id="{38AC60B0-7A40-4DB9-286A-F3346AF5B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E7465-F72B-C49B-BD13-875E7D23A937}"/>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25024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D12C7-500C-47AE-C3C6-9B7CC44E89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95AA52E-0171-48BD-3808-31228C131DC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7D0CEA2-5385-4BF4-7B0C-59A1890472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145D75-36BE-6F27-5E23-E5EEF3A7503C}"/>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6" name="Marcador de pie de página 5">
            <a:extLst>
              <a:ext uri="{FF2B5EF4-FFF2-40B4-BE49-F238E27FC236}">
                <a16:creationId xmlns:a16="http://schemas.microsoft.com/office/drawing/2014/main" id="{B241D62B-03D9-96CA-3576-A604D47B298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1C22D9-3FFC-9626-82B7-66289A087219}"/>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20420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B194C-52D7-D28C-4AEB-D8E1F3E25A7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E83DD9-2919-C60F-5E78-F3773DAEE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030316-A106-2A20-3847-3727919CF0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382C1ED-BF9D-E1C4-64F7-F45A356E8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0294CA-C949-37DA-736E-98D72C18F7A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F38A46-69B3-DF07-BA6D-BF25A4B50528}"/>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8" name="Marcador de pie de página 7">
            <a:extLst>
              <a:ext uri="{FF2B5EF4-FFF2-40B4-BE49-F238E27FC236}">
                <a16:creationId xmlns:a16="http://schemas.microsoft.com/office/drawing/2014/main" id="{F5F8CFC0-3CDA-44A1-AD26-D7CD712BD8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9C99069-B11F-413D-533D-8946BA163783}"/>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269515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67577-BF32-C07C-D767-0DEC559C7E1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83CB85A-EB30-7D8A-01E7-E8A06C00C878}"/>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4" name="Marcador de pie de página 3">
            <a:extLst>
              <a:ext uri="{FF2B5EF4-FFF2-40B4-BE49-F238E27FC236}">
                <a16:creationId xmlns:a16="http://schemas.microsoft.com/office/drawing/2014/main" id="{7B28B83E-6FEC-F4D6-BB85-721A2D89062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CD7E1A6-289C-C4F3-01B7-2E6FD5685320}"/>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293255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4928B5-1D6D-CA9F-9F86-A51C7D7DECE9}"/>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3" name="Marcador de pie de página 2">
            <a:extLst>
              <a:ext uri="{FF2B5EF4-FFF2-40B4-BE49-F238E27FC236}">
                <a16:creationId xmlns:a16="http://schemas.microsoft.com/office/drawing/2014/main" id="{83D275F7-F870-2AE8-399B-D1E89B2B9E2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F9356E-24AF-DE19-E131-B1CFD8F3A938}"/>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94827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AB6A3-E997-CD53-B354-3D2A8D46AA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139148-0D8E-BA26-62E6-B086982DE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CE2284B-B838-AF60-E45A-84AE01FD2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01CD92-765C-A068-F777-53C6FE727F58}"/>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6" name="Marcador de pie de página 5">
            <a:extLst>
              <a:ext uri="{FF2B5EF4-FFF2-40B4-BE49-F238E27FC236}">
                <a16:creationId xmlns:a16="http://schemas.microsoft.com/office/drawing/2014/main" id="{A0F38FE0-6F21-D434-2310-FAACB6362D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CFD915-6B6E-0B1E-F40E-C8564F47E417}"/>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226247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C33A6-56CE-1365-1808-5F389DF27A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C7844-C598-5218-CCBD-BB4ABBF63C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ADCF711-3300-0C26-267C-88998F6F1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0D398D-AD34-6A87-19AC-E818DCCF74BD}"/>
              </a:ext>
            </a:extLst>
          </p:cNvPr>
          <p:cNvSpPr>
            <a:spLocks noGrp="1"/>
          </p:cNvSpPr>
          <p:nvPr>
            <p:ph type="dt" sz="half" idx="10"/>
          </p:nvPr>
        </p:nvSpPr>
        <p:spPr/>
        <p:txBody>
          <a:bodyPr/>
          <a:lstStyle/>
          <a:p>
            <a:fld id="{3E7BBA25-C8B0-4487-A190-62EE9035CDC4}" type="datetimeFigureOut">
              <a:rPr lang="es-ES" smtClean="0"/>
              <a:t>01/10/2024</a:t>
            </a:fld>
            <a:endParaRPr lang="es-ES"/>
          </a:p>
        </p:txBody>
      </p:sp>
      <p:sp>
        <p:nvSpPr>
          <p:cNvPr id="6" name="Marcador de pie de página 5">
            <a:extLst>
              <a:ext uri="{FF2B5EF4-FFF2-40B4-BE49-F238E27FC236}">
                <a16:creationId xmlns:a16="http://schemas.microsoft.com/office/drawing/2014/main" id="{3942E560-0739-1EC3-442C-8D3D7B64236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32185F-7F55-8C34-7C16-21244438E57F}"/>
              </a:ext>
            </a:extLst>
          </p:cNvPr>
          <p:cNvSpPr>
            <a:spLocks noGrp="1"/>
          </p:cNvSpPr>
          <p:nvPr>
            <p:ph type="sldNum" sz="quarter" idx="12"/>
          </p:nvPr>
        </p:nvSpPr>
        <p:spPr/>
        <p:txBody>
          <a:bodyPr/>
          <a:lstStyle/>
          <a:p>
            <a:fld id="{3ABEFF05-D12C-4427-971F-E045C21387FF}" type="slidenum">
              <a:rPr lang="es-ES" smtClean="0"/>
              <a:t>‹Nº›</a:t>
            </a:fld>
            <a:endParaRPr lang="es-ES"/>
          </a:p>
        </p:txBody>
      </p:sp>
    </p:spTree>
    <p:extLst>
      <p:ext uri="{BB962C8B-B14F-4D97-AF65-F5344CB8AC3E}">
        <p14:creationId xmlns:p14="http://schemas.microsoft.com/office/powerpoint/2010/main" val="14114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742E55-1053-D654-40A1-B8DCEBA50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1C03145-4F75-E5B0-9637-6F589D286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E16CD0-B1C0-DAAC-3435-472FBE9C4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7BBA25-C8B0-4487-A190-62EE9035CDC4}" type="datetimeFigureOut">
              <a:rPr lang="es-ES" smtClean="0"/>
              <a:t>01/10/2024</a:t>
            </a:fld>
            <a:endParaRPr lang="es-ES"/>
          </a:p>
        </p:txBody>
      </p:sp>
      <p:sp>
        <p:nvSpPr>
          <p:cNvPr id="5" name="Marcador de pie de página 4">
            <a:extLst>
              <a:ext uri="{FF2B5EF4-FFF2-40B4-BE49-F238E27FC236}">
                <a16:creationId xmlns:a16="http://schemas.microsoft.com/office/drawing/2014/main" id="{3526BA59-E17A-7894-A307-A53F54C54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D28E168-9EA8-A6D2-F10A-8F6FF6F82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BEFF05-D12C-4427-971F-E045C21387FF}" type="slidenum">
              <a:rPr lang="es-ES" smtClean="0"/>
              <a:t>‹Nº›</a:t>
            </a:fld>
            <a:endParaRPr lang="es-ES"/>
          </a:p>
        </p:txBody>
      </p:sp>
    </p:spTree>
    <p:extLst>
      <p:ext uri="{BB962C8B-B14F-4D97-AF65-F5344CB8AC3E}">
        <p14:creationId xmlns:p14="http://schemas.microsoft.com/office/powerpoint/2010/main" val="38020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01/10/2024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4064497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jpeg"/><Relationship Id="rId7" Type="http://schemas.openxmlformats.org/officeDocument/2006/relationships/diagramQuickStyle" Target="../diagrams/quickStyle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7.jpeg"/><Relationship Id="rId5" Type="http://schemas.openxmlformats.org/officeDocument/2006/relationships/diagramData" Target="../diagrams/data1.xml"/><Relationship Id="rId10" Type="http://schemas.openxmlformats.org/officeDocument/2006/relationships/image" Target="../media/image16.png"/><Relationship Id="rId4" Type="http://schemas.openxmlformats.org/officeDocument/2006/relationships/image" Target="../media/image15.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hdphoto" Target="../media/hdphoto1.wdp"/><Relationship Id="rId3" Type="http://schemas.openxmlformats.org/officeDocument/2006/relationships/image" Target="../media/image34.jpeg"/><Relationship Id="rId7" Type="http://schemas.openxmlformats.org/officeDocument/2006/relationships/diagramColors" Target="../diagrams/colors3.xml"/><Relationship Id="rId12"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7.jpeg"/><Relationship Id="rId5" Type="http://schemas.openxmlformats.org/officeDocument/2006/relationships/diagramLayout" Target="../diagrams/layout3.xml"/><Relationship Id="rId10" Type="http://schemas.openxmlformats.org/officeDocument/2006/relationships/image" Target="../media/image36.jpeg"/><Relationship Id="rId4" Type="http://schemas.openxmlformats.org/officeDocument/2006/relationships/diagramData" Target="../diagrams/data3.xm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BD5"/>
        </a:solidFill>
        <a:effectLst/>
      </p:bgPr>
    </p:bg>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6473F9E1-9E53-5D02-BAAF-48ED95457782}"/>
              </a:ext>
            </a:extLst>
          </p:cNvPr>
          <p:cNvSpPr>
            <a:spLocks noGrp="1" noRot="1" noMove="1" noResize="1" noEditPoints="1" noAdjustHandles="1" noChangeArrowheads="1" noChangeShapeType="1"/>
          </p:cNvSpPr>
          <p:nvPr/>
        </p:nvSpPr>
        <p:spPr>
          <a:xfrm>
            <a:off x="-2" y="3"/>
            <a:ext cx="5895975" cy="6619875"/>
          </a:xfrm>
          <a:custGeom>
            <a:avLst/>
            <a:gdLst>
              <a:gd name="connsiteX0" fmla="*/ 5895975 w 5895975"/>
              <a:gd name="connsiteY0" fmla="*/ 0 h 6619875"/>
              <a:gd name="connsiteX1" fmla="*/ 0 w 5895975"/>
              <a:gd name="connsiteY1" fmla="*/ 0 h 6619875"/>
              <a:gd name="connsiteX2" fmla="*/ 0 w 5895975"/>
              <a:gd name="connsiteY2" fmla="*/ 6619875 h 6619875"/>
              <a:gd name="connsiteX3" fmla="*/ 5895975 w 5895975"/>
              <a:gd name="connsiteY3" fmla="*/ 0 h 6619875"/>
            </a:gdLst>
            <a:ahLst/>
            <a:cxnLst>
              <a:cxn ang="0">
                <a:pos x="connsiteX0" y="connsiteY0"/>
              </a:cxn>
              <a:cxn ang="0">
                <a:pos x="connsiteX1" y="connsiteY1"/>
              </a:cxn>
              <a:cxn ang="0">
                <a:pos x="connsiteX2" y="connsiteY2"/>
              </a:cxn>
              <a:cxn ang="0">
                <a:pos x="connsiteX3" y="connsiteY3"/>
              </a:cxn>
            </a:cxnLst>
            <a:rect l="l" t="t" r="r" b="b"/>
            <a:pathLst>
              <a:path w="5895975" h="6619875">
                <a:moveTo>
                  <a:pt x="5895975" y="0"/>
                </a:moveTo>
                <a:lnTo>
                  <a:pt x="0" y="0"/>
                </a:lnTo>
                <a:lnTo>
                  <a:pt x="0" y="6619875"/>
                </a:lnTo>
                <a:lnTo>
                  <a:pt x="5895975"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1">
            <a:extLst>
              <a:ext uri="{FF2B5EF4-FFF2-40B4-BE49-F238E27FC236}">
                <a16:creationId xmlns:a16="http://schemas.microsoft.com/office/drawing/2014/main" id="{6BCFD5D4-B68B-D4B8-9436-CA96C6ACE97E}"/>
              </a:ext>
            </a:extLst>
          </p:cNvPr>
          <p:cNvSpPr>
            <a:spLocks noGrp="1" noRot="1" noMove="1" noResize="1" noEditPoints="1" noAdjustHandles="1" noChangeArrowheads="1" noChangeShapeType="1"/>
          </p:cNvSpPr>
          <p:nvPr/>
        </p:nvSpPr>
        <p:spPr>
          <a:xfrm>
            <a:off x="6266046" y="0"/>
            <a:ext cx="5929162" cy="6670307"/>
          </a:xfrm>
          <a:custGeom>
            <a:avLst/>
            <a:gdLst>
              <a:gd name="connsiteX0" fmla="*/ 5929162 w 5929162"/>
              <a:gd name="connsiteY0" fmla="*/ 9625 h 6699183"/>
              <a:gd name="connsiteX1" fmla="*/ 5929162 w 5929162"/>
              <a:gd name="connsiteY1" fmla="*/ 6699183 h 6699183"/>
              <a:gd name="connsiteX2" fmla="*/ 0 w 5929162"/>
              <a:gd name="connsiteY2" fmla="*/ 0 h 6699183"/>
              <a:gd name="connsiteX3" fmla="*/ 5929162 w 5929162"/>
              <a:gd name="connsiteY3" fmla="*/ 9625 h 6699183"/>
            </a:gdLst>
            <a:ahLst/>
            <a:cxnLst>
              <a:cxn ang="0">
                <a:pos x="connsiteX0" y="connsiteY0"/>
              </a:cxn>
              <a:cxn ang="0">
                <a:pos x="connsiteX1" y="connsiteY1"/>
              </a:cxn>
              <a:cxn ang="0">
                <a:pos x="connsiteX2" y="connsiteY2"/>
              </a:cxn>
              <a:cxn ang="0">
                <a:pos x="connsiteX3" y="connsiteY3"/>
              </a:cxn>
            </a:cxnLst>
            <a:rect l="l" t="t" r="r" b="b"/>
            <a:pathLst>
              <a:path w="5929162" h="6699183">
                <a:moveTo>
                  <a:pt x="5929162" y="9625"/>
                </a:moveTo>
                <a:lnTo>
                  <a:pt x="5929162" y="6699183"/>
                </a:lnTo>
                <a:lnTo>
                  <a:pt x="0" y="0"/>
                </a:lnTo>
                <a:lnTo>
                  <a:pt x="5929162" y="9625"/>
                </a:lnTo>
                <a:close/>
              </a:path>
            </a:pathLst>
          </a:custGeom>
          <a:blipFill dpi="0" rotWithShape="1">
            <a:blip r:embed="rId3" cstate="hqprint">
              <a:extLst>
                <a:ext uri="{28A0092B-C50C-407E-A947-70E740481C1C}">
                  <a14:useLocalDpi xmlns:a14="http://schemas.microsoft.com/office/drawing/2010/main"/>
                </a:ext>
              </a:extLst>
            </a:blip>
            <a:srcRect/>
            <a:stretch>
              <a:fillRect l="505"/>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riángulo isósceles 1">
            <a:extLst>
              <a:ext uri="{FF2B5EF4-FFF2-40B4-BE49-F238E27FC236}">
                <a16:creationId xmlns:a16="http://schemas.microsoft.com/office/drawing/2014/main" id="{DB14B93D-477F-B554-F927-7749F609C124}"/>
              </a:ext>
            </a:extLst>
          </p:cNvPr>
          <p:cNvSpPr>
            <a:spLocks noGrp="1" noRot="1" noMove="1" noResize="1" noEditPoints="1" noAdjustHandles="1" noChangeArrowheads="1" noChangeShapeType="1"/>
          </p:cNvSpPr>
          <p:nvPr/>
        </p:nvSpPr>
        <p:spPr>
          <a:xfrm>
            <a:off x="0" y="0"/>
            <a:ext cx="12192000" cy="6858000"/>
          </a:xfrm>
          <a:prstGeom prst="triangl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E17521CB-7EC8-21BB-4C04-53357896522F}"/>
              </a:ext>
            </a:extLst>
          </p:cNvPr>
          <p:cNvSpPr txBox="1"/>
          <p:nvPr/>
        </p:nvSpPr>
        <p:spPr>
          <a:xfrm>
            <a:off x="438150" y="5912407"/>
            <a:ext cx="11315700" cy="1015663"/>
          </a:xfrm>
          <a:prstGeom prst="rect">
            <a:avLst/>
          </a:prstGeom>
          <a:noFill/>
        </p:spPr>
        <p:txBody>
          <a:bodyPr wrap="square" rtlCol="0">
            <a:spAutoFit/>
            <a:scene3d>
              <a:camera prst="orthographicFront"/>
              <a:lightRig rig="sunset" dir="t"/>
            </a:scene3d>
            <a:sp3d extrusionH="57150" contourW="38100">
              <a:bevelT w="57150" h="38100" prst="hardEdge"/>
              <a:contourClr>
                <a:schemeClr val="accent3">
                  <a:lumMod val="60000"/>
                  <a:lumOff val="40000"/>
                </a:schemeClr>
              </a:contourClr>
            </a:sp3d>
          </a:bodyPr>
          <a:lstStyle/>
          <a:p>
            <a:pPr algn="ctr"/>
            <a:r>
              <a:rPr lang="en" sz="6000" b="1" spc="600" dirty="0">
                <a:ln w="22225">
                  <a:noFill/>
                  <a:prstDash val="solid"/>
                </a:ln>
                <a:solidFill>
                  <a:schemeClr val="accent6">
                    <a:lumMod val="40000"/>
                    <a:lumOff val="60000"/>
                  </a:schemeClr>
                </a:solidFill>
                <a:effectLst>
                  <a:glow rad="101600">
                    <a:schemeClr val="accent3">
                      <a:satMod val="175000"/>
                      <a:alpha val="40000"/>
                    </a:schemeClr>
                  </a:glow>
                  <a:outerShdw blurRad="38100" dist="38100" dir="2700000" algn="tl">
                    <a:srgbClr val="000000">
                      <a:alpha val="64000"/>
                    </a:srgbClr>
                  </a:outerShdw>
                </a:effectLst>
              </a:rPr>
              <a:t>SIGNS OF DIVINITY</a:t>
            </a:r>
          </a:p>
        </p:txBody>
      </p:sp>
      <p:sp>
        <p:nvSpPr>
          <p:cNvPr id="5" name="CuadroTexto 4">
            <a:extLst>
              <a:ext uri="{FF2B5EF4-FFF2-40B4-BE49-F238E27FC236}">
                <a16:creationId xmlns:a16="http://schemas.microsoft.com/office/drawing/2014/main" id="{80DB00BA-B240-94F9-252B-59192C5FD5FC}"/>
              </a:ext>
            </a:extLst>
          </p:cNvPr>
          <p:cNvSpPr txBox="1"/>
          <p:nvPr/>
        </p:nvSpPr>
        <p:spPr>
          <a:xfrm>
            <a:off x="10795147" y="4685855"/>
            <a:ext cx="1366872" cy="954107"/>
          </a:xfrm>
          <a:prstGeom prst="rect">
            <a:avLst/>
          </a:prstGeom>
          <a:noFill/>
        </p:spPr>
        <p:txBody>
          <a:bodyPr wrap="square" rtlCol="0">
            <a:spAutoFit/>
          </a:bodyPr>
          <a:lstStyle/>
          <a:p>
            <a:pPr algn="r"/>
            <a:r>
              <a:rPr lang="en" sz="1400" b="1" dirty="0">
                <a:solidFill>
                  <a:srgbClr val="E3ECED"/>
                </a:solidFill>
                <a:effectLst>
                  <a:outerShdw blurRad="38100" dist="38100" dir="2700000" algn="tl">
                    <a:srgbClr val="000000">
                      <a:alpha val="43137"/>
                    </a:srgbClr>
                  </a:outerShdw>
                </a:effectLst>
              </a:rPr>
              <a:t>Lesson 2 for October 12, 2024</a:t>
            </a:r>
          </a:p>
        </p:txBody>
      </p:sp>
    </p:spTree>
    <p:extLst>
      <p:ext uri="{BB962C8B-B14F-4D97-AF65-F5344CB8AC3E}">
        <p14:creationId xmlns:p14="http://schemas.microsoft.com/office/powerpoint/2010/main" val="25710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0E4974-7289-9C55-4320-1D2B643E758B}"/>
              </a:ext>
            </a:extLst>
          </p:cNvPr>
          <p:cNvPicPr>
            <a:picLocks noGrp="1" noRot="1" noChangeAspect="1" noMove="1" noResize="1" noEditPoints="1" noAdjustHandles="1" noChangeArrowheads="1" noChangeShapeType="1" noCrop="1"/>
          </p:cNvPicPr>
          <p:nvPr/>
        </p:nvPicPr>
        <p:blipFill rotWithShape="1">
          <a:blip r:embed="rId2" cstate="hq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20" y="10"/>
            <a:ext cx="12188931" cy="6857990"/>
          </a:xfrm>
          <a:prstGeom prst="rect">
            <a:avLst/>
          </a:prstGeom>
        </p:spPr>
      </p:pic>
      <p:sp>
        <p:nvSpPr>
          <p:cNvPr id="1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hidden="1">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74206" y="47623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69385A43-267A-DDD4-D4F2-6A7B19919894}"/>
              </a:ext>
            </a:extLst>
          </p:cNvPr>
          <p:cNvSpPr txBox="1"/>
          <p:nvPr/>
        </p:nvSpPr>
        <p:spPr>
          <a:xfrm>
            <a:off x="1804490" y="986700"/>
            <a:ext cx="8579990" cy="5052345"/>
          </a:xfrm>
          <a:prstGeom prst="rect">
            <a:avLst/>
          </a:prstGeom>
        </p:spPr>
        <p:txBody>
          <a:bodyPr vert="horz" wrap="square" lIns="91440" tIns="45720" rIns="91440" bIns="45720" rtlCol="0" anchor="ctr" anchorCtr="0">
            <a:spAutoFit/>
          </a:bodyPr>
          <a:lstStyle/>
          <a:p>
            <a:pPr algn="ctr">
              <a:lnSpc>
                <a:spcPct val="90000"/>
              </a:lnSpc>
              <a:spcBef>
                <a:spcPct val="0"/>
              </a:spcBef>
              <a:spcAft>
                <a:spcPts val="600"/>
              </a:spcAft>
            </a:pPr>
            <a:r>
              <a:rPr lang="en" sz="8800" b="1" dirty="0">
                <a:ln w="10160">
                  <a:solidFill>
                    <a:schemeClr val="accent5"/>
                  </a:solidFill>
                  <a:prstDash val="solid"/>
                </a:ln>
                <a:solidFill>
                  <a:srgbClr val="FFFFFF"/>
                </a:solidFill>
                <a:effectLst>
                  <a:outerShdw blurRad="38100" dist="22860" dir="5400000" algn="tl" rotWithShape="0">
                    <a:srgbClr val="000000"/>
                  </a:outerShdw>
                </a:effectLst>
                <a:latin typeface="+mj-lt"/>
                <a:ea typeface="+mj-ea"/>
                <a:cs typeface="+mj-cs"/>
              </a:rPr>
              <a:t>“I AM</a:t>
            </a:r>
          </a:p>
          <a:p>
            <a:pPr algn="ctr">
              <a:lnSpc>
                <a:spcPct val="90000"/>
              </a:lnSpc>
              <a:spcBef>
                <a:spcPct val="0"/>
              </a:spcBef>
              <a:spcAft>
                <a:spcPts val="600"/>
              </a:spcAft>
            </a:pPr>
            <a:r>
              <a:rPr lang="en" sz="8800" b="1" dirty="0">
                <a:ln w="10160">
                  <a:solidFill>
                    <a:schemeClr val="accent5"/>
                  </a:solidFill>
                  <a:prstDash val="solid"/>
                </a:ln>
                <a:solidFill>
                  <a:srgbClr val="FFFFFF"/>
                </a:solidFill>
                <a:effectLst>
                  <a:outerShdw blurRad="38100" dist="22860" dir="5400000" algn="tl" rotWithShape="0">
                    <a:srgbClr val="000000"/>
                  </a:outerShdw>
                </a:effectLst>
                <a:latin typeface="+mj-lt"/>
                <a:ea typeface="+mj-ea"/>
                <a:cs typeface="+mj-cs"/>
              </a:rPr>
              <a:t>THE RESURRECTION AND THE LIFE”</a:t>
            </a:r>
          </a:p>
        </p:txBody>
      </p:sp>
    </p:spTree>
    <p:extLst>
      <p:ext uri="{BB962C8B-B14F-4D97-AF65-F5344CB8AC3E}">
        <p14:creationId xmlns:p14="http://schemas.microsoft.com/office/powerpoint/2010/main" val="158322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A9EED3-C57D-F516-54B5-D3AA7849A125}"/>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RESURRECTION OF LAZARUS</a:t>
            </a:r>
          </a:p>
        </p:txBody>
      </p:sp>
      <p:sp>
        <p:nvSpPr>
          <p:cNvPr id="5" name="CuadroTexto 4">
            <a:extLst>
              <a:ext uri="{FF2B5EF4-FFF2-40B4-BE49-F238E27FC236}">
                <a16:creationId xmlns:a16="http://schemas.microsoft.com/office/drawing/2014/main" id="{311E8536-E92B-3F36-6DF6-3A07126ED193}"/>
              </a:ext>
            </a:extLst>
          </p:cNvPr>
          <p:cNvSpPr txBox="1"/>
          <p:nvPr/>
        </p:nvSpPr>
        <p:spPr>
          <a:xfrm>
            <a:off x="2066925" y="653147"/>
            <a:ext cx="8058150"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“J</a:t>
            </a:r>
            <a:r>
              <a:rPr lang="en-US"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esus</a:t>
            </a:r>
            <a:r>
              <a:rPr lang="en-U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said to her, “I am the resurrection and the life. The one who believes in me will live, even though they die</a:t>
            </a:r>
            <a:r>
              <a:rPr lang="en"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(John 11:25)</a:t>
            </a:r>
            <a:endParaRPr lang="es-E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69540EE-43F5-AE76-8C58-8486B62EA180}"/>
              </a:ext>
            </a:extLst>
          </p:cNvPr>
          <p:cNvSpPr txBox="1"/>
          <p:nvPr/>
        </p:nvSpPr>
        <p:spPr>
          <a:xfrm>
            <a:off x="113798" y="1422588"/>
            <a:ext cx="7096125" cy="1323439"/>
          </a:xfrm>
          <a:prstGeom prst="rect">
            <a:avLst/>
          </a:prstGeom>
          <a:noFill/>
        </p:spPr>
        <p:txBody>
          <a:bodyPr wrap="square" rtlCol="0">
            <a:spAutoFit/>
          </a:bodyPr>
          <a:lstStyle/>
          <a:p>
            <a:pPr>
              <a:spcBef>
                <a:spcPts val="600"/>
              </a:spcBef>
            </a:pPr>
            <a:r>
              <a:rPr lang="en" sz="2000" b="1" dirty="0"/>
              <a:t>John 11 is full of sadness and tears (Verses 1, 14, 19, 21, 31, 32, 35, 38). But, just as in the case of the man born blind, God was going to turn all this evil into a reason for Himself to be glorified (Jn. 11:4, 15).</a:t>
            </a:r>
          </a:p>
        </p:txBody>
      </p:sp>
      <p:sp>
        <p:nvSpPr>
          <p:cNvPr id="4" name="CuadroTexto 3">
            <a:extLst>
              <a:ext uri="{FF2B5EF4-FFF2-40B4-BE49-F238E27FC236}">
                <a16:creationId xmlns:a16="http://schemas.microsoft.com/office/drawing/2014/main" id="{A2EE1813-9C82-B13C-D5CC-8783EC4C59D4}"/>
              </a:ext>
            </a:extLst>
          </p:cNvPr>
          <p:cNvSpPr txBox="1"/>
          <p:nvPr/>
        </p:nvSpPr>
        <p:spPr>
          <a:xfrm>
            <a:off x="4842588" y="4119667"/>
            <a:ext cx="7349411" cy="1323439"/>
          </a:xfrm>
          <a:prstGeom prst="rect">
            <a:avLst/>
          </a:prstGeom>
          <a:noFill/>
        </p:spPr>
        <p:txBody>
          <a:bodyPr wrap="square">
            <a:spAutoFit/>
          </a:bodyPr>
          <a:lstStyle/>
          <a:p>
            <a:pPr>
              <a:spcBef>
                <a:spcPts val="600"/>
              </a:spcBef>
            </a:pPr>
            <a:r>
              <a:rPr lang="en" sz="2000" b="1" dirty="0"/>
              <a:t>What is the difference between resurrecting a person who has just died or one who has been dead for 5,000 years? For Jesus, there is no difference. He is the resurrection and the life. All will be resurrected by the power of his voice (Jn. 5:28-29).</a:t>
            </a:r>
          </a:p>
        </p:txBody>
      </p:sp>
      <p:pic>
        <p:nvPicPr>
          <p:cNvPr id="8" name="Imagen 7" descr="Imagen que contiene persona, elefante, hombre, parado&#10;&#10;Descripción generada automáticamente">
            <a:extLst>
              <a:ext uri="{FF2B5EF4-FFF2-40B4-BE49-F238E27FC236}">
                <a16:creationId xmlns:a16="http://schemas.microsoft.com/office/drawing/2014/main" id="{82957AF4-6349-F843-B4FE-9BACA4F08F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5200" y="1365067"/>
            <a:ext cx="4460690" cy="2449616"/>
          </a:xfrm>
          <a:prstGeom prst="rect">
            <a:avLst/>
          </a:prstGeom>
          <a:solidFill>
            <a:srgbClr val="FFFFFF">
              <a:shade val="85000"/>
            </a:srgbClr>
          </a:solidFill>
          <a:ln w="38100" cap="sq">
            <a:solidFill>
              <a:schemeClr val="accent3">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descr="Imagen que contiene persona, exterior, niño, mujer&#10;&#10;Descripción generada automáticamente">
            <a:extLst>
              <a:ext uri="{FF2B5EF4-FFF2-40B4-BE49-F238E27FC236}">
                <a16:creationId xmlns:a16="http://schemas.microsoft.com/office/drawing/2014/main" id="{8AE6EFBF-1C55-D2C1-C425-230EBA9A50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798" y="4054078"/>
            <a:ext cx="4635484" cy="269707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AC3F79E-6100-6AA3-8D87-4136558A56CE}"/>
              </a:ext>
            </a:extLst>
          </p:cNvPr>
          <p:cNvSpPr txBox="1"/>
          <p:nvPr/>
        </p:nvSpPr>
        <p:spPr>
          <a:xfrm>
            <a:off x="113798" y="2725401"/>
            <a:ext cx="7201402" cy="1323439"/>
          </a:xfrm>
          <a:prstGeom prst="rect">
            <a:avLst/>
          </a:prstGeom>
          <a:noFill/>
        </p:spPr>
        <p:txBody>
          <a:bodyPr wrap="square">
            <a:spAutoFit/>
          </a:bodyPr>
          <a:lstStyle/>
          <a:p>
            <a:pPr>
              <a:spcBef>
                <a:spcPts val="600"/>
              </a:spcBef>
            </a:pPr>
            <a:r>
              <a:rPr lang="en" sz="2000" b="1" dirty="0"/>
              <a:t>Jairus' daughter and the widow's son from Nain had been resurrected shortly after they died. However, Lazarus had already begun to decompose. Everyone thought it was impossible for Jesus to resurrect him (Jn. 11:24, 37).</a:t>
            </a:r>
          </a:p>
        </p:txBody>
      </p:sp>
      <p:sp>
        <p:nvSpPr>
          <p:cNvPr id="11" name="CuadroTexto 10">
            <a:extLst>
              <a:ext uri="{FF2B5EF4-FFF2-40B4-BE49-F238E27FC236}">
                <a16:creationId xmlns:a16="http://schemas.microsoft.com/office/drawing/2014/main" id="{D7D26590-F0CD-ADF3-8018-D20A32DB1C6B}"/>
              </a:ext>
            </a:extLst>
          </p:cNvPr>
          <p:cNvSpPr txBox="1"/>
          <p:nvPr/>
        </p:nvSpPr>
        <p:spPr>
          <a:xfrm>
            <a:off x="4904611" y="5588421"/>
            <a:ext cx="7225364" cy="1015663"/>
          </a:xfrm>
          <a:prstGeom prst="rect">
            <a:avLst/>
          </a:prstGeom>
          <a:noFill/>
        </p:spPr>
        <p:txBody>
          <a:bodyPr wrap="square">
            <a:spAutoFit/>
          </a:bodyPr>
          <a:lstStyle/>
          <a:p>
            <a:pPr>
              <a:spcBef>
                <a:spcPts val="600"/>
              </a:spcBef>
            </a:pPr>
            <a:r>
              <a:rPr lang="en" sz="2000" b="1" dirty="0"/>
              <a:t>Sadly,</a:t>
            </a:r>
            <a:r>
              <a:rPr lang="en-US" sz="2000" b="1" dirty="0"/>
              <a:t> some thought it was better for Jesus to die than to give life </a:t>
            </a:r>
            <a:r>
              <a:rPr lang="en" sz="2000" b="1" dirty="0"/>
              <a:t>(John 11:46-50). But others believed, and one day they will be resurrected – along with us </a:t>
            </a:r>
            <a:r>
              <a:rPr lang="en" sz="2000" b="1" kern="1200" dirty="0">
                <a:solidFill>
                  <a:srgbClr val="000000"/>
                </a:solidFill>
                <a:effectLst/>
                <a:latin typeface="Aptos" panose="020B0004020202020204" pitchFamily="34" charset="0"/>
                <a:ea typeface="+mn-ea"/>
                <a:cs typeface="+mn-cs"/>
              </a:rPr>
              <a:t>– </a:t>
            </a:r>
            <a:r>
              <a:rPr lang="en" sz="2000" b="1" dirty="0"/>
              <a:t>to eternal life (John 11:45).</a:t>
            </a:r>
          </a:p>
        </p:txBody>
      </p:sp>
    </p:spTree>
    <p:extLst>
      <p:ext uri="{BB962C8B-B14F-4D97-AF65-F5344CB8AC3E}">
        <p14:creationId xmlns:p14="http://schemas.microsoft.com/office/powerpoint/2010/main" val="225837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82C9ED-EF17-7606-E331-F2ED0C0EC89A}"/>
              </a:ext>
            </a:extLst>
          </p:cNvPr>
          <p:cNvSpPr txBox="1"/>
          <p:nvPr/>
        </p:nvSpPr>
        <p:spPr>
          <a:xfrm>
            <a:off x="2441609" y="1537209"/>
            <a:ext cx="8415688" cy="3046988"/>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en-US" sz="3200" b="1" dirty="0">
                <a:latin typeface="Constantia" panose="02030602050306030303" pitchFamily="18" charset="0"/>
              </a:rPr>
              <a:t>The workers will meet with many who will harden their hearts against the conviction of God’s Spirit; but they will meet also with many who are hungering for the bread of life, and who, receiving the message, will go forth to sow the seeds of truth.</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C8BE65D9-3E4F-4343-7CD5-01DD6FBBEAFD}"/>
              </a:ext>
            </a:extLst>
          </p:cNvPr>
          <p:cNvSpPr txBox="1"/>
          <p:nvPr/>
        </p:nvSpPr>
        <p:spPr>
          <a:xfrm>
            <a:off x="6649453" y="5464041"/>
            <a:ext cx="5012206" cy="338554"/>
          </a:xfrm>
          <a:prstGeom prst="rect">
            <a:avLst/>
          </a:prstGeom>
          <a:noFill/>
        </p:spPr>
        <p:txBody>
          <a:bodyPr wrap="none" rtlCol="0">
            <a:spAutoFit/>
          </a:bodyPr>
          <a:lstStyle/>
          <a:p>
            <a:pPr algn="r"/>
            <a:r>
              <a:rPr lang="en" sz="1600" b="1" dirty="0"/>
              <a:t>EGW (Testimonies for the Church, volume 7, page 202)</a:t>
            </a:r>
          </a:p>
        </p:txBody>
      </p:sp>
    </p:spTree>
    <p:extLst>
      <p:ext uri="{BB962C8B-B14F-4D97-AF65-F5344CB8AC3E}">
        <p14:creationId xmlns:p14="http://schemas.microsoft.com/office/powerpoint/2010/main" val="58846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B3A3FF-8EE3-498B-8C43-57F2DE9A2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6" name="Group 25">
            <a:extLst>
              <a:ext uri="{FF2B5EF4-FFF2-40B4-BE49-F238E27FC236}">
                <a16:creationId xmlns:a16="http://schemas.microsoft.com/office/drawing/2014/main" id="{22983B4D-AA9E-4FCA-A321-B87362793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2446384" cy="5777808"/>
          </a:xfrm>
        </p:grpSpPr>
        <p:cxnSp>
          <p:nvCxnSpPr>
            <p:cNvPr id="27" name="Straight Connector 2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2432161" cy="0"/>
            </a:xfrm>
            <a:prstGeom prst="line">
              <a:avLst/>
            </a:prstGeom>
            <a:ln w="152400">
              <a:solidFill>
                <a:srgbClr val="0F9ED5"/>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2446384" cy="5532119"/>
            </a:xfrm>
            <a:prstGeom prst="rect">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0" name="Rectangle 2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50D28DA-152C-3AB2-FD63-0CF6E82B16CE}"/>
              </a:ext>
            </a:extLst>
          </p:cNvPr>
          <p:cNvSpPr txBox="1"/>
          <p:nvPr/>
        </p:nvSpPr>
        <p:spPr>
          <a:xfrm>
            <a:off x="8772471" y="381000"/>
            <a:ext cx="3090345" cy="5693866"/>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723639"/>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a:noFill/>
                </a:ln>
                <a:solidFill>
                  <a:srgbClr val="723639"/>
                </a:solidFill>
                <a:effectLst/>
                <a:uLnTx/>
                <a:uFillTx/>
                <a:latin typeface="Comic Sans MS" panose="030F0702030302020204" pitchFamily="66" charset="0"/>
                <a:ea typeface="+mn-ea"/>
                <a:cs typeface="+mn-cs"/>
              </a:rPr>
              <a:t>Jesus said to her, ‘I am the resurrection and the life. He who believes in Me, though he may die, he shall live. And whoever lives and believes in Me shall never die. Do you believe this?’</a:t>
            </a:r>
            <a:r>
              <a:rPr kumimoji="0" lang="es-ES" sz="2800" b="1" i="0" u="none" strike="noStrike" kern="1200" cap="none" spc="0" normalizeH="0" baseline="0" noProof="0" dirty="0">
                <a:ln>
                  <a:noFill/>
                </a:ln>
                <a:solidFill>
                  <a:srgbClr val="723639"/>
                </a:solidFill>
                <a:effectLst/>
                <a:uLnTx/>
                <a:uFillTx/>
                <a:latin typeface="Comic Sans MS" panose="030F0702030302020204" pitchFamily="66" charset="0"/>
                <a:ea typeface="+mn-ea"/>
                <a:cs typeface="+mn-cs"/>
              </a:rPr>
              <a:t> ”</a:t>
            </a:r>
          </a:p>
        </p:txBody>
      </p:sp>
      <p:sp>
        <p:nvSpPr>
          <p:cNvPr id="4" name="CuadroTexto 3">
            <a:extLst>
              <a:ext uri="{FF2B5EF4-FFF2-40B4-BE49-F238E27FC236}">
                <a16:creationId xmlns:a16="http://schemas.microsoft.com/office/drawing/2014/main" id="{386976DB-CD14-F098-2878-ED4CCB89EB68}"/>
              </a:ext>
            </a:extLst>
          </p:cNvPr>
          <p:cNvSpPr txBox="1"/>
          <p:nvPr/>
        </p:nvSpPr>
        <p:spPr>
          <a:xfrm>
            <a:off x="8879368" y="6142554"/>
            <a:ext cx="2876550" cy="338554"/>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723639"/>
                </a:solidFill>
                <a:effectLst/>
                <a:uLnTx/>
                <a:uFillTx/>
                <a:latin typeface="Comic Sans MS" panose="030F0702030302020204" pitchFamily="66" charset="0"/>
                <a:ea typeface="+mn-ea"/>
                <a:cs typeface="+mn-cs"/>
              </a:rPr>
              <a:t>John 11:25, 26, </a:t>
            </a:r>
            <a:r>
              <a:rPr kumimoji="0" lang="es-ES" sz="1600" b="1" i="0" u="none" strike="noStrike" kern="1200" cap="none" spc="0" normalizeH="0" baseline="0" noProof="0" dirty="0" err="1">
                <a:ln>
                  <a:noFill/>
                </a:ln>
                <a:solidFill>
                  <a:srgbClr val="723639"/>
                </a:solidFill>
                <a:effectLst/>
                <a:uLnTx/>
                <a:uFillTx/>
                <a:latin typeface="Comic Sans MS" panose="030F0702030302020204" pitchFamily="66" charset="0"/>
                <a:ea typeface="+mn-ea"/>
                <a:cs typeface="+mn-cs"/>
              </a:rPr>
              <a:t>NKJV</a:t>
            </a:r>
            <a:endParaRPr kumimoji="0" lang="es-ES" sz="1600" b="1" i="0" u="none" strike="noStrike" kern="1200" cap="none" spc="0" normalizeH="0" baseline="0" noProof="0" dirty="0">
              <a:ln>
                <a:noFill/>
              </a:ln>
              <a:solidFill>
                <a:srgbClr val="723639"/>
              </a:solidFill>
              <a:effectLst/>
              <a:uLnTx/>
              <a:uFillTx/>
              <a:latin typeface="Comic Sans MS" panose="030F0702030302020204" pitchFamily="66" charset="0"/>
              <a:ea typeface="+mn-ea"/>
              <a:cs typeface="+mn-cs"/>
            </a:endParaRPr>
          </a:p>
        </p:txBody>
      </p:sp>
      <p:pic>
        <p:nvPicPr>
          <p:cNvPr id="5" name="Imagen 4" descr="Un grupo de personas paradas junto a una roca&#10;&#10;Descripción generada automáticamente con confianza media">
            <a:extLst>
              <a:ext uri="{FF2B5EF4-FFF2-40B4-BE49-F238E27FC236}">
                <a16:creationId xmlns:a16="http://schemas.microsoft.com/office/drawing/2014/main" id="{AD6D0BFD-3C96-994E-3BAA-764780AB6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869" y="899434"/>
            <a:ext cx="7027231" cy="5230581"/>
          </a:xfrm>
          <a:prstGeom prst="rect">
            <a:avLst/>
          </a:prstGeom>
          <a:solidFill>
            <a:srgbClr val="FFFFFF">
              <a:shade val="85000"/>
            </a:srgbClr>
          </a:solidFill>
          <a:ln w="88900" cap="sq">
            <a:solidFill>
              <a:srgbClr val="72363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528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7C6AEE-EA8B-80BC-7779-9B55869C37CD}"/>
              </a:ext>
            </a:extLst>
          </p:cNvPr>
          <p:cNvSpPr txBox="1"/>
          <p:nvPr/>
        </p:nvSpPr>
        <p:spPr>
          <a:xfrm>
            <a:off x="5153756" y="3341499"/>
            <a:ext cx="7049965" cy="3554819"/>
          </a:xfrm>
          <a:prstGeom prst="rect">
            <a:avLst/>
          </a:prstGeom>
          <a:noFill/>
        </p:spPr>
        <p:txBody>
          <a:bodyPr wrap="square" rtlCol="0">
            <a:spAutoFit/>
          </a:bodyPr>
          <a:lstStyle/>
          <a:p>
            <a:pPr>
              <a:spcBef>
                <a:spcPts val="600"/>
              </a:spcBef>
            </a:pPr>
            <a:r>
              <a:rPr lang="en" sz="2000" b="1" dirty="0">
                <a:solidFill>
                  <a:schemeClr val="accent3">
                    <a:lumMod val="60000"/>
                    <a:lumOff val="40000"/>
                  </a:schemeClr>
                </a:solidFill>
                <a:effectLst>
                  <a:outerShdw blurRad="38100" dist="38100" dir="2700000" algn="tl">
                    <a:srgbClr val="000000">
                      <a:alpha val="43137"/>
                    </a:srgbClr>
                  </a:outerShdw>
                </a:effectLst>
                <a:highlight>
                  <a:srgbClr val="663300"/>
                </a:highlight>
              </a:rPr>
              <a:t>“I am the bread of life”:</a:t>
            </a:r>
          </a:p>
          <a:p>
            <a:pPr lvl="1">
              <a:spcBef>
                <a:spcPts val="600"/>
              </a:spcBef>
            </a:pPr>
            <a:r>
              <a:rPr lang="en" sz="2000" b="1" dirty="0"/>
              <a:t>The prophet who was to come. John 6:1-15.</a:t>
            </a:r>
          </a:p>
          <a:p>
            <a:pPr lvl="1">
              <a:spcBef>
                <a:spcPts val="600"/>
              </a:spcBef>
            </a:pPr>
            <a:r>
              <a:rPr lang="en" sz="2000" b="1" dirty="0"/>
              <a:t>The bread that came down from Heaven. John 6:16-36.</a:t>
            </a:r>
          </a:p>
          <a:p>
            <a:pPr>
              <a:spcBef>
                <a:spcPts val="2400"/>
              </a:spcBef>
            </a:pPr>
            <a:r>
              <a:rPr lang="en" sz="2000" b="1" dirty="0">
                <a:solidFill>
                  <a:schemeClr val="accent3">
                    <a:lumMod val="60000"/>
                    <a:lumOff val="40000"/>
                  </a:schemeClr>
                </a:solidFill>
                <a:effectLst>
                  <a:outerShdw blurRad="38100" dist="38100" dir="2700000" algn="tl">
                    <a:srgbClr val="000000">
                      <a:alpha val="43137"/>
                    </a:srgbClr>
                  </a:outerShdw>
                </a:effectLst>
                <a:highlight>
                  <a:srgbClr val="000080"/>
                </a:highlight>
              </a:rPr>
              <a:t>“I am the light of the world”:</a:t>
            </a:r>
          </a:p>
          <a:p>
            <a:pPr lvl="1">
              <a:spcBef>
                <a:spcPts val="600"/>
              </a:spcBef>
            </a:pPr>
            <a:r>
              <a:rPr lang="en" sz="2000" b="1" dirty="0"/>
              <a:t>An enlightened life. John 9:1-16.</a:t>
            </a:r>
          </a:p>
          <a:p>
            <a:pPr lvl="1">
              <a:spcBef>
                <a:spcPts val="600"/>
              </a:spcBef>
            </a:pPr>
            <a:r>
              <a:rPr lang="en" sz="2000" b="1" dirty="0"/>
              <a:t>Choosing darkness. John 9:17-34.</a:t>
            </a:r>
          </a:p>
          <a:p>
            <a:pPr>
              <a:spcBef>
                <a:spcPts val="2400"/>
              </a:spcBef>
            </a:pPr>
            <a:r>
              <a:rPr lang="en" sz="2000" b="1" dirty="0">
                <a:solidFill>
                  <a:schemeClr val="accent3">
                    <a:lumMod val="60000"/>
                    <a:lumOff val="40000"/>
                  </a:schemeClr>
                </a:solidFill>
                <a:effectLst>
                  <a:outerShdw blurRad="38100" dist="38100" dir="2700000" algn="tl">
                    <a:srgbClr val="000000">
                      <a:alpha val="43137"/>
                    </a:srgbClr>
                  </a:outerShdw>
                </a:effectLst>
                <a:highlight>
                  <a:srgbClr val="800080"/>
                </a:highlight>
              </a:rPr>
              <a:t>“I am the resurrection and the life”:</a:t>
            </a:r>
          </a:p>
          <a:p>
            <a:pPr lvl="1">
              <a:spcBef>
                <a:spcPts val="600"/>
              </a:spcBef>
            </a:pPr>
            <a:r>
              <a:rPr lang="en" sz="2000" b="1" dirty="0"/>
              <a:t>The resurrection of Lazarus. John 11:1-44.</a:t>
            </a:r>
          </a:p>
        </p:txBody>
      </p:sp>
      <p:sp>
        <p:nvSpPr>
          <p:cNvPr id="3" name="CuadroTexto 2">
            <a:extLst>
              <a:ext uri="{FF2B5EF4-FFF2-40B4-BE49-F238E27FC236}">
                <a16:creationId xmlns:a16="http://schemas.microsoft.com/office/drawing/2014/main" id="{F9B5FC31-EE9E-FCDE-F3C1-008FA512ED8B}"/>
              </a:ext>
            </a:extLst>
          </p:cNvPr>
          <p:cNvSpPr txBox="1"/>
          <p:nvPr/>
        </p:nvSpPr>
        <p:spPr>
          <a:xfrm>
            <a:off x="0" y="135672"/>
            <a:ext cx="6615111" cy="707886"/>
          </a:xfrm>
          <a:prstGeom prst="rect">
            <a:avLst/>
          </a:prstGeom>
          <a:noFill/>
        </p:spPr>
        <p:txBody>
          <a:bodyPr wrap="square" rtlCol="0">
            <a:spAutoFit/>
          </a:bodyPr>
          <a:lstStyle/>
          <a:p>
            <a:pPr>
              <a:spcBef>
                <a:spcPts val="600"/>
              </a:spcBef>
            </a:pPr>
            <a:r>
              <a:rPr lang="en" sz="2000" b="1" dirty="0"/>
              <a:t>From the beginning of his Gospel, John wants to make one thing clear: Jesus is God (John 1:1).</a:t>
            </a:r>
          </a:p>
        </p:txBody>
      </p:sp>
      <p:pic>
        <p:nvPicPr>
          <p:cNvPr id="11" name="Imagen 10" descr="Dibujo de una persona&#10;&#10;Descripción generada automáticamente con confianza media">
            <a:extLst>
              <a:ext uri="{FF2B5EF4-FFF2-40B4-BE49-F238E27FC236}">
                <a16:creationId xmlns:a16="http://schemas.microsoft.com/office/drawing/2014/main" id="{DBCB4B5D-13BA-2A56-0361-7E584362C8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5112" y="149225"/>
            <a:ext cx="5438775" cy="3002657"/>
          </a:xfrm>
          <a:prstGeom prst="roundRect">
            <a:avLst>
              <a:gd name="adj" fmla="val 4167"/>
            </a:avLst>
          </a:prstGeom>
          <a:solidFill>
            <a:srgbClr val="FFFFFF"/>
          </a:solidFill>
          <a:ln w="76200" cap="sq">
            <a:solidFill>
              <a:srgbClr val="FFD276"/>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Imagen que contiene interior, persona, grupo, foto&#10;&#10;Descripción generada automáticamente">
            <a:extLst>
              <a:ext uri="{FF2B5EF4-FFF2-40B4-BE49-F238E27FC236}">
                <a16:creationId xmlns:a16="http://schemas.microsoft.com/office/drawing/2014/main" id="{90E74D99-6A33-E99C-F5A2-243CF966CB1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1113" r="1033"/>
          <a:stretch/>
        </p:blipFill>
        <p:spPr>
          <a:xfrm>
            <a:off x="176213" y="3341499"/>
            <a:ext cx="4017070" cy="3326507"/>
          </a:xfrm>
          <a:prstGeom prst="roundRect">
            <a:avLst>
              <a:gd name="adj" fmla="val 11111"/>
            </a:avLst>
          </a:prstGeom>
          <a:ln w="190500" cap="rnd">
            <a:solidFill>
              <a:schemeClr val="accent2">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5" name="Imagen 14" descr="Una rebanada de pan&#10;&#10;Descripción generada automáticamente con confianza media">
            <a:extLst>
              <a:ext uri="{FF2B5EF4-FFF2-40B4-BE49-F238E27FC236}">
                <a16:creationId xmlns:a16="http://schemas.microsoft.com/office/drawing/2014/main" id="{0FFEF710-2D20-16DF-230E-25CAA07406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38654" y="3214872"/>
            <a:ext cx="695648" cy="695648"/>
          </a:xfrm>
          <a:prstGeom prst="rect">
            <a:avLst/>
          </a:prstGeom>
          <a:effectLst>
            <a:outerShdw blurRad="50800" dist="38100" dir="8100000" algn="tr" rotWithShape="0">
              <a:prstClr val="black">
                <a:alpha val="40000"/>
              </a:prstClr>
            </a:outerShdw>
          </a:effectLst>
        </p:spPr>
      </p:pic>
      <p:pic>
        <p:nvPicPr>
          <p:cNvPr id="17" name="Imagen 16" descr="Dibujo de una persona&#10;&#10;Descripción generada automáticamente con confianza media">
            <a:extLst>
              <a:ext uri="{FF2B5EF4-FFF2-40B4-BE49-F238E27FC236}">
                <a16:creationId xmlns:a16="http://schemas.microsoft.com/office/drawing/2014/main" id="{9B9409E4-B744-E917-6507-69357964E3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58110" y="4618209"/>
            <a:ext cx="695647" cy="602778"/>
          </a:xfrm>
          <a:prstGeom prst="rect">
            <a:avLst/>
          </a:prstGeom>
          <a:effectLst>
            <a:outerShdw blurRad="50800" dist="38100" dir="8100000" algn="tr" rotWithShape="0">
              <a:prstClr val="black">
                <a:alpha val="40000"/>
              </a:prstClr>
            </a:outerShdw>
          </a:effectLst>
        </p:spPr>
      </p:pic>
      <p:pic>
        <p:nvPicPr>
          <p:cNvPr id="19" name="Imagen 18" descr="Dibujo de un animal con la boca abierta&#10;&#10;Descripción generada automáticamente con confianza media">
            <a:extLst>
              <a:ext uri="{FF2B5EF4-FFF2-40B4-BE49-F238E27FC236}">
                <a16:creationId xmlns:a16="http://schemas.microsoft.com/office/drawing/2014/main" id="{3CAB7485-6D93-BA3F-B77B-7817FCD707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29787" y="6022710"/>
            <a:ext cx="752293" cy="385751"/>
          </a:xfrm>
          <a:prstGeom prst="rect">
            <a:avLst/>
          </a:prstGeom>
          <a:effectLst>
            <a:outerShdw blurRad="50800" dist="38100" dir="8100000" algn="tr" rotWithShape="0">
              <a:prstClr val="black">
                <a:alpha val="40000"/>
              </a:prstClr>
            </a:outerShdw>
          </a:effectLst>
        </p:spPr>
      </p:pic>
      <p:pic>
        <p:nvPicPr>
          <p:cNvPr id="21" name="Imagen 20" descr="Imagen que contiene interior, luz, redondo, altavoz&#10;&#10;Descripción generada automáticamente">
            <a:extLst>
              <a:ext uri="{FF2B5EF4-FFF2-40B4-BE49-F238E27FC236}">
                <a16:creationId xmlns:a16="http://schemas.microsoft.com/office/drawing/2014/main" id="{02247AE4-323E-7DC8-209F-92A899E556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0261" y="3829575"/>
            <a:ext cx="173328" cy="173023"/>
          </a:xfrm>
          <a:prstGeom prst="rect">
            <a:avLst/>
          </a:prstGeom>
          <a:effectLst>
            <a:outerShdw blurRad="50800" dist="25400" dir="8100000" algn="tr" rotWithShape="0">
              <a:prstClr val="black">
                <a:alpha val="40000"/>
              </a:prstClr>
            </a:outerShdw>
          </a:effectLst>
        </p:spPr>
      </p:pic>
      <p:pic>
        <p:nvPicPr>
          <p:cNvPr id="23" name="Imagen 22" descr="Imagen que contiene interior, luz, redondo, altavoz&#10;&#10;Descripción generada automáticamente">
            <a:extLst>
              <a:ext uri="{FF2B5EF4-FFF2-40B4-BE49-F238E27FC236}">
                <a16:creationId xmlns:a16="http://schemas.microsoft.com/office/drawing/2014/main" id="{D5794AA4-363A-F4FA-9E04-0BCD03CDE2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0261" y="4210383"/>
            <a:ext cx="173328" cy="173023"/>
          </a:xfrm>
          <a:prstGeom prst="rect">
            <a:avLst/>
          </a:prstGeom>
          <a:effectLst>
            <a:outerShdw blurRad="50800" dist="25400" dir="8100000" algn="tr" rotWithShape="0">
              <a:prstClr val="black">
                <a:alpha val="40000"/>
              </a:prstClr>
            </a:outerShdw>
          </a:effectLst>
        </p:spPr>
      </p:pic>
      <p:pic>
        <p:nvPicPr>
          <p:cNvPr id="24" name="Imagen 23" descr="Imagen que contiene interior, luz, redondo, altavoz&#10;&#10;Descripción generada automáticamente">
            <a:extLst>
              <a:ext uri="{FF2B5EF4-FFF2-40B4-BE49-F238E27FC236}">
                <a16:creationId xmlns:a16="http://schemas.microsoft.com/office/drawing/2014/main" id="{3B3600D4-EF6E-AAF1-FFD8-A33E89B85059}"/>
              </a:ext>
            </a:extLst>
          </p:cNvPr>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90261" y="5203403"/>
            <a:ext cx="173328" cy="173023"/>
          </a:xfrm>
          <a:prstGeom prst="rect">
            <a:avLst/>
          </a:prstGeom>
          <a:effectLst>
            <a:outerShdw blurRad="50800" dist="25400" dir="8100000" algn="tr" rotWithShape="0">
              <a:prstClr val="black">
                <a:alpha val="40000"/>
              </a:prstClr>
            </a:outerShdw>
          </a:effectLst>
        </p:spPr>
      </p:pic>
      <p:pic>
        <p:nvPicPr>
          <p:cNvPr id="25" name="Imagen 24" descr="Imagen que contiene interior, luz, redondo, altavoz&#10;&#10;Descripción generada automáticamente">
            <a:extLst>
              <a:ext uri="{FF2B5EF4-FFF2-40B4-BE49-F238E27FC236}">
                <a16:creationId xmlns:a16="http://schemas.microsoft.com/office/drawing/2014/main" id="{CF9C3819-E51B-9B20-99F5-8B2EE6FDD480}"/>
              </a:ext>
            </a:extLst>
          </p:cNvPr>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90261" y="5595536"/>
            <a:ext cx="173328" cy="173023"/>
          </a:xfrm>
          <a:prstGeom prst="rect">
            <a:avLst/>
          </a:prstGeom>
          <a:effectLst>
            <a:outerShdw blurRad="50800" dist="25400" dir="8100000" algn="tr" rotWithShape="0">
              <a:prstClr val="black">
                <a:alpha val="40000"/>
              </a:prstClr>
            </a:outerShdw>
          </a:effectLst>
        </p:spPr>
      </p:pic>
      <p:pic>
        <p:nvPicPr>
          <p:cNvPr id="26" name="Imagen 25" descr="Imagen que contiene interior, luz, redondo, altavoz&#10;&#10;Descripción generada automáticamente">
            <a:extLst>
              <a:ext uri="{FF2B5EF4-FFF2-40B4-BE49-F238E27FC236}">
                <a16:creationId xmlns:a16="http://schemas.microsoft.com/office/drawing/2014/main" id="{8AE5E50E-7DC0-ACD4-F50F-86016EFC03C6}"/>
              </a:ext>
            </a:extLst>
          </p:cNvPr>
          <p:cNvPicPr>
            <a:picLocks noChangeAspect="1"/>
          </p:cNvPicPr>
          <p:nvPr/>
        </p:nvPicPr>
        <p:blipFill>
          <a:blip r:embed="rId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390261" y="6570326"/>
            <a:ext cx="173328" cy="173023"/>
          </a:xfrm>
          <a:prstGeom prst="rect">
            <a:avLst/>
          </a:prstGeom>
          <a:effectLst>
            <a:outerShdw blurRad="50800" dist="25400" dir="8100000" algn="tr" rotWithShape="0">
              <a:prstClr val="black">
                <a:alpha val="40000"/>
              </a:prstClr>
            </a:outerShdw>
          </a:effectLst>
        </p:spPr>
      </p:pic>
      <p:sp>
        <p:nvSpPr>
          <p:cNvPr id="5" name="CuadroTexto 4">
            <a:extLst>
              <a:ext uri="{FF2B5EF4-FFF2-40B4-BE49-F238E27FC236}">
                <a16:creationId xmlns:a16="http://schemas.microsoft.com/office/drawing/2014/main" id="{9F621652-13DC-5AC5-C415-C164B22FCD83}"/>
              </a:ext>
            </a:extLst>
          </p:cNvPr>
          <p:cNvSpPr txBox="1"/>
          <p:nvPr/>
        </p:nvSpPr>
        <p:spPr>
          <a:xfrm>
            <a:off x="0" y="2790962"/>
            <a:ext cx="6615111" cy="400110"/>
          </a:xfrm>
          <a:prstGeom prst="rect">
            <a:avLst/>
          </a:prstGeom>
          <a:noFill/>
        </p:spPr>
        <p:txBody>
          <a:bodyPr wrap="square">
            <a:spAutoFit/>
          </a:bodyPr>
          <a:lstStyle/>
          <a:p>
            <a:pPr>
              <a:spcBef>
                <a:spcPts val="600"/>
              </a:spcBef>
            </a:pPr>
            <a:r>
              <a:rPr lang="en" sz="2000" b="1" dirty="0"/>
              <a:t>Who is Jesus? What did He say about Himself?</a:t>
            </a:r>
          </a:p>
        </p:txBody>
      </p:sp>
      <p:sp>
        <p:nvSpPr>
          <p:cNvPr id="7" name="CuadroTexto 6">
            <a:extLst>
              <a:ext uri="{FF2B5EF4-FFF2-40B4-BE49-F238E27FC236}">
                <a16:creationId xmlns:a16="http://schemas.microsoft.com/office/drawing/2014/main" id="{0077C865-6C9F-9136-0D7F-5889F164A21A}"/>
              </a:ext>
            </a:extLst>
          </p:cNvPr>
          <p:cNvSpPr txBox="1"/>
          <p:nvPr/>
        </p:nvSpPr>
        <p:spPr>
          <a:xfrm>
            <a:off x="0" y="861789"/>
            <a:ext cx="6615111" cy="1938992"/>
          </a:xfrm>
          <a:prstGeom prst="rect">
            <a:avLst/>
          </a:prstGeom>
          <a:noFill/>
        </p:spPr>
        <p:txBody>
          <a:bodyPr wrap="square">
            <a:spAutoFit/>
          </a:bodyPr>
          <a:lstStyle/>
          <a:p>
            <a:pPr>
              <a:spcBef>
                <a:spcPts val="600"/>
              </a:spcBef>
            </a:pPr>
            <a:r>
              <a:rPr lang="en" sz="2000" b="1" dirty="0"/>
              <a:t>It does not limit itself to narrating the evidence or signs of that divinity (such as the resurrection of Lazarus), but rather complements them with the words of Jesus himself (such as the sermon that followed the feeding of the five thousand), or with the words of his followers (as in the case of the man born blind).</a:t>
            </a:r>
          </a:p>
        </p:txBody>
      </p:sp>
    </p:spTree>
    <p:extLst>
      <p:ext uri="{BB962C8B-B14F-4D97-AF65-F5344CB8AC3E}">
        <p14:creationId xmlns:p14="http://schemas.microsoft.com/office/powerpoint/2010/main" val="296988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8)">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3"/>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500"/>
                            </p:stCondLst>
                            <p:childTnLst>
                              <p:par>
                                <p:cTn id="45" presetID="2" presetClass="entr" presetSubtype="1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par>
                          <p:cTn id="53" fill="hold">
                            <p:stCondLst>
                              <p:cond delay="2500"/>
                            </p:stCondLst>
                            <p:childTnLst>
                              <p:par>
                                <p:cTn id="54" presetID="2" presetClass="entr" presetSubtype="12"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0-#ppt_w/2"/>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strVal val="#ppt_w+.3"/>
                                          </p:val>
                                        </p:tav>
                                        <p:tav tm="100000">
                                          <p:val>
                                            <p:strVal val="#ppt_w"/>
                                          </p:val>
                                        </p:tav>
                                      </p:tavLst>
                                    </p:anim>
                                    <p:anim calcmode="lin" valueType="num">
                                      <p:cBhvr>
                                        <p:cTn id="67" dur="1000" fill="hold"/>
                                        <p:tgtEl>
                                          <p:spTgt spid="17"/>
                                        </p:tgtEl>
                                        <p:attrNameLst>
                                          <p:attrName>ppt_h</p:attrName>
                                        </p:attrNameLst>
                                      </p:cBhvr>
                                      <p:tavLst>
                                        <p:tav tm="0">
                                          <p:val>
                                            <p:strVal val="#ppt_h"/>
                                          </p:val>
                                        </p:tav>
                                        <p:tav tm="100000">
                                          <p:val>
                                            <p:strVal val="#ppt_h"/>
                                          </p:val>
                                        </p:tav>
                                      </p:tavLst>
                                    </p:anim>
                                    <p:animEffect transition="in" filter="fade">
                                      <p:cBhvr>
                                        <p:cTn id="68" dur="1000"/>
                                        <p:tgtEl>
                                          <p:spTgt spid="17"/>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500"/>
                            </p:stCondLst>
                            <p:childTnLst>
                              <p:par>
                                <p:cTn id="74" presetID="2" presetClass="entr" presetSubtype="12"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0-#ppt_w/2"/>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500"/>
                            </p:stCondLst>
                            <p:childTnLst>
                              <p:par>
                                <p:cTn id="83" presetID="2" presetClass="entr" presetSubtype="12"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0-#ppt_w/2"/>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0" presetClass="entr" presetSubtype="0" decel="10000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1000" fill="hold"/>
                                        <p:tgtEl>
                                          <p:spTgt spid="19"/>
                                        </p:tgtEl>
                                        <p:attrNameLst>
                                          <p:attrName>ppt_w</p:attrName>
                                        </p:attrNameLst>
                                      </p:cBhvr>
                                      <p:tavLst>
                                        <p:tav tm="0">
                                          <p:val>
                                            <p:strVal val="#ppt_w+.3"/>
                                          </p:val>
                                        </p:tav>
                                        <p:tav tm="100000">
                                          <p:val>
                                            <p:strVal val="#ppt_w"/>
                                          </p:val>
                                        </p:tav>
                                      </p:tavLst>
                                    </p:anim>
                                    <p:anim calcmode="lin" valueType="num">
                                      <p:cBhvr>
                                        <p:cTn id="96" dur="1000" fill="hold"/>
                                        <p:tgtEl>
                                          <p:spTgt spid="19"/>
                                        </p:tgtEl>
                                        <p:attrNameLst>
                                          <p:attrName>ppt_h</p:attrName>
                                        </p:attrNameLst>
                                      </p:cBhvr>
                                      <p:tavLst>
                                        <p:tav tm="0">
                                          <p:val>
                                            <p:strVal val="#ppt_h"/>
                                          </p:val>
                                        </p:tav>
                                        <p:tav tm="100000">
                                          <p:val>
                                            <p:strVal val="#ppt_h"/>
                                          </p:val>
                                        </p:tav>
                                      </p:tavLst>
                                    </p:anim>
                                    <p:animEffect transition="in" filter="fade">
                                      <p:cBhvr>
                                        <p:cTn id="97" dur="1000"/>
                                        <p:tgtEl>
                                          <p:spTgt spid="19"/>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1500"/>
                            </p:stCondLst>
                            <p:childTnLst>
                              <p:par>
                                <p:cTn id="103" presetID="2" presetClass="entr" presetSubtype="12"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0-#ppt_w/2"/>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2">
                                            <p:txEl>
                                              <p:pRg st="7" end="7"/>
                                            </p:txEl>
                                          </p:spTgt>
                                        </p:tgtEl>
                                        <p:attrNameLst>
                                          <p:attrName>style.visibility</p:attrName>
                                        </p:attrNameLst>
                                      </p:cBhvr>
                                      <p:to>
                                        <p:strVal val="visible"/>
                                      </p:to>
                                    </p:set>
                                    <p:animEffect transition="in" filter="wipe(left)">
                                      <p:cBhvr>
                                        <p:cTn id="1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Un pan partido a la mitad&#10;&#10;Descripción generada automáticamente">
            <a:extLst>
              <a:ext uri="{FF2B5EF4-FFF2-40B4-BE49-F238E27FC236}">
                <a16:creationId xmlns:a16="http://schemas.microsoft.com/office/drawing/2014/main" id="{900E4974-7289-9C55-4320-1D2B643E758B}"/>
              </a:ext>
            </a:extLst>
          </p:cNvPr>
          <p:cNvPicPr>
            <a:picLocks noGrp="1" noRot="1" noChangeAspect="1" noMove="1" noResize="1" noEditPoints="1" noAdjustHandles="1" noChangeArrowheads="1" noChangeShapeType="1" noCrop="1"/>
          </p:cNvPicPr>
          <p:nvPr/>
        </p:nvPicPr>
        <p:blipFill>
          <a:blip r:embed="rId2" cstate="hqprint">
            <a:alphaModFix amt="78000"/>
            <a:extLst>
              <a:ext uri="{28A0092B-C50C-407E-A947-70E740481C1C}">
                <a14:useLocalDpi xmlns:a14="http://schemas.microsoft.com/office/drawing/2010/main"/>
              </a:ext>
            </a:extLst>
          </a:blip>
          <a:srcRect r="-1"/>
          <a:stretch/>
        </p:blipFill>
        <p:spPr>
          <a:xfrm>
            <a:off x="20" y="10"/>
            <a:ext cx="12188931" cy="6857990"/>
          </a:xfrm>
          <a:prstGeom prst="rect">
            <a:avLst/>
          </a:prstGeom>
        </p:spPr>
      </p:pic>
      <p:sp>
        <p:nvSpPr>
          <p:cNvPr id="1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74206" y="47623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69385A43-267A-DDD4-D4F2-6A7B19919894}"/>
              </a:ext>
            </a:extLst>
          </p:cNvPr>
          <p:cNvSpPr txBox="1"/>
          <p:nvPr/>
        </p:nvSpPr>
        <p:spPr>
          <a:xfrm>
            <a:off x="1527048" y="963800"/>
            <a:ext cx="9144000" cy="3833550"/>
          </a:xfrm>
          <a:prstGeom prst="rect">
            <a:avLst/>
          </a:prstGeom>
        </p:spPr>
        <p:txBody>
          <a:bodyPr vert="horz" lIns="91440" tIns="45720" rIns="91440" bIns="45720" rtlCol="0" anchor="ctr" anchorCtr="0">
            <a:spAutoFit/>
          </a:bodyPr>
          <a:lstStyle/>
          <a:p>
            <a:pPr algn="ctr">
              <a:lnSpc>
                <a:spcPct val="90000"/>
              </a:lnSpc>
              <a:spcBef>
                <a:spcPct val="0"/>
              </a:spcBef>
              <a:spcAft>
                <a:spcPts val="600"/>
              </a:spcAft>
            </a:pPr>
            <a:r>
              <a:rPr lang="en" sz="8800" b="1" dirty="0">
                <a:ln w="10160">
                  <a:solidFill>
                    <a:schemeClr val="accent5"/>
                  </a:solidFill>
                  <a:prstDash val="solid"/>
                </a:ln>
                <a:solidFill>
                  <a:srgbClr val="FFFFFF"/>
                </a:solidFill>
                <a:effectLst>
                  <a:outerShdw blurRad="38100" dist="22860" dir="5400000" algn="tl" rotWithShape="0">
                    <a:srgbClr val="000000"/>
                  </a:outerShdw>
                </a:effectLst>
                <a:latin typeface="+mj-lt"/>
                <a:ea typeface="+mj-ea"/>
                <a:cs typeface="+mj-cs"/>
              </a:rPr>
              <a:t>“I AM</a:t>
            </a:r>
          </a:p>
          <a:p>
            <a:pPr algn="ctr">
              <a:lnSpc>
                <a:spcPct val="90000"/>
              </a:lnSpc>
              <a:spcBef>
                <a:spcPct val="0"/>
              </a:spcBef>
              <a:spcAft>
                <a:spcPts val="600"/>
              </a:spcAft>
            </a:pPr>
            <a:r>
              <a:rPr lang="en" sz="8800" b="1" dirty="0">
                <a:ln w="10160">
                  <a:solidFill>
                    <a:schemeClr val="accent5"/>
                  </a:solidFill>
                  <a:prstDash val="solid"/>
                </a:ln>
                <a:solidFill>
                  <a:srgbClr val="FFFFFF"/>
                </a:solidFill>
                <a:effectLst>
                  <a:outerShdw blurRad="38100" dist="22860" dir="5400000" algn="tl" rotWithShape="0">
                    <a:srgbClr val="000000"/>
                  </a:outerShdw>
                </a:effectLst>
                <a:latin typeface="+mj-lt"/>
                <a:ea typeface="+mj-ea"/>
                <a:cs typeface="+mj-cs"/>
              </a:rPr>
              <a:t>THE BREAD OF LIFE”</a:t>
            </a:r>
          </a:p>
        </p:txBody>
      </p:sp>
    </p:spTree>
    <p:extLst>
      <p:ext uri="{BB962C8B-B14F-4D97-AF65-F5344CB8AC3E}">
        <p14:creationId xmlns:p14="http://schemas.microsoft.com/office/powerpoint/2010/main" val="3441189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9BF22F6-9CD9-5739-0D7A-387335715A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5126" y="2905125"/>
            <a:ext cx="5238750" cy="3848100"/>
          </a:xfrm>
          <a:prstGeom prst="rect">
            <a:avLst/>
          </a:prstGeom>
          <a:ln>
            <a:noFill/>
          </a:ln>
          <a:effectLst>
            <a:outerShdw blurRad="292100" dist="139700" dir="2700000" algn="tl" rotWithShape="0">
              <a:srgbClr val="333333">
                <a:alpha val="65000"/>
              </a:srgbClr>
            </a:outerShdw>
          </a:effectLst>
        </p:spPr>
      </p:pic>
      <p:pic>
        <p:nvPicPr>
          <p:cNvPr id="16" name="Imagen 15" descr="Imagen que contiene foto, mujer, hombre, parado&#10;&#10;Descripción generada automáticamente">
            <a:extLst>
              <a:ext uri="{FF2B5EF4-FFF2-40B4-BE49-F238E27FC236}">
                <a16:creationId xmlns:a16="http://schemas.microsoft.com/office/drawing/2014/main" id="{AC384667-CFED-CA23-5A80-D4F64BCC8E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0" y="2905125"/>
            <a:ext cx="6029325" cy="3848100"/>
          </a:xfrm>
          <a:prstGeom prst="rect">
            <a:avLst/>
          </a:prstGeom>
          <a:ln>
            <a:noFill/>
          </a:ln>
          <a:effectLst>
            <a:outerShdw blurRad="292100" dist="139700" dir="2700000" algn="tl" rotWithShape="0">
              <a:srgbClr val="333333">
                <a:alpha val="65000"/>
              </a:srgbClr>
            </a:outerShdw>
          </a:effectLst>
        </p:spPr>
      </p:pic>
      <p:graphicFrame>
        <p:nvGraphicFramePr>
          <p:cNvPr id="7" name="Diagrama 6">
            <a:extLst>
              <a:ext uri="{FF2B5EF4-FFF2-40B4-BE49-F238E27FC236}">
                <a16:creationId xmlns:a16="http://schemas.microsoft.com/office/drawing/2014/main" id="{7D16CF0F-133E-7564-15C9-BB0E17BBB441}"/>
              </a:ext>
            </a:extLst>
          </p:cNvPr>
          <p:cNvGraphicFramePr/>
          <p:nvPr>
            <p:extLst>
              <p:ext uri="{D42A27DB-BD31-4B8C-83A1-F6EECF244321}">
                <p14:modId xmlns:p14="http://schemas.microsoft.com/office/powerpoint/2010/main" val="3325226645"/>
              </p:ext>
            </p:extLst>
          </p:nvPr>
        </p:nvGraphicFramePr>
        <p:xfrm>
          <a:off x="73025" y="2676047"/>
          <a:ext cx="12045950" cy="4077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Forma libre: forma 8">
            <a:extLst>
              <a:ext uri="{FF2B5EF4-FFF2-40B4-BE49-F238E27FC236}">
                <a16:creationId xmlns:a16="http://schemas.microsoft.com/office/drawing/2014/main" id="{73712699-1851-2571-C216-7691A2AC455B}"/>
              </a:ext>
            </a:extLst>
          </p:cNvPr>
          <p:cNvSpPr/>
          <p:nvPr/>
        </p:nvSpPr>
        <p:spPr>
          <a:xfrm>
            <a:off x="152400" y="295275"/>
            <a:ext cx="2247900" cy="2380772"/>
          </a:xfrm>
          <a:custGeom>
            <a:avLst/>
            <a:gdLst>
              <a:gd name="connsiteX0" fmla="*/ 0 w 2247900"/>
              <a:gd name="connsiteY0" fmla="*/ 0 h 2380772"/>
              <a:gd name="connsiteX1" fmla="*/ 1257300 w 2247900"/>
              <a:gd name="connsiteY1" fmla="*/ 0 h 2380772"/>
              <a:gd name="connsiteX2" fmla="*/ 1257300 w 2247900"/>
              <a:gd name="connsiteY2" fmla="*/ 1085430 h 2380772"/>
              <a:gd name="connsiteX3" fmla="*/ 2247900 w 2247900"/>
              <a:gd name="connsiteY3" fmla="*/ 1085430 h 2380772"/>
              <a:gd name="connsiteX4" fmla="*/ 2247900 w 2247900"/>
              <a:gd name="connsiteY4" fmla="*/ 2380772 h 2380772"/>
              <a:gd name="connsiteX5" fmla="*/ 0 w 2247900"/>
              <a:gd name="connsiteY5" fmla="*/ 2380772 h 238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2380772">
                <a:moveTo>
                  <a:pt x="0" y="0"/>
                </a:moveTo>
                <a:lnTo>
                  <a:pt x="1257300" y="0"/>
                </a:lnTo>
                <a:lnTo>
                  <a:pt x="1257300" y="1085430"/>
                </a:lnTo>
                <a:lnTo>
                  <a:pt x="2247900" y="1085430"/>
                </a:lnTo>
                <a:lnTo>
                  <a:pt x="2247900" y="2380772"/>
                </a:lnTo>
                <a:lnTo>
                  <a:pt x="0" y="2380772"/>
                </a:lnTo>
                <a:close/>
              </a:path>
            </a:pathLst>
          </a:custGeom>
          <a:blipFill dpi="0" rotWithShape="1">
            <a:blip r:embed="rId10" cstate="hqprint">
              <a:extLst>
                <a:ext uri="{28A0092B-C50C-407E-A947-70E740481C1C}">
                  <a14:useLocalDpi xmlns:a14="http://schemas.microsoft.com/office/drawing/2010/main"/>
                </a:ext>
              </a:extLst>
            </a:blip>
            <a:srcRect/>
            <a:stretch>
              <a:fillRect/>
            </a:stretch>
          </a:blipFill>
          <a:ln w="57150">
            <a:solidFill>
              <a:schemeClr val="accent3">
                <a:lumMod val="60000"/>
                <a:lumOff val="40000"/>
              </a:schemeClr>
            </a:solid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12" name="Forma libre: forma 11">
            <a:extLst>
              <a:ext uri="{FF2B5EF4-FFF2-40B4-BE49-F238E27FC236}">
                <a16:creationId xmlns:a16="http://schemas.microsoft.com/office/drawing/2014/main" id="{5C337FF7-9902-80D6-9265-8486C01328BA}"/>
              </a:ext>
            </a:extLst>
          </p:cNvPr>
          <p:cNvSpPr/>
          <p:nvPr/>
        </p:nvSpPr>
        <p:spPr>
          <a:xfrm>
            <a:off x="9791698" y="323372"/>
            <a:ext cx="2247900" cy="2380772"/>
          </a:xfrm>
          <a:custGeom>
            <a:avLst/>
            <a:gdLst>
              <a:gd name="connsiteX0" fmla="*/ 990600 w 2247900"/>
              <a:gd name="connsiteY0" fmla="*/ 0 h 2380772"/>
              <a:gd name="connsiteX1" fmla="*/ 2247900 w 2247900"/>
              <a:gd name="connsiteY1" fmla="*/ 0 h 2380772"/>
              <a:gd name="connsiteX2" fmla="*/ 2247900 w 2247900"/>
              <a:gd name="connsiteY2" fmla="*/ 2380772 h 2380772"/>
              <a:gd name="connsiteX3" fmla="*/ 0 w 2247900"/>
              <a:gd name="connsiteY3" fmla="*/ 2380772 h 2380772"/>
              <a:gd name="connsiteX4" fmla="*/ 0 w 2247900"/>
              <a:gd name="connsiteY4" fmla="*/ 1085430 h 2380772"/>
              <a:gd name="connsiteX5" fmla="*/ 990600 w 2247900"/>
              <a:gd name="connsiteY5" fmla="*/ 1085430 h 238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7900" h="2380772">
                <a:moveTo>
                  <a:pt x="990600" y="0"/>
                </a:moveTo>
                <a:lnTo>
                  <a:pt x="2247900" y="0"/>
                </a:lnTo>
                <a:lnTo>
                  <a:pt x="2247900" y="2380772"/>
                </a:lnTo>
                <a:lnTo>
                  <a:pt x="0" y="2380772"/>
                </a:lnTo>
                <a:lnTo>
                  <a:pt x="0" y="1085430"/>
                </a:lnTo>
                <a:lnTo>
                  <a:pt x="990600" y="1085430"/>
                </a:lnTo>
                <a:close/>
              </a:path>
            </a:pathLst>
          </a:custGeom>
          <a:blipFill dpi="0" rotWithShape="1">
            <a:blip r:embed="rId11" cstate="email">
              <a:extLst>
                <a:ext uri="{28A0092B-C50C-407E-A947-70E740481C1C}">
                  <a14:useLocalDpi xmlns:a14="http://schemas.microsoft.com/office/drawing/2010/main"/>
                </a:ext>
              </a:extLst>
            </a:blip>
            <a:srcRect/>
            <a:stretch>
              <a:fillRect/>
            </a:stretch>
          </a:blipFill>
          <a:ln w="57150">
            <a:solidFill>
              <a:schemeClr val="accent3">
                <a:lumMod val="60000"/>
                <a:lumOff val="40000"/>
              </a:schemeClr>
            </a:solid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3" name="CuadroTexto 2">
            <a:extLst>
              <a:ext uri="{FF2B5EF4-FFF2-40B4-BE49-F238E27FC236}">
                <a16:creationId xmlns:a16="http://schemas.microsoft.com/office/drawing/2014/main" id="{6DD9CA41-B61C-5CF5-C7A2-5E128D7AB842}"/>
              </a:ext>
            </a:extLst>
          </p:cNvPr>
          <p:cNvSpPr txBox="1"/>
          <p:nvPr/>
        </p:nvSpPr>
        <p:spPr>
          <a:xfrm>
            <a:off x="1400783" y="0"/>
            <a:ext cx="9387192"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6"/>
                    </a:gs>
                    <a:gs pos="4000">
                      <a:schemeClr val="accent6">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PROPHET WHO WAS TO COME</a:t>
            </a:r>
          </a:p>
        </p:txBody>
      </p:sp>
      <p:sp>
        <p:nvSpPr>
          <p:cNvPr id="5" name="CuadroTexto 4">
            <a:extLst>
              <a:ext uri="{FF2B5EF4-FFF2-40B4-BE49-F238E27FC236}">
                <a16:creationId xmlns:a16="http://schemas.microsoft.com/office/drawing/2014/main" id="{0BAD6623-5095-0EC5-0DCA-856909E6F8EC}"/>
              </a:ext>
            </a:extLst>
          </p:cNvPr>
          <p:cNvSpPr txBox="1"/>
          <p:nvPr/>
        </p:nvSpPr>
        <p:spPr>
          <a:xfrm>
            <a:off x="1533524" y="637660"/>
            <a:ext cx="9124950"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After the people saw the sign Jesus performed, they began to say, “Surely this is the Prophet who is to come into the world</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(John 6:14)</a:t>
            </a:r>
          </a:p>
        </p:txBody>
      </p:sp>
      <p:sp>
        <p:nvSpPr>
          <p:cNvPr id="6" name="CuadroTexto 5">
            <a:extLst>
              <a:ext uri="{FF2B5EF4-FFF2-40B4-BE49-F238E27FC236}">
                <a16:creationId xmlns:a16="http://schemas.microsoft.com/office/drawing/2014/main" id="{596E6028-BE14-16EC-EF8D-83F00B7EA1FF}"/>
              </a:ext>
            </a:extLst>
          </p:cNvPr>
          <p:cNvSpPr txBox="1"/>
          <p:nvPr/>
        </p:nvSpPr>
        <p:spPr>
          <a:xfrm>
            <a:off x="2495549" y="1448801"/>
            <a:ext cx="7200900" cy="1323439"/>
          </a:xfrm>
          <a:prstGeom prst="rect">
            <a:avLst/>
          </a:prstGeom>
          <a:noFill/>
        </p:spPr>
        <p:txBody>
          <a:bodyPr wrap="square" rtlCol="0">
            <a:spAutoFit/>
          </a:bodyPr>
          <a:lstStyle/>
          <a:p>
            <a:pPr>
              <a:spcBef>
                <a:spcPts val="600"/>
              </a:spcBef>
            </a:pPr>
            <a:r>
              <a:rPr lang="en" sz="2000" b="1" dirty="0"/>
              <a:t>Elisha multiplied the barley loaves, but no one thought he was “the prophet who was to come” (2 Kings 4:42-44). Why did the crowd associate Jesus with the prophet (Messiah) announced by Moses after multiplying the loaves?</a:t>
            </a:r>
          </a:p>
        </p:txBody>
      </p:sp>
    </p:spTree>
    <p:extLst>
      <p:ext uri="{BB962C8B-B14F-4D97-AF65-F5344CB8AC3E}">
        <p14:creationId xmlns:p14="http://schemas.microsoft.com/office/powerpoint/2010/main" val="6448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7">
                                            <p:graphicEl>
                                              <a:dgm id="{77CB240F-F2C8-4BD9-8251-0CCFD6557349}"/>
                                            </p:graphicEl>
                                          </p:spTgt>
                                        </p:tgtEl>
                                        <p:attrNameLst>
                                          <p:attrName>style.visibility</p:attrName>
                                        </p:attrNameLst>
                                      </p:cBhvr>
                                      <p:to>
                                        <p:strVal val="visible"/>
                                      </p:to>
                                    </p:set>
                                    <p:anim calcmode="lin" valueType="num">
                                      <p:cBhvr>
                                        <p:cTn id="41" dur="500" fill="hold"/>
                                        <p:tgtEl>
                                          <p:spTgt spid="7">
                                            <p:graphicEl>
                                              <a:dgm id="{77CB240F-F2C8-4BD9-8251-0CCFD6557349}"/>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77CB240F-F2C8-4BD9-8251-0CCFD6557349}"/>
                                            </p:graphicEl>
                                          </p:spTgt>
                                        </p:tgtEl>
                                        <p:attrNameLst>
                                          <p:attrName>ppt_h</p:attrName>
                                        </p:attrNameLst>
                                      </p:cBhvr>
                                      <p:tavLst>
                                        <p:tav tm="0">
                                          <p:val>
                                            <p:fltVal val="0"/>
                                          </p:val>
                                        </p:tav>
                                        <p:tav tm="100000">
                                          <p:val>
                                            <p:strVal val="#ppt_h"/>
                                          </p:val>
                                        </p:tav>
                                      </p:tavLst>
                                    </p:anim>
                                    <p:anim calcmode="lin" valueType="num">
                                      <p:cBhvr>
                                        <p:cTn id="43" dur="500" fill="hold"/>
                                        <p:tgtEl>
                                          <p:spTgt spid="7">
                                            <p:graphicEl>
                                              <a:dgm id="{77CB240F-F2C8-4BD9-8251-0CCFD6557349}"/>
                                            </p:graphicEl>
                                          </p:spTgt>
                                        </p:tgtEl>
                                        <p:attrNameLst>
                                          <p:attrName>style.rotation</p:attrName>
                                        </p:attrNameLst>
                                      </p:cBhvr>
                                      <p:tavLst>
                                        <p:tav tm="0">
                                          <p:val>
                                            <p:fltVal val="360"/>
                                          </p:val>
                                        </p:tav>
                                        <p:tav tm="100000">
                                          <p:val>
                                            <p:fltVal val="0"/>
                                          </p:val>
                                        </p:tav>
                                      </p:tavLst>
                                    </p:anim>
                                    <p:animEffect transition="in" filter="fade">
                                      <p:cBhvr>
                                        <p:cTn id="44" dur="500"/>
                                        <p:tgtEl>
                                          <p:spTgt spid="7">
                                            <p:graphicEl>
                                              <a:dgm id="{77CB240F-F2C8-4BD9-8251-0CCFD655734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graphicEl>
                                              <a:dgm id="{AD963195-E5A1-46FB-8ED7-1EC49C6B7106}"/>
                                            </p:graphicEl>
                                          </p:spTgt>
                                        </p:tgtEl>
                                        <p:attrNameLst>
                                          <p:attrName>style.visibility</p:attrName>
                                        </p:attrNameLst>
                                      </p:cBhvr>
                                      <p:to>
                                        <p:strVal val="visible"/>
                                      </p:to>
                                    </p:set>
                                    <p:animEffect transition="in" filter="wipe(left)">
                                      <p:cBhvr>
                                        <p:cTn id="49" dur="500"/>
                                        <p:tgtEl>
                                          <p:spTgt spid="7">
                                            <p:graphicEl>
                                              <a:dgm id="{AD963195-E5A1-46FB-8ED7-1EC49C6B710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21099A13-9FF1-45C8-B67D-259DAE550605}"/>
                                            </p:graphicEl>
                                          </p:spTgt>
                                        </p:tgtEl>
                                        <p:attrNameLst>
                                          <p:attrName>style.visibility</p:attrName>
                                        </p:attrNameLst>
                                      </p:cBhvr>
                                      <p:to>
                                        <p:strVal val="visible"/>
                                      </p:to>
                                    </p:set>
                                    <p:animEffect transition="in" filter="wipe(left)">
                                      <p:cBhvr>
                                        <p:cTn id="54" dur="500"/>
                                        <p:tgtEl>
                                          <p:spTgt spid="7">
                                            <p:graphicEl>
                                              <a:dgm id="{21099A13-9FF1-45C8-B67D-259DAE55060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graphicEl>
                                              <a:dgm id="{FCDC6965-EDD0-4A69-85FF-18998D426561}"/>
                                            </p:graphicEl>
                                          </p:spTgt>
                                        </p:tgtEl>
                                        <p:attrNameLst>
                                          <p:attrName>style.visibility</p:attrName>
                                        </p:attrNameLst>
                                      </p:cBhvr>
                                      <p:to>
                                        <p:strVal val="visible"/>
                                      </p:to>
                                    </p:set>
                                    <p:animEffect transition="in" filter="wipe(left)">
                                      <p:cBhvr>
                                        <p:cTn id="59" dur="500"/>
                                        <p:tgtEl>
                                          <p:spTgt spid="7">
                                            <p:graphicEl>
                                              <a:dgm id="{FCDC6965-EDD0-4A69-85FF-18998D42656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F5B9F21B-FBA1-45CF-850B-EA477646E288}"/>
                                            </p:graphicEl>
                                          </p:spTgt>
                                        </p:tgtEl>
                                        <p:attrNameLst>
                                          <p:attrName>style.visibility</p:attrName>
                                        </p:attrNameLst>
                                      </p:cBhvr>
                                      <p:to>
                                        <p:strVal val="visible"/>
                                      </p:to>
                                    </p:set>
                                    <p:animEffect transition="in" filter="wipe(left)">
                                      <p:cBhvr>
                                        <p:cTn id="64" dur="500"/>
                                        <p:tgtEl>
                                          <p:spTgt spid="7">
                                            <p:graphicEl>
                                              <a:dgm id="{F5B9F21B-FBA1-45CF-850B-EA477646E28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1FE12E99-649C-4F65-921C-9F97F2EF0C46}"/>
                                            </p:graphicEl>
                                          </p:spTgt>
                                        </p:tgtEl>
                                        <p:attrNameLst>
                                          <p:attrName>style.visibility</p:attrName>
                                        </p:attrNameLst>
                                      </p:cBhvr>
                                      <p:to>
                                        <p:strVal val="visible"/>
                                      </p:to>
                                    </p:set>
                                    <p:animEffect transition="in" filter="wipe(left)">
                                      <p:cBhvr>
                                        <p:cTn id="69" dur="500"/>
                                        <p:tgtEl>
                                          <p:spTgt spid="7">
                                            <p:graphicEl>
                                              <a:dgm id="{1FE12E99-649C-4F65-921C-9F97F2EF0C46}"/>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graphicEl>
                                              <a:dgm id="{2DF29744-240C-43F9-A9E5-68D17595B97D}"/>
                                            </p:graphicEl>
                                          </p:spTgt>
                                        </p:tgtEl>
                                        <p:attrNameLst>
                                          <p:attrName>style.visibility</p:attrName>
                                        </p:attrNameLst>
                                      </p:cBhvr>
                                      <p:to>
                                        <p:strVal val="visible"/>
                                      </p:to>
                                    </p:set>
                                    <p:animEffect transition="in" filter="wipe(left)">
                                      <p:cBhvr>
                                        <p:cTn id="74" dur="500"/>
                                        <p:tgtEl>
                                          <p:spTgt spid="7">
                                            <p:graphicEl>
                                              <a:dgm id="{2DF29744-240C-43F9-A9E5-68D17595B97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graphicEl>
                                              <a:dgm id="{9AD79C40-FB2C-47CE-8FC3-BA2557BBEB73}"/>
                                            </p:graphicEl>
                                          </p:spTgt>
                                        </p:tgtEl>
                                        <p:attrNameLst>
                                          <p:attrName>style.visibility</p:attrName>
                                        </p:attrNameLst>
                                      </p:cBhvr>
                                      <p:to>
                                        <p:strVal val="visible"/>
                                      </p:to>
                                    </p:set>
                                    <p:animEffect transition="in" filter="wipe(left)">
                                      <p:cBhvr>
                                        <p:cTn id="79" dur="500"/>
                                        <p:tgtEl>
                                          <p:spTgt spid="7">
                                            <p:graphicEl>
                                              <a:dgm id="{9AD79C40-FB2C-47CE-8FC3-BA2557BBEB73}"/>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7">
                                            <p:graphicEl>
                                              <a:dgm id="{3C13C1C5-FC8D-4A09-8615-8B10F0C8FECF}"/>
                                            </p:graphicEl>
                                          </p:spTgt>
                                        </p:tgtEl>
                                        <p:attrNameLst>
                                          <p:attrName>style.visibility</p:attrName>
                                        </p:attrNameLst>
                                      </p:cBhvr>
                                      <p:to>
                                        <p:strVal val="visible"/>
                                      </p:to>
                                    </p:set>
                                    <p:anim calcmode="lin" valueType="num">
                                      <p:cBhvr>
                                        <p:cTn id="84" dur="500" fill="hold"/>
                                        <p:tgtEl>
                                          <p:spTgt spid="7">
                                            <p:graphicEl>
                                              <a:dgm id="{3C13C1C5-FC8D-4A09-8615-8B10F0C8FECF}"/>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3C13C1C5-FC8D-4A09-8615-8B10F0C8FECF}"/>
                                            </p:graphicEl>
                                          </p:spTgt>
                                        </p:tgtEl>
                                        <p:attrNameLst>
                                          <p:attrName>ppt_h</p:attrName>
                                        </p:attrNameLst>
                                      </p:cBhvr>
                                      <p:tavLst>
                                        <p:tav tm="0">
                                          <p:val>
                                            <p:fltVal val="0"/>
                                          </p:val>
                                        </p:tav>
                                        <p:tav tm="100000">
                                          <p:val>
                                            <p:strVal val="#ppt_h"/>
                                          </p:val>
                                        </p:tav>
                                      </p:tavLst>
                                    </p:anim>
                                    <p:anim calcmode="lin" valueType="num">
                                      <p:cBhvr>
                                        <p:cTn id="86" dur="500" fill="hold"/>
                                        <p:tgtEl>
                                          <p:spTgt spid="7">
                                            <p:graphicEl>
                                              <a:dgm id="{3C13C1C5-FC8D-4A09-8615-8B10F0C8FECF}"/>
                                            </p:graphicEl>
                                          </p:spTgt>
                                        </p:tgtEl>
                                        <p:attrNameLst>
                                          <p:attrName>style.rotation</p:attrName>
                                        </p:attrNameLst>
                                      </p:cBhvr>
                                      <p:tavLst>
                                        <p:tav tm="0">
                                          <p:val>
                                            <p:fltVal val="360"/>
                                          </p:val>
                                        </p:tav>
                                        <p:tav tm="100000">
                                          <p:val>
                                            <p:fltVal val="0"/>
                                          </p:val>
                                        </p:tav>
                                      </p:tavLst>
                                    </p:anim>
                                    <p:animEffect transition="in" filter="fade">
                                      <p:cBhvr>
                                        <p:cTn id="87" dur="500"/>
                                        <p:tgtEl>
                                          <p:spTgt spid="7">
                                            <p:graphicEl>
                                              <a:dgm id="{3C13C1C5-FC8D-4A09-8615-8B10F0C8FECF}"/>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B0B1C420-4E78-4461-AD7F-ADFC8F5F190A}"/>
                                            </p:graphicEl>
                                          </p:spTgt>
                                        </p:tgtEl>
                                        <p:attrNameLst>
                                          <p:attrName>style.visibility</p:attrName>
                                        </p:attrNameLst>
                                      </p:cBhvr>
                                      <p:to>
                                        <p:strVal val="visible"/>
                                      </p:to>
                                    </p:set>
                                    <p:animEffect transition="in" filter="wipe(left)">
                                      <p:cBhvr>
                                        <p:cTn id="92" dur="500"/>
                                        <p:tgtEl>
                                          <p:spTgt spid="7">
                                            <p:graphicEl>
                                              <a:dgm id="{B0B1C420-4E78-4461-AD7F-ADFC8F5F190A}"/>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graphicEl>
                                              <a:dgm id="{16DFEDDC-07E6-407D-B9CF-B44C2C10579D}"/>
                                            </p:graphicEl>
                                          </p:spTgt>
                                        </p:tgtEl>
                                        <p:attrNameLst>
                                          <p:attrName>style.visibility</p:attrName>
                                        </p:attrNameLst>
                                      </p:cBhvr>
                                      <p:to>
                                        <p:strVal val="visible"/>
                                      </p:to>
                                    </p:set>
                                    <p:animEffect transition="in" filter="wipe(left)">
                                      <p:cBhvr>
                                        <p:cTn id="97" dur="500"/>
                                        <p:tgtEl>
                                          <p:spTgt spid="7">
                                            <p:graphicEl>
                                              <a:dgm id="{16DFEDDC-07E6-407D-B9CF-B44C2C10579D}"/>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graphicEl>
                                              <a:dgm id="{32CB9260-BDF1-4D8D-ABC1-771D00C04948}"/>
                                            </p:graphicEl>
                                          </p:spTgt>
                                        </p:tgtEl>
                                        <p:attrNameLst>
                                          <p:attrName>style.visibility</p:attrName>
                                        </p:attrNameLst>
                                      </p:cBhvr>
                                      <p:to>
                                        <p:strVal val="visible"/>
                                      </p:to>
                                    </p:set>
                                    <p:animEffect transition="in" filter="wipe(left)">
                                      <p:cBhvr>
                                        <p:cTn id="102" dur="500"/>
                                        <p:tgtEl>
                                          <p:spTgt spid="7">
                                            <p:graphicEl>
                                              <a:dgm id="{32CB9260-BDF1-4D8D-ABC1-771D00C04948}"/>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
                                            <p:graphicEl>
                                              <a:dgm id="{B207F809-49FA-486B-80AF-3B0E90C6607E}"/>
                                            </p:graphicEl>
                                          </p:spTgt>
                                        </p:tgtEl>
                                        <p:attrNameLst>
                                          <p:attrName>style.visibility</p:attrName>
                                        </p:attrNameLst>
                                      </p:cBhvr>
                                      <p:to>
                                        <p:strVal val="visible"/>
                                      </p:to>
                                    </p:set>
                                    <p:animEffect transition="in" filter="wipe(left)">
                                      <p:cBhvr>
                                        <p:cTn id="107" dur="500"/>
                                        <p:tgtEl>
                                          <p:spTgt spid="7">
                                            <p:graphicEl>
                                              <a:dgm id="{B207F809-49FA-486B-80AF-3B0E90C6607E}"/>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graphicEl>
                                              <a:dgm id="{BEB19F8A-16D4-4957-A0EA-B61254D8D7A9}"/>
                                            </p:graphicEl>
                                          </p:spTgt>
                                        </p:tgtEl>
                                        <p:attrNameLst>
                                          <p:attrName>style.visibility</p:attrName>
                                        </p:attrNameLst>
                                      </p:cBhvr>
                                      <p:to>
                                        <p:strVal val="visible"/>
                                      </p:to>
                                    </p:set>
                                    <p:animEffect transition="in" filter="wipe(left)">
                                      <p:cBhvr>
                                        <p:cTn id="112" dur="500"/>
                                        <p:tgtEl>
                                          <p:spTgt spid="7">
                                            <p:graphicEl>
                                              <a:dgm id="{BEB19F8A-16D4-4957-A0EA-B61254D8D7A9}"/>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graphicEl>
                                              <a:dgm id="{50EEF907-7761-465A-B708-972C37733F64}"/>
                                            </p:graphicEl>
                                          </p:spTgt>
                                        </p:tgtEl>
                                        <p:attrNameLst>
                                          <p:attrName>style.visibility</p:attrName>
                                        </p:attrNameLst>
                                      </p:cBhvr>
                                      <p:to>
                                        <p:strVal val="visible"/>
                                      </p:to>
                                    </p:set>
                                    <p:animEffect transition="in" filter="wipe(left)">
                                      <p:cBhvr>
                                        <p:cTn id="117" dur="500"/>
                                        <p:tgtEl>
                                          <p:spTgt spid="7">
                                            <p:graphicEl>
                                              <a:dgm id="{50EEF907-7761-465A-B708-972C37733F64}"/>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graphicEl>
                                              <a:dgm id="{0087779D-6C97-4C72-8A32-36A3ABDE0462}"/>
                                            </p:graphicEl>
                                          </p:spTgt>
                                        </p:tgtEl>
                                        <p:attrNameLst>
                                          <p:attrName>style.visibility</p:attrName>
                                        </p:attrNameLst>
                                      </p:cBhvr>
                                      <p:to>
                                        <p:strVal val="visible"/>
                                      </p:to>
                                    </p:set>
                                    <p:animEffect transition="in" filter="wipe(left)">
                                      <p:cBhvr>
                                        <p:cTn id="122" dur="500"/>
                                        <p:tgtEl>
                                          <p:spTgt spid="7">
                                            <p:graphicEl>
                                              <a:dgm id="{0087779D-6C97-4C72-8A32-36A3ABDE04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9" grpId="0" animBg="1"/>
      <p:bldP spid="12" grpId="0" animBg="1"/>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65CE93-7763-A321-C7C8-C0C9B2F15183}"/>
              </a:ext>
            </a:extLst>
          </p:cNvPr>
          <p:cNvSpPr txBox="1"/>
          <p:nvPr/>
        </p:nvSpPr>
        <p:spPr>
          <a:xfrm>
            <a:off x="0" y="187613"/>
            <a:ext cx="6153149" cy="1446550"/>
          </a:xfrm>
          <a:prstGeom prst="rect">
            <a:avLst/>
          </a:prstGeom>
          <a:noFill/>
        </p:spPr>
        <p:txBody>
          <a:bodyPr wrap="square">
            <a:spAutoFit/>
          </a:bodyPr>
          <a:lstStyle/>
          <a:p>
            <a:pPr algn="ctr"/>
            <a:r>
              <a:rPr lang="en" sz="4400" b="1" dirty="0">
                <a:ln w="15875">
                  <a:solidFill>
                    <a:srgbClr val="A6994C"/>
                  </a:solidFill>
                  <a:prstDash val="solid"/>
                </a:ln>
                <a:solidFill>
                  <a:srgbClr val="FFFFFF"/>
                </a:solidFill>
                <a:effectLst>
                  <a:outerShdw blurRad="38100" dist="22860" dir="5400000" algn="tl" rotWithShape="0">
                    <a:srgbClr val="000000"/>
                  </a:outerShdw>
                </a:effectLst>
              </a:rPr>
              <a:t>THE BREAD THAT CAME DOWN FROM HEAVEN</a:t>
            </a:r>
          </a:p>
        </p:txBody>
      </p:sp>
      <p:sp>
        <p:nvSpPr>
          <p:cNvPr id="5" name="CuadroTexto 4">
            <a:extLst>
              <a:ext uri="{FF2B5EF4-FFF2-40B4-BE49-F238E27FC236}">
                <a16:creationId xmlns:a16="http://schemas.microsoft.com/office/drawing/2014/main" id="{ED3CFF06-D60A-C669-7DA0-A3B1CD4769E4}"/>
              </a:ext>
            </a:extLst>
          </p:cNvPr>
          <p:cNvSpPr txBox="1"/>
          <p:nvPr/>
        </p:nvSpPr>
        <p:spPr>
          <a:xfrm>
            <a:off x="526256" y="1634163"/>
            <a:ext cx="4902994" cy="923330"/>
          </a:xfrm>
          <a:prstGeom prst="rect">
            <a:avLst/>
          </a:prstGeom>
          <a:solidFill>
            <a:srgbClr val="FFFFCC"/>
          </a:solidFill>
          <a:ln w="28575">
            <a:solidFill>
              <a:srgbClr val="A6994C"/>
            </a:solidFill>
            <a:extLst>
              <a:ext uri="{C807C97D-BFC1-408E-A445-0C87EB9F89A2}">
                <ask:lineSketchStyleProps xmlns:ask="http://schemas.microsoft.com/office/drawing/2018/sketchyshapes" sd="205592539">
                  <a:custGeom>
                    <a:avLst/>
                    <a:gdLst>
                      <a:gd name="connsiteX0" fmla="*/ 0 w 4902994"/>
                      <a:gd name="connsiteY0" fmla="*/ 0 h 861774"/>
                      <a:gd name="connsiteX1" fmla="*/ 446717 w 4902994"/>
                      <a:gd name="connsiteY1" fmla="*/ 0 h 861774"/>
                      <a:gd name="connsiteX2" fmla="*/ 991494 w 4902994"/>
                      <a:gd name="connsiteY2" fmla="*/ 0 h 861774"/>
                      <a:gd name="connsiteX3" fmla="*/ 1634331 w 4902994"/>
                      <a:gd name="connsiteY3" fmla="*/ 0 h 861774"/>
                      <a:gd name="connsiteX4" fmla="*/ 2130079 w 4902994"/>
                      <a:gd name="connsiteY4" fmla="*/ 0 h 861774"/>
                      <a:gd name="connsiteX5" fmla="*/ 2674856 w 4902994"/>
                      <a:gd name="connsiteY5" fmla="*/ 0 h 861774"/>
                      <a:gd name="connsiteX6" fmla="*/ 3121573 w 4902994"/>
                      <a:gd name="connsiteY6" fmla="*/ 0 h 861774"/>
                      <a:gd name="connsiteX7" fmla="*/ 3617320 w 4902994"/>
                      <a:gd name="connsiteY7" fmla="*/ 0 h 861774"/>
                      <a:gd name="connsiteX8" fmla="*/ 4015007 w 4902994"/>
                      <a:gd name="connsiteY8" fmla="*/ 0 h 861774"/>
                      <a:gd name="connsiteX9" fmla="*/ 4902994 w 4902994"/>
                      <a:gd name="connsiteY9" fmla="*/ 0 h 861774"/>
                      <a:gd name="connsiteX10" fmla="*/ 4902994 w 4902994"/>
                      <a:gd name="connsiteY10" fmla="*/ 430887 h 861774"/>
                      <a:gd name="connsiteX11" fmla="*/ 4902994 w 4902994"/>
                      <a:gd name="connsiteY11" fmla="*/ 861774 h 861774"/>
                      <a:gd name="connsiteX12" fmla="*/ 4309187 w 4902994"/>
                      <a:gd name="connsiteY12" fmla="*/ 861774 h 861774"/>
                      <a:gd name="connsiteX13" fmla="*/ 3911500 w 4902994"/>
                      <a:gd name="connsiteY13" fmla="*/ 861774 h 861774"/>
                      <a:gd name="connsiteX14" fmla="*/ 3415752 w 4902994"/>
                      <a:gd name="connsiteY14" fmla="*/ 861774 h 861774"/>
                      <a:gd name="connsiteX15" fmla="*/ 2969035 w 4902994"/>
                      <a:gd name="connsiteY15" fmla="*/ 861774 h 861774"/>
                      <a:gd name="connsiteX16" fmla="*/ 2424258 w 4902994"/>
                      <a:gd name="connsiteY16" fmla="*/ 861774 h 861774"/>
                      <a:gd name="connsiteX17" fmla="*/ 1879481 w 4902994"/>
                      <a:gd name="connsiteY17" fmla="*/ 861774 h 861774"/>
                      <a:gd name="connsiteX18" fmla="*/ 1432764 w 4902994"/>
                      <a:gd name="connsiteY18" fmla="*/ 861774 h 861774"/>
                      <a:gd name="connsiteX19" fmla="*/ 789927 w 4902994"/>
                      <a:gd name="connsiteY19" fmla="*/ 861774 h 861774"/>
                      <a:gd name="connsiteX20" fmla="*/ 0 w 4902994"/>
                      <a:gd name="connsiteY20" fmla="*/ 861774 h 861774"/>
                      <a:gd name="connsiteX21" fmla="*/ 0 w 4902994"/>
                      <a:gd name="connsiteY21" fmla="*/ 448122 h 861774"/>
                      <a:gd name="connsiteX22" fmla="*/ 0 w 4902994"/>
                      <a:gd name="connsiteY22"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02994" h="861774" fill="none" extrusionOk="0">
                        <a:moveTo>
                          <a:pt x="0" y="0"/>
                        </a:moveTo>
                        <a:cubicBezTo>
                          <a:pt x="174965" y="-15602"/>
                          <a:pt x="285046" y="49263"/>
                          <a:pt x="446717" y="0"/>
                        </a:cubicBezTo>
                        <a:cubicBezTo>
                          <a:pt x="608388" y="-49263"/>
                          <a:pt x="754162" y="53639"/>
                          <a:pt x="991494" y="0"/>
                        </a:cubicBezTo>
                        <a:cubicBezTo>
                          <a:pt x="1228826" y="-53639"/>
                          <a:pt x="1382619" y="48710"/>
                          <a:pt x="1634331" y="0"/>
                        </a:cubicBezTo>
                        <a:cubicBezTo>
                          <a:pt x="1886043" y="-48710"/>
                          <a:pt x="1914065" y="54012"/>
                          <a:pt x="2130079" y="0"/>
                        </a:cubicBezTo>
                        <a:cubicBezTo>
                          <a:pt x="2346093" y="-54012"/>
                          <a:pt x="2498630" y="46768"/>
                          <a:pt x="2674856" y="0"/>
                        </a:cubicBezTo>
                        <a:cubicBezTo>
                          <a:pt x="2851082" y="-46768"/>
                          <a:pt x="2979490" y="45285"/>
                          <a:pt x="3121573" y="0"/>
                        </a:cubicBezTo>
                        <a:cubicBezTo>
                          <a:pt x="3263656" y="-45285"/>
                          <a:pt x="3417519" y="44644"/>
                          <a:pt x="3617320" y="0"/>
                        </a:cubicBezTo>
                        <a:cubicBezTo>
                          <a:pt x="3817121" y="-44644"/>
                          <a:pt x="3933261" y="33341"/>
                          <a:pt x="4015007" y="0"/>
                        </a:cubicBezTo>
                        <a:cubicBezTo>
                          <a:pt x="4096753" y="-33341"/>
                          <a:pt x="4691429" y="56499"/>
                          <a:pt x="4902994" y="0"/>
                        </a:cubicBezTo>
                        <a:cubicBezTo>
                          <a:pt x="4907038" y="144619"/>
                          <a:pt x="4858391" y="268708"/>
                          <a:pt x="4902994" y="430887"/>
                        </a:cubicBezTo>
                        <a:cubicBezTo>
                          <a:pt x="4947597" y="593066"/>
                          <a:pt x="4872725" y="654961"/>
                          <a:pt x="4902994" y="861774"/>
                        </a:cubicBezTo>
                        <a:cubicBezTo>
                          <a:pt x="4738548" y="869891"/>
                          <a:pt x="4488531" y="832619"/>
                          <a:pt x="4309187" y="861774"/>
                        </a:cubicBezTo>
                        <a:cubicBezTo>
                          <a:pt x="4129843" y="890929"/>
                          <a:pt x="4084191" y="847200"/>
                          <a:pt x="3911500" y="861774"/>
                        </a:cubicBezTo>
                        <a:cubicBezTo>
                          <a:pt x="3738809" y="876348"/>
                          <a:pt x="3584160" y="831606"/>
                          <a:pt x="3415752" y="861774"/>
                        </a:cubicBezTo>
                        <a:cubicBezTo>
                          <a:pt x="3247344" y="891942"/>
                          <a:pt x="3148745" y="820092"/>
                          <a:pt x="2969035" y="861774"/>
                        </a:cubicBezTo>
                        <a:cubicBezTo>
                          <a:pt x="2789325" y="903456"/>
                          <a:pt x="2536813" y="801443"/>
                          <a:pt x="2424258" y="861774"/>
                        </a:cubicBezTo>
                        <a:cubicBezTo>
                          <a:pt x="2311703" y="922105"/>
                          <a:pt x="2127777" y="824157"/>
                          <a:pt x="1879481" y="861774"/>
                        </a:cubicBezTo>
                        <a:cubicBezTo>
                          <a:pt x="1631185" y="899391"/>
                          <a:pt x="1638905" y="830302"/>
                          <a:pt x="1432764" y="861774"/>
                        </a:cubicBezTo>
                        <a:cubicBezTo>
                          <a:pt x="1226623" y="893246"/>
                          <a:pt x="962485" y="859224"/>
                          <a:pt x="789927" y="861774"/>
                        </a:cubicBezTo>
                        <a:cubicBezTo>
                          <a:pt x="617369" y="864324"/>
                          <a:pt x="339128" y="825047"/>
                          <a:pt x="0" y="861774"/>
                        </a:cubicBezTo>
                        <a:cubicBezTo>
                          <a:pt x="-42531" y="677177"/>
                          <a:pt x="1404" y="557870"/>
                          <a:pt x="0" y="448122"/>
                        </a:cubicBezTo>
                        <a:cubicBezTo>
                          <a:pt x="-1404" y="338374"/>
                          <a:pt x="46147" y="172538"/>
                          <a:pt x="0" y="0"/>
                        </a:cubicBezTo>
                        <a:close/>
                      </a:path>
                      <a:path w="4902994" h="861774" stroke="0" extrusionOk="0">
                        <a:moveTo>
                          <a:pt x="0" y="0"/>
                        </a:moveTo>
                        <a:cubicBezTo>
                          <a:pt x="208041" y="-16296"/>
                          <a:pt x="364125" y="56027"/>
                          <a:pt x="495747" y="0"/>
                        </a:cubicBezTo>
                        <a:cubicBezTo>
                          <a:pt x="627369" y="-56027"/>
                          <a:pt x="803921" y="1033"/>
                          <a:pt x="991494" y="0"/>
                        </a:cubicBezTo>
                        <a:cubicBezTo>
                          <a:pt x="1179067" y="-1033"/>
                          <a:pt x="1385383" y="43204"/>
                          <a:pt x="1634331" y="0"/>
                        </a:cubicBezTo>
                        <a:cubicBezTo>
                          <a:pt x="1883279" y="-43204"/>
                          <a:pt x="1926356" y="15533"/>
                          <a:pt x="2179108" y="0"/>
                        </a:cubicBezTo>
                        <a:cubicBezTo>
                          <a:pt x="2431860" y="-15533"/>
                          <a:pt x="2537490" y="25113"/>
                          <a:pt x="2821945" y="0"/>
                        </a:cubicBezTo>
                        <a:cubicBezTo>
                          <a:pt x="3106400" y="-25113"/>
                          <a:pt x="3162450" y="28012"/>
                          <a:pt x="3415752" y="0"/>
                        </a:cubicBezTo>
                        <a:cubicBezTo>
                          <a:pt x="3669054" y="-28012"/>
                          <a:pt x="3848447" y="36307"/>
                          <a:pt x="3960530" y="0"/>
                        </a:cubicBezTo>
                        <a:cubicBezTo>
                          <a:pt x="4072613" y="-36307"/>
                          <a:pt x="4612914" y="18875"/>
                          <a:pt x="4902994" y="0"/>
                        </a:cubicBezTo>
                        <a:cubicBezTo>
                          <a:pt x="4950341" y="152649"/>
                          <a:pt x="4893955" y="304116"/>
                          <a:pt x="4902994" y="448122"/>
                        </a:cubicBezTo>
                        <a:cubicBezTo>
                          <a:pt x="4912033" y="592128"/>
                          <a:pt x="4901261" y="690302"/>
                          <a:pt x="4902994" y="861774"/>
                        </a:cubicBezTo>
                        <a:cubicBezTo>
                          <a:pt x="4768376" y="907235"/>
                          <a:pt x="4685038" y="840653"/>
                          <a:pt x="4505307" y="861774"/>
                        </a:cubicBezTo>
                        <a:cubicBezTo>
                          <a:pt x="4325576" y="882895"/>
                          <a:pt x="4191501" y="848773"/>
                          <a:pt x="3960530" y="861774"/>
                        </a:cubicBezTo>
                        <a:cubicBezTo>
                          <a:pt x="3729559" y="874775"/>
                          <a:pt x="3655257" y="817852"/>
                          <a:pt x="3366723" y="861774"/>
                        </a:cubicBezTo>
                        <a:cubicBezTo>
                          <a:pt x="3078189" y="905696"/>
                          <a:pt x="3034601" y="859952"/>
                          <a:pt x="2821945" y="861774"/>
                        </a:cubicBezTo>
                        <a:cubicBezTo>
                          <a:pt x="2609289" y="863596"/>
                          <a:pt x="2453271" y="799167"/>
                          <a:pt x="2277168" y="861774"/>
                        </a:cubicBezTo>
                        <a:cubicBezTo>
                          <a:pt x="2101065" y="924381"/>
                          <a:pt x="2002763" y="809080"/>
                          <a:pt x="1830451" y="861774"/>
                        </a:cubicBezTo>
                        <a:cubicBezTo>
                          <a:pt x="1658139" y="914468"/>
                          <a:pt x="1435096" y="815550"/>
                          <a:pt x="1334704" y="861774"/>
                        </a:cubicBezTo>
                        <a:cubicBezTo>
                          <a:pt x="1234312" y="907998"/>
                          <a:pt x="994941" y="819193"/>
                          <a:pt x="740897" y="861774"/>
                        </a:cubicBezTo>
                        <a:cubicBezTo>
                          <a:pt x="486853" y="904355"/>
                          <a:pt x="192346" y="846878"/>
                          <a:pt x="0" y="861774"/>
                        </a:cubicBezTo>
                        <a:cubicBezTo>
                          <a:pt x="-17639" y="734445"/>
                          <a:pt x="4175" y="548531"/>
                          <a:pt x="0" y="413652"/>
                        </a:cubicBezTo>
                        <a:cubicBezTo>
                          <a:pt x="-4175" y="278773"/>
                          <a:pt x="30854" y="185104"/>
                          <a:pt x="0" y="0"/>
                        </a:cubicBezTo>
                        <a:close/>
                      </a:path>
                    </a:pathLst>
                  </a:custGeom>
                  <ask:type>
                    <ask:lineSketchNone/>
                  </ask:type>
                </ask:lineSketchStyleProps>
              </a:ext>
            </a:extLst>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sp3d extrusionH="57150">
              <a:bevelT w="38100" h="38100"/>
            </a:sp3d>
          </a:bodyPr>
          <a:lstStyle/>
          <a:p>
            <a:pPr algn="ctr"/>
            <a:r>
              <a:rPr lang="en" b="1" dirty="0">
                <a:solidFill>
                  <a:srgbClr val="578371"/>
                </a:solidFill>
                <a:latin typeface="Comic Sans MS" panose="030F0702030302020204" pitchFamily="66" charset="0"/>
              </a:rPr>
              <a:t>“</a:t>
            </a:r>
            <a:r>
              <a:rPr lang="en-US" b="1" dirty="0">
                <a:solidFill>
                  <a:srgbClr val="578371"/>
                </a:solidFill>
                <a:latin typeface="Comic Sans MS" panose="030F0702030302020204" pitchFamily="66" charset="0"/>
              </a:rPr>
              <a:t>For the bread of God is the bread that comes down from heaven and gives life to the world</a:t>
            </a:r>
            <a:r>
              <a:rPr lang="en" b="1" dirty="0">
                <a:solidFill>
                  <a:srgbClr val="578371"/>
                </a:solidFill>
                <a:latin typeface="Comic Sans MS" panose="030F0702030302020204" pitchFamily="66" charset="0"/>
              </a:rPr>
              <a:t>” </a:t>
            </a:r>
            <a:r>
              <a:rPr lang="en" sz="1400" b="1" dirty="0">
                <a:solidFill>
                  <a:srgbClr val="578371"/>
                </a:solidFill>
                <a:latin typeface="Comic Sans MS" panose="030F0702030302020204" pitchFamily="66" charset="0"/>
              </a:rPr>
              <a:t>(John 6:33)</a:t>
            </a:r>
          </a:p>
        </p:txBody>
      </p:sp>
      <p:sp>
        <p:nvSpPr>
          <p:cNvPr id="6" name="CuadroTexto 5">
            <a:extLst>
              <a:ext uri="{FF2B5EF4-FFF2-40B4-BE49-F238E27FC236}">
                <a16:creationId xmlns:a16="http://schemas.microsoft.com/office/drawing/2014/main" id="{40304885-1959-5959-46D2-38CCE203224F}"/>
              </a:ext>
            </a:extLst>
          </p:cNvPr>
          <p:cNvSpPr txBox="1"/>
          <p:nvPr/>
        </p:nvSpPr>
        <p:spPr>
          <a:xfrm>
            <a:off x="104774" y="2538374"/>
            <a:ext cx="5991223" cy="1323439"/>
          </a:xfrm>
          <a:prstGeom prst="rect">
            <a:avLst/>
          </a:prstGeom>
          <a:noFill/>
        </p:spPr>
        <p:txBody>
          <a:bodyPr wrap="square" rtlCol="0">
            <a:spAutoFit/>
          </a:bodyPr>
          <a:lstStyle/>
          <a:p>
            <a:pPr>
              <a:spcBef>
                <a:spcPts val="600"/>
              </a:spcBef>
            </a:pPr>
            <a:r>
              <a:rPr lang="en" sz="2000" b="1" dirty="0"/>
              <a:t>The crowd saw Jesus as the perfect leader to free them from Rome: he would feed the troops and heal their wounds. But Jesus refused to be crowned king (Jn. 6:14-15).</a:t>
            </a:r>
          </a:p>
        </p:txBody>
      </p:sp>
      <p:graphicFrame>
        <p:nvGraphicFramePr>
          <p:cNvPr id="7" name="Diagrama 6">
            <a:extLst>
              <a:ext uri="{FF2B5EF4-FFF2-40B4-BE49-F238E27FC236}">
                <a16:creationId xmlns:a16="http://schemas.microsoft.com/office/drawing/2014/main" id="{5FA9382A-D346-7902-38A8-C3F63E89E78F}"/>
              </a:ext>
            </a:extLst>
          </p:cNvPr>
          <p:cNvGraphicFramePr/>
          <p:nvPr>
            <p:extLst>
              <p:ext uri="{D42A27DB-BD31-4B8C-83A1-F6EECF244321}">
                <p14:modId xmlns:p14="http://schemas.microsoft.com/office/powerpoint/2010/main" val="3782195837"/>
              </p:ext>
            </p:extLst>
          </p:nvPr>
        </p:nvGraphicFramePr>
        <p:xfrm>
          <a:off x="6153149" y="76200"/>
          <a:ext cx="5991225" cy="670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haciendo gestos con la cara pintada de blanco&#10;&#10;Descripción generada automáticamente con confianza media">
            <a:extLst>
              <a:ext uri="{FF2B5EF4-FFF2-40B4-BE49-F238E27FC236}">
                <a16:creationId xmlns:a16="http://schemas.microsoft.com/office/drawing/2014/main" id="{001CE651-779F-49B3-05E0-66072543318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6153150" y="4638675"/>
            <a:ext cx="3922650" cy="2143124"/>
          </a:xfrm>
          <a:prstGeom prst="rect">
            <a:avLst/>
          </a:prstGeom>
          <a:ln w="38100" cap="sq">
            <a:solidFill>
              <a:srgbClr val="57837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D246F814-A690-3909-9716-A5E03E965B3C}"/>
              </a:ext>
            </a:extLst>
          </p:cNvPr>
          <p:cNvSpPr txBox="1"/>
          <p:nvPr/>
        </p:nvSpPr>
        <p:spPr>
          <a:xfrm>
            <a:off x="104774" y="5477640"/>
            <a:ext cx="5991225" cy="1015663"/>
          </a:xfrm>
          <a:prstGeom prst="rect">
            <a:avLst/>
          </a:prstGeom>
          <a:noFill/>
        </p:spPr>
        <p:txBody>
          <a:bodyPr wrap="square">
            <a:spAutoFit/>
          </a:bodyPr>
          <a:lstStyle/>
          <a:p>
            <a:pPr>
              <a:spcBef>
                <a:spcPts val="600"/>
              </a:spcBef>
            </a:pPr>
            <a:r>
              <a:rPr lang="en" sz="2000" b="1" dirty="0"/>
              <a:t>With this expression, and others like it, Jesus identified himself with God, the “I AM” who spoke face to face with Moses (Ex. 3:13-14).</a:t>
            </a:r>
          </a:p>
        </p:txBody>
      </p:sp>
      <p:sp>
        <p:nvSpPr>
          <p:cNvPr id="10" name="CuadroTexto 9">
            <a:extLst>
              <a:ext uri="{FF2B5EF4-FFF2-40B4-BE49-F238E27FC236}">
                <a16:creationId xmlns:a16="http://schemas.microsoft.com/office/drawing/2014/main" id="{4438402B-F8F2-D271-C75B-84D648B4F0FC}"/>
              </a:ext>
            </a:extLst>
          </p:cNvPr>
          <p:cNvSpPr txBox="1"/>
          <p:nvPr/>
        </p:nvSpPr>
        <p:spPr>
          <a:xfrm>
            <a:off x="104773" y="3861813"/>
            <a:ext cx="5991225" cy="1631216"/>
          </a:xfrm>
          <a:prstGeom prst="rect">
            <a:avLst/>
          </a:prstGeom>
          <a:noFill/>
        </p:spPr>
        <p:txBody>
          <a:bodyPr wrap="square">
            <a:spAutoFit/>
          </a:bodyPr>
          <a:lstStyle/>
          <a:p>
            <a:pPr>
              <a:spcBef>
                <a:spcPts val="600"/>
              </a:spcBef>
            </a:pPr>
            <a:r>
              <a:rPr lang="en" sz="2000" b="1" dirty="0"/>
              <a:t>When He met the crowd again the next day, Jesus spoke to them clearly (Jn. 6:22-26). He did not want to meet only their physical needs. He had come to give them eternal life: “I am the bread of life” (Jn. 6:35).</a:t>
            </a:r>
          </a:p>
        </p:txBody>
      </p:sp>
    </p:spTree>
    <p:extLst>
      <p:ext uri="{BB962C8B-B14F-4D97-AF65-F5344CB8AC3E}">
        <p14:creationId xmlns:p14="http://schemas.microsoft.com/office/powerpoint/2010/main" val="28373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800" decel="100000"/>
                                        <p:tgtEl>
                                          <p:spTgt spid="4"/>
                                        </p:tgtEl>
                                      </p:cBhvr>
                                    </p:animEffect>
                                    <p:anim calcmode="lin" valueType="num">
                                      <p:cBhvr>
                                        <p:cTn id="27" dur="800" decel="100000" fill="hold"/>
                                        <p:tgtEl>
                                          <p:spTgt spid="4"/>
                                        </p:tgtEl>
                                        <p:attrNameLst>
                                          <p:attrName>style.rotation</p:attrName>
                                        </p:attrNameLst>
                                      </p:cBhvr>
                                      <p:tavLst>
                                        <p:tav tm="0">
                                          <p:val>
                                            <p:fltVal val="-90"/>
                                          </p:val>
                                        </p:tav>
                                        <p:tav tm="100000">
                                          <p:val>
                                            <p:fltVal val="0"/>
                                          </p:val>
                                        </p:tav>
                                      </p:tavLst>
                                    </p:anim>
                                    <p:anim calcmode="lin" valueType="num">
                                      <p:cBhvr>
                                        <p:cTn id="28" dur="800" decel="100000" fill="hold"/>
                                        <p:tgtEl>
                                          <p:spTgt spid="4"/>
                                        </p:tgtEl>
                                        <p:attrNameLst>
                                          <p:attrName>ppt_x</p:attrName>
                                        </p:attrNameLst>
                                      </p:cBhvr>
                                      <p:tavLst>
                                        <p:tav tm="0">
                                          <p:val>
                                            <p:strVal val="#ppt_x+0.4"/>
                                          </p:val>
                                        </p:tav>
                                        <p:tav tm="100000">
                                          <p:val>
                                            <p:strVal val="#ppt_x-0.05"/>
                                          </p:val>
                                        </p:tav>
                                      </p:tavLst>
                                    </p:anim>
                                    <p:anim calcmode="lin" valueType="num">
                                      <p:cBhvr>
                                        <p:cTn id="29" dur="800" decel="100000" fill="hold"/>
                                        <p:tgtEl>
                                          <p:spTgt spid="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7">
                                            <p:graphicEl>
                                              <a:dgm id="{4C820AE9-CE01-439A-8F47-1C33C62BA053}"/>
                                            </p:graphicEl>
                                          </p:spTgt>
                                        </p:tgtEl>
                                        <p:attrNameLst>
                                          <p:attrName>style.visibility</p:attrName>
                                        </p:attrNameLst>
                                      </p:cBhvr>
                                      <p:to>
                                        <p:strVal val="visible"/>
                                      </p:to>
                                    </p:set>
                                    <p:anim calcmode="lin" valueType="num">
                                      <p:cBhvr>
                                        <p:cTn id="45" dur="500" fill="hold"/>
                                        <p:tgtEl>
                                          <p:spTgt spid="7">
                                            <p:graphicEl>
                                              <a:dgm id="{4C820AE9-CE01-439A-8F47-1C33C62BA053}"/>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4C820AE9-CE01-439A-8F47-1C33C62BA053}"/>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4C820AE9-CE01-439A-8F47-1C33C62BA053}"/>
                                            </p:graphicEl>
                                          </p:spTgt>
                                        </p:tgtEl>
                                      </p:cBhvr>
                                    </p:animEffect>
                                    <p:anim calcmode="lin" valueType="num">
                                      <p:cBhvr>
                                        <p:cTn id="48" dur="500" fill="hold"/>
                                        <p:tgtEl>
                                          <p:spTgt spid="7">
                                            <p:graphicEl>
                                              <a:dgm id="{4C820AE9-CE01-439A-8F47-1C33C62BA053}"/>
                                            </p:graphicEl>
                                          </p:spTgt>
                                        </p:tgtEl>
                                        <p:attrNameLst>
                                          <p:attrName>ppt_x</p:attrName>
                                        </p:attrNameLst>
                                      </p:cBhvr>
                                      <p:tavLst>
                                        <p:tav tm="0">
                                          <p:val>
                                            <p:fltVal val="0.5"/>
                                          </p:val>
                                        </p:tav>
                                        <p:tav tm="100000">
                                          <p:val>
                                            <p:strVal val="#ppt_x"/>
                                          </p:val>
                                        </p:tav>
                                      </p:tavLst>
                                    </p:anim>
                                    <p:anim calcmode="lin" valueType="num">
                                      <p:cBhvr>
                                        <p:cTn id="49" dur="500" fill="hold"/>
                                        <p:tgtEl>
                                          <p:spTgt spid="7">
                                            <p:graphicEl>
                                              <a:dgm id="{4C820AE9-CE01-439A-8F47-1C33C62BA053}"/>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7">
                                            <p:graphicEl>
                                              <a:dgm id="{BC99CF08-DF74-47C4-BA94-9DCF7E65951A}"/>
                                            </p:graphicEl>
                                          </p:spTgt>
                                        </p:tgtEl>
                                        <p:attrNameLst>
                                          <p:attrName>style.visibility</p:attrName>
                                        </p:attrNameLst>
                                      </p:cBhvr>
                                      <p:to>
                                        <p:strVal val="visible"/>
                                      </p:to>
                                    </p:set>
                                    <p:anim calcmode="lin" valueType="num">
                                      <p:cBhvr>
                                        <p:cTn id="52" dur="500" fill="hold"/>
                                        <p:tgtEl>
                                          <p:spTgt spid="7">
                                            <p:graphicEl>
                                              <a:dgm id="{BC99CF08-DF74-47C4-BA94-9DCF7E65951A}"/>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BC99CF08-DF74-47C4-BA94-9DCF7E65951A}"/>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BC99CF08-DF74-47C4-BA94-9DCF7E65951A}"/>
                                            </p:graphicEl>
                                          </p:spTgt>
                                        </p:tgtEl>
                                      </p:cBhvr>
                                    </p:animEffect>
                                    <p:anim calcmode="lin" valueType="num">
                                      <p:cBhvr>
                                        <p:cTn id="55" dur="500" fill="hold"/>
                                        <p:tgtEl>
                                          <p:spTgt spid="7">
                                            <p:graphicEl>
                                              <a:dgm id="{BC99CF08-DF74-47C4-BA94-9DCF7E65951A}"/>
                                            </p:graphicEl>
                                          </p:spTgt>
                                        </p:tgtEl>
                                        <p:attrNameLst>
                                          <p:attrName>ppt_x</p:attrName>
                                        </p:attrNameLst>
                                      </p:cBhvr>
                                      <p:tavLst>
                                        <p:tav tm="0">
                                          <p:val>
                                            <p:fltVal val="0.5"/>
                                          </p:val>
                                        </p:tav>
                                        <p:tav tm="100000">
                                          <p:val>
                                            <p:strVal val="#ppt_x"/>
                                          </p:val>
                                        </p:tav>
                                      </p:tavLst>
                                    </p:anim>
                                    <p:anim calcmode="lin" valueType="num">
                                      <p:cBhvr>
                                        <p:cTn id="56" dur="500" fill="hold"/>
                                        <p:tgtEl>
                                          <p:spTgt spid="7">
                                            <p:graphicEl>
                                              <a:dgm id="{BC99CF08-DF74-47C4-BA94-9DCF7E65951A}"/>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7">
                                            <p:graphicEl>
                                              <a:dgm id="{E2877A97-EC41-49A2-9355-9807AE652012}"/>
                                            </p:graphicEl>
                                          </p:spTgt>
                                        </p:tgtEl>
                                        <p:attrNameLst>
                                          <p:attrName>style.visibility</p:attrName>
                                        </p:attrNameLst>
                                      </p:cBhvr>
                                      <p:to>
                                        <p:strVal val="visible"/>
                                      </p:to>
                                    </p:set>
                                    <p:anim calcmode="lin" valueType="num">
                                      <p:cBhvr>
                                        <p:cTn id="61" dur="500" fill="hold"/>
                                        <p:tgtEl>
                                          <p:spTgt spid="7">
                                            <p:graphicEl>
                                              <a:dgm id="{E2877A97-EC41-49A2-9355-9807AE652012}"/>
                                            </p:graphicEl>
                                          </p:spTgt>
                                        </p:tgtEl>
                                        <p:attrNameLst>
                                          <p:attrName>ppt_w</p:attrName>
                                        </p:attrNameLst>
                                      </p:cBhvr>
                                      <p:tavLst>
                                        <p:tav tm="0">
                                          <p:val>
                                            <p:fltVal val="0"/>
                                          </p:val>
                                        </p:tav>
                                        <p:tav tm="100000">
                                          <p:val>
                                            <p:strVal val="#ppt_w"/>
                                          </p:val>
                                        </p:tav>
                                      </p:tavLst>
                                    </p:anim>
                                    <p:anim calcmode="lin" valueType="num">
                                      <p:cBhvr>
                                        <p:cTn id="62" dur="500" fill="hold"/>
                                        <p:tgtEl>
                                          <p:spTgt spid="7">
                                            <p:graphicEl>
                                              <a:dgm id="{E2877A97-EC41-49A2-9355-9807AE652012}"/>
                                            </p:graphicEl>
                                          </p:spTgt>
                                        </p:tgtEl>
                                        <p:attrNameLst>
                                          <p:attrName>ppt_h</p:attrName>
                                        </p:attrNameLst>
                                      </p:cBhvr>
                                      <p:tavLst>
                                        <p:tav tm="0">
                                          <p:val>
                                            <p:fltVal val="0"/>
                                          </p:val>
                                        </p:tav>
                                        <p:tav tm="100000">
                                          <p:val>
                                            <p:strVal val="#ppt_h"/>
                                          </p:val>
                                        </p:tav>
                                      </p:tavLst>
                                    </p:anim>
                                    <p:animEffect transition="in" filter="fade">
                                      <p:cBhvr>
                                        <p:cTn id="63" dur="500"/>
                                        <p:tgtEl>
                                          <p:spTgt spid="7">
                                            <p:graphicEl>
                                              <a:dgm id="{E2877A97-EC41-49A2-9355-9807AE652012}"/>
                                            </p:graphicEl>
                                          </p:spTgt>
                                        </p:tgtEl>
                                      </p:cBhvr>
                                    </p:animEffect>
                                    <p:anim calcmode="lin" valueType="num">
                                      <p:cBhvr>
                                        <p:cTn id="64" dur="500" fill="hold"/>
                                        <p:tgtEl>
                                          <p:spTgt spid="7">
                                            <p:graphicEl>
                                              <a:dgm id="{E2877A97-EC41-49A2-9355-9807AE652012}"/>
                                            </p:graphicEl>
                                          </p:spTgt>
                                        </p:tgtEl>
                                        <p:attrNameLst>
                                          <p:attrName>ppt_x</p:attrName>
                                        </p:attrNameLst>
                                      </p:cBhvr>
                                      <p:tavLst>
                                        <p:tav tm="0">
                                          <p:val>
                                            <p:fltVal val="0.5"/>
                                          </p:val>
                                        </p:tav>
                                        <p:tav tm="100000">
                                          <p:val>
                                            <p:strVal val="#ppt_x"/>
                                          </p:val>
                                        </p:tav>
                                      </p:tavLst>
                                    </p:anim>
                                    <p:anim calcmode="lin" valueType="num">
                                      <p:cBhvr>
                                        <p:cTn id="65" dur="500" fill="hold"/>
                                        <p:tgtEl>
                                          <p:spTgt spid="7">
                                            <p:graphicEl>
                                              <a:dgm id="{E2877A97-EC41-49A2-9355-9807AE65201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7">
                                            <p:graphicEl>
                                              <a:dgm id="{D5265E85-3A68-4F43-9360-EBA55AFA7148}"/>
                                            </p:graphicEl>
                                          </p:spTgt>
                                        </p:tgtEl>
                                        <p:attrNameLst>
                                          <p:attrName>style.visibility</p:attrName>
                                        </p:attrNameLst>
                                      </p:cBhvr>
                                      <p:to>
                                        <p:strVal val="visible"/>
                                      </p:to>
                                    </p:set>
                                    <p:anim calcmode="lin" valueType="num">
                                      <p:cBhvr>
                                        <p:cTn id="68" dur="500" fill="hold"/>
                                        <p:tgtEl>
                                          <p:spTgt spid="7">
                                            <p:graphicEl>
                                              <a:dgm id="{D5265E85-3A68-4F43-9360-EBA55AFA7148}"/>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D5265E85-3A68-4F43-9360-EBA55AFA7148}"/>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D5265E85-3A68-4F43-9360-EBA55AFA7148}"/>
                                            </p:graphicEl>
                                          </p:spTgt>
                                        </p:tgtEl>
                                      </p:cBhvr>
                                    </p:animEffect>
                                    <p:anim calcmode="lin" valueType="num">
                                      <p:cBhvr>
                                        <p:cTn id="71" dur="500" fill="hold"/>
                                        <p:tgtEl>
                                          <p:spTgt spid="7">
                                            <p:graphicEl>
                                              <a:dgm id="{D5265E85-3A68-4F43-9360-EBA55AFA7148}"/>
                                            </p:graphicEl>
                                          </p:spTgt>
                                        </p:tgtEl>
                                        <p:attrNameLst>
                                          <p:attrName>ppt_x</p:attrName>
                                        </p:attrNameLst>
                                      </p:cBhvr>
                                      <p:tavLst>
                                        <p:tav tm="0">
                                          <p:val>
                                            <p:fltVal val="0.5"/>
                                          </p:val>
                                        </p:tav>
                                        <p:tav tm="100000">
                                          <p:val>
                                            <p:strVal val="#ppt_x"/>
                                          </p:val>
                                        </p:tav>
                                      </p:tavLst>
                                    </p:anim>
                                    <p:anim calcmode="lin" valueType="num">
                                      <p:cBhvr>
                                        <p:cTn id="72" dur="500" fill="hold"/>
                                        <p:tgtEl>
                                          <p:spTgt spid="7">
                                            <p:graphicEl>
                                              <a:dgm id="{D5265E85-3A68-4F43-9360-EBA55AFA7148}"/>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7">
                                            <p:graphicEl>
                                              <a:dgm id="{AE591536-5E4E-4700-9A7A-6921FCF511CD}"/>
                                            </p:graphicEl>
                                          </p:spTgt>
                                        </p:tgtEl>
                                        <p:attrNameLst>
                                          <p:attrName>style.visibility</p:attrName>
                                        </p:attrNameLst>
                                      </p:cBhvr>
                                      <p:to>
                                        <p:strVal val="visible"/>
                                      </p:to>
                                    </p:set>
                                    <p:anim calcmode="lin" valueType="num">
                                      <p:cBhvr>
                                        <p:cTn id="77" dur="500" fill="hold"/>
                                        <p:tgtEl>
                                          <p:spTgt spid="7">
                                            <p:graphicEl>
                                              <a:dgm id="{AE591536-5E4E-4700-9A7A-6921FCF511CD}"/>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AE591536-5E4E-4700-9A7A-6921FCF511CD}"/>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AE591536-5E4E-4700-9A7A-6921FCF511CD}"/>
                                            </p:graphicEl>
                                          </p:spTgt>
                                        </p:tgtEl>
                                      </p:cBhvr>
                                    </p:animEffect>
                                    <p:anim calcmode="lin" valueType="num">
                                      <p:cBhvr>
                                        <p:cTn id="80" dur="500" fill="hold"/>
                                        <p:tgtEl>
                                          <p:spTgt spid="7">
                                            <p:graphicEl>
                                              <a:dgm id="{AE591536-5E4E-4700-9A7A-6921FCF511CD}"/>
                                            </p:graphicEl>
                                          </p:spTgt>
                                        </p:tgtEl>
                                        <p:attrNameLst>
                                          <p:attrName>ppt_x</p:attrName>
                                        </p:attrNameLst>
                                      </p:cBhvr>
                                      <p:tavLst>
                                        <p:tav tm="0">
                                          <p:val>
                                            <p:fltVal val="0.5"/>
                                          </p:val>
                                        </p:tav>
                                        <p:tav tm="100000">
                                          <p:val>
                                            <p:strVal val="#ppt_x"/>
                                          </p:val>
                                        </p:tav>
                                      </p:tavLst>
                                    </p:anim>
                                    <p:anim calcmode="lin" valueType="num">
                                      <p:cBhvr>
                                        <p:cTn id="81" dur="500" fill="hold"/>
                                        <p:tgtEl>
                                          <p:spTgt spid="7">
                                            <p:graphicEl>
                                              <a:dgm id="{AE591536-5E4E-4700-9A7A-6921FCF511C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7">
                                            <p:graphicEl>
                                              <a:dgm id="{9C354319-AB49-4E01-BB2F-F22F7AABC9C5}"/>
                                            </p:graphicEl>
                                          </p:spTgt>
                                        </p:tgtEl>
                                        <p:attrNameLst>
                                          <p:attrName>style.visibility</p:attrName>
                                        </p:attrNameLst>
                                      </p:cBhvr>
                                      <p:to>
                                        <p:strVal val="visible"/>
                                      </p:to>
                                    </p:set>
                                    <p:anim calcmode="lin" valueType="num">
                                      <p:cBhvr>
                                        <p:cTn id="84" dur="500" fill="hold"/>
                                        <p:tgtEl>
                                          <p:spTgt spid="7">
                                            <p:graphicEl>
                                              <a:dgm id="{9C354319-AB49-4E01-BB2F-F22F7AABC9C5}"/>
                                            </p:graphicEl>
                                          </p:spTgt>
                                        </p:tgtEl>
                                        <p:attrNameLst>
                                          <p:attrName>ppt_w</p:attrName>
                                        </p:attrNameLst>
                                      </p:cBhvr>
                                      <p:tavLst>
                                        <p:tav tm="0">
                                          <p:val>
                                            <p:fltVal val="0"/>
                                          </p:val>
                                        </p:tav>
                                        <p:tav tm="100000">
                                          <p:val>
                                            <p:strVal val="#ppt_w"/>
                                          </p:val>
                                        </p:tav>
                                      </p:tavLst>
                                    </p:anim>
                                    <p:anim calcmode="lin" valueType="num">
                                      <p:cBhvr>
                                        <p:cTn id="85" dur="500" fill="hold"/>
                                        <p:tgtEl>
                                          <p:spTgt spid="7">
                                            <p:graphicEl>
                                              <a:dgm id="{9C354319-AB49-4E01-BB2F-F22F7AABC9C5}"/>
                                            </p:graphicEl>
                                          </p:spTgt>
                                        </p:tgtEl>
                                        <p:attrNameLst>
                                          <p:attrName>ppt_h</p:attrName>
                                        </p:attrNameLst>
                                      </p:cBhvr>
                                      <p:tavLst>
                                        <p:tav tm="0">
                                          <p:val>
                                            <p:fltVal val="0"/>
                                          </p:val>
                                        </p:tav>
                                        <p:tav tm="100000">
                                          <p:val>
                                            <p:strVal val="#ppt_h"/>
                                          </p:val>
                                        </p:tav>
                                      </p:tavLst>
                                    </p:anim>
                                    <p:animEffect transition="in" filter="fade">
                                      <p:cBhvr>
                                        <p:cTn id="86" dur="500"/>
                                        <p:tgtEl>
                                          <p:spTgt spid="7">
                                            <p:graphicEl>
                                              <a:dgm id="{9C354319-AB49-4E01-BB2F-F22F7AABC9C5}"/>
                                            </p:graphicEl>
                                          </p:spTgt>
                                        </p:tgtEl>
                                      </p:cBhvr>
                                    </p:animEffect>
                                    <p:anim calcmode="lin" valueType="num">
                                      <p:cBhvr>
                                        <p:cTn id="87" dur="500" fill="hold"/>
                                        <p:tgtEl>
                                          <p:spTgt spid="7">
                                            <p:graphicEl>
                                              <a:dgm id="{9C354319-AB49-4E01-BB2F-F22F7AABC9C5}"/>
                                            </p:graphicEl>
                                          </p:spTgt>
                                        </p:tgtEl>
                                        <p:attrNameLst>
                                          <p:attrName>ppt_x</p:attrName>
                                        </p:attrNameLst>
                                      </p:cBhvr>
                                      <p:tavLst>
                                        <p:tav tm="0">
                                          <p:val>
                                            <p:fltVal val="0.5"/>
                                          </p:val>
                                        </p:tav>
                                        <p:tav tm="100000">
                                          <p:val>
                                            <p:strVal val="#ppt_x"/>
                                          </p:val>
                                        </p:tav>
                                      </p:tavLst>
                                    </p:anim>
                                    <p:anim calcmode="lin" valueType="num">
                                      <p:cBhvr>
                                        <p:cTn id="88" dur="500" fill="hold"/>
                                        <p:tgtEl>
                                          <p:spTgt spid="7">
                                            <p:graphicEl>
                                              <a:dgm id="{9C354319-AB49-4E01-BB2F-F22F7AABC9C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7">
                                            <p:graphicEl>
                                              <a:dgm id="{3A73C8AB-DAAB-48CF-ABE0-72FFD3D2FE44}"/>
                                            </p:graphicEl>
                                          </p:spTgt>
                                        </p:tgtEl>
                                        <p:attrNameLst>
                                          <p:attrName>style.visibility</p:attrName>
                                        </p:attrNameLst>
                                      </p:cBhvr>
                                      <p:to>
                                        <p:strVal val="visible"/>
                                      </p:to>
                                    </p:set>
                                    <p:anim calcmode="lin" valueType="num">
                                      <p:cBhvr>
                                        <p:cTn id="93" dur="500" fill="hold"/>
                                        <p:tgtEl>
                                          <p:spTgt spid="7">
                                            <p:graphicEl>
                                              <a:dgm id="{3A73C8AB-DAAB-48CF-ABE0-72FFD3D2FE44}"/>
                                            </p:graphicEl>
                                          </p:spTgt>
                                        </p:tgtEl>
                                        <p:attrNameLst>
                                          <p:attrName>ppt_w</p:attrName>
                                        </p:attrNameLst>
                                      </p:cBhvr>
                                      <p:tavLst>
                                        <p:tav tm="0">
                                          <p:val>
                                            <p:fltVal val="0"/>
                                          </p:val>
                                        </p:tav>
                                        <p:tav tm="100000">
                                          <p:val>
                                            <p:strVal val="#ppt_w"/>
                                          </p:val>
                                        </p:tav>
                                      </p:tavLst>
                                    </p:anim>
                                    <p:anim calcmode="lin" valueType="num">
                                      <p:cBhvr>
                                        <p:cTn id="94" dur="500" fill="hold"/>
                                        <p:tgtEl>
                                          <p:spTgt spid="7">
                                            <p:graphicEl>
                                              <a:dgm id="{3A73C8AB-DAAB-48CF-ABE0-72FFD3D2FE44}"/>
                                            </p:graphicEl>
                                          </p:spTgt>
                                        </p:tgtEl>
                                        <p:attrNameLst>
                                          <p:attrName>ppt_h</p:attrName>
                                        </p:attrNameLst>
                                      </p:cBhvr>
                                      <p:tavLst>
                                        <p:tav tm="0">
                                          <p:val>
                                            <p:fltVal val="0"/>
                                          </p:val>
                                        </p:tav>
                                        <p:tav tm="100000">
                                          <p:val>
                                            <p:strVal val="#ppt_h"/>
                                          </p:val>
                                        </p:tav>
                                      </p:tavLst>
                                    </p:anim>
                                    <p:animEffect transition="in" filter="fade">
                                      <p:cBhvr>
                                        <p:cTn id="95" dur="500"/>
                                        <p:tgtEl>
                                          <p:spTgt spid="7">
                                            <p:graphicEl>
                                              <a:dgm id="{3A73C8AB-DAAB-48CF-ABE0-72FFD3D2FE44}"/>
                                            </p:graphicEl>
                                          </p:spTgt>
                                        </p:tgtEl>
                                      </p:cBhvr>
                                    </p:animEffect>
                                    <p:anim calcmode="lin" valueType="num">
                                      <p:cBhvr>
                                        <p:cTn id="96" dur="500" fill="hold"/>
                                        <p:tgtEl>
                                          <p:spTgt spid="7">
                                            <p:graphicEl>
                                              <a:dgm id="{3A73C8AB-DAAB-48CF-ABE0-72FFD3D2FE44}"/>
                                            </p:graphicEl>
                                          </p:spTgt>
                                        </p:tgtEl>
                                        <p:attrNameLst>
                                          <p:attrName>ppt_x</p:attrName>
                                        </p:attrNameLst>
                                      </p:cBhvr>
                                      <p:tavLst>
                                        <p:tav tm="0">
                                          <p:val>
                                            <p:fltVal val="0.5"/>
                                          </p:val>
                                        </p:tav>
                                        <p:tav tm="100000">
                                          <p:val>
                                            <p:strVal val="#ppt_x"/>
                                          </p:val>
                                        </p:tav>
                                      </p:tavLst>
                                    </p:anim>
                                    <p:anim calcmode="lin" valueType="num">
                                      <p:cBhvr>
                                        <p:cTn id="97" dur="500" fill="hold"/>
                                        <p:tgtEl>
                                          <p:spTgt spid="7">
                                            <p:graphicEl>
                                              <a:dgm id="{3A73C8AB-DAAB-48CF-ABE0-72FFD3D2FE44}"/>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7">
                                            <p:graphicEl>
                                              <a:dgm id="{B92638FE-AFD5-4702-81B7-8FFD72157C94}"/>
                                            </p:graphicEl>
                                          </p:spTgt>
                                        </p:tgtEl>
                                        <p:attrNameLst>
                                          <p:attrName>style.visibility</p:attrName>
                                        </p:attrNameLst>
                                      </p:cBhvr>
                                      <p:to>
                                        <p:strVal val="visible"/>
                                      </p:to>
                                    </p:set>
                                    <p:anim calcmode="lin" valueType="num">
                                      <p:cBhvr>
                                        <p:cTn id="100" dur="500" fill="hold"/>
                                        <p:tgtEl>
                                          <p:spTgt spid="7">
                                            <p:graphicEl>
                                              <a:dgm id="{B92638FE-AFD5-4702-81B7-8FFD72157C94}"/>
                                            </p:graphicEl>
                                          </p:spTgt>
                                        </p:tgtEl>
                                        <p:attrNameLst>
                                          <p:attrName>ppt_w</p:attrName>
                                        </p:attrNameLst>
                                      </p:cBhvr>
                                      <p:tavLst>
                                        <p:tav tm="0">
                                          <p:val>
                                            <p:fltVal val="0"/>
                                          </p:val>
                                        </p:tav>
                                        <p:tav tm="100000">
                                          <p:val>
                                            <p:strVal val="#ppt_w"/>
                                          </p:val>
                                        </p:tav>
                                      </p:tavLst>
                                    </p:anim>
                                    <p:anim calcmode="lin" valueType="num">
                                      <p:cBhvr>
                                        <p:cTn id="101" dur="500" fill="hold"/>
                                        <p:tgtEl>
                                          <p:spTgt spid="7">
                                            <p:graphicEl>
                                              <a:dgm id="{B92638FE-AFD5-4702-81B7-8FFD72157C94}"/>
                                            </p:graphicEl>
                                          </p:spTgt>
                                        </p:tgtEl>
                                        <p:attrNameLst>
                                          <p:attrName>ppt_h</p:attrName>
                                        </p:attrNameLst>
                                      </p:cBhvr>
                                      <p:tavLst>
                                        <p:tav tm="0">
                                          <p:val>
                                            <p:fltVal val="0"/>
                                          </p:val>
                                        </p:tav>
                                        <p:tav tm="100000">
                                          <p:val>
                                            <p:strVal val="#ppt_h"/>
                                          </p:val>
                                        </p:tav>
                                      </p:tavLst>
                                    </p:anim>
                                    <p:animEffect transition="in" filter="fade">
                                      <p:cBhvr>
                                        <p:cTn id="102" dur="500"/>
                                        <p:tgtEl>
                                          <p:spTgt spid="7">
                                            <p:graphicEl>
                                              <a:dgm id="{B92638FE-AFD5-4702-81B7-8FFD72157C94}"/>
                                            </p:graphicEl>
                                          </p:spTgt>
                                        </p:tgtEl>
                                      </p:cBhvr>
                                    </p:animEffect>
                                    <p:anim calcmode="lin" valueType="num">
                                      <p:cBhvr>
                                        <p:cTn id="103" dur="500" fill="hold"/>
                                        <p:tgtEl>
                                          <p:spTgt spid="7">
                                            <p:graphicEl>
                                              <a:dgm id="{B92638FE-AFD5-4702-81B7-8FFD72157C94}"/>
                                            </p:graphicEl>
                                          </p:spTgt>
                                        </p:tgtEl>
                                        <p:attrNameLst>
                                          <p:attrName>ppt_x</p:attrName>
                                        </p:attrNameLst>
                                      </p:cBhvr>
                                      <p:tavLst>
                                        <p:tav tm="0">
                                          <p:val>
                                            <p:fltVal val="0.5"/>
                                          </p:val>
                                        </p:tav>
                                        <p:tav tm="100000">
                                          <p:val>
                                            <p:strVal val="#ppt_x"/>
                                          </p:val>
                                        </p:tav>
                                      </p:tavLst>
                                    </p:anim>
                                    <p:anim calcmode="lin" valueType="num">
                                      <p:cBhvr>
                                        <p:cTn id="104" dur="500" fill="hold"/>
                                        <p:tgtEl>
                                          <p:spTgt spid="7">
                                            <p:graphicEl>
                                              <a:dgm id="{B92638FE-AFD5-4702-81B7-8FFD72157C94}"/>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7">
                                            <p:graphicEl>
                                              <a:dgm id="{1BFB4F9E-1008-441B-8165-5CCC7735077D}"/>
                                            </p:graphicEl>
                                          </p:spTgt>
                                        </p:tgtEl>
                                        <p:attrNameLst>
                                          <p:attrName>style.visibility</p:attrName>
                                        </p:attrNameLst>
                                      </p:cBhvr>
                                      <p:to>
                                        <p:strVal val="visible"/>
                                      </p:to>
                                    </p:set>
                                    <p:anim calcmode="lin" valueType="num">
                                      <p:cBhvr>
                                        <p:cTn id="109" dur="500" fill="hold"/>
                                        <p:tgtEl>
                                          <p:spTgt spid="7">
                                            <p:graphicEl>
                                              <a:dgm id="{1BFB4F9E-1008-441B-8165-5CCC7735077D}"/>
                                            </p:graphicEl>
                                          </p:spTgt>
                                        </p:tgtEl>
                                        <p:attrNameLst>
                                          <p:attrName>ppt_w</p:attrName>
                                        </p:attrNameLst>
                                      </p:cBhvr>
                                      <p:tavLst>
                                        <p:tav tm="0">
                                          <p:val>
                                            <p:fltVal val="0"/>
                                          </p:val>
                                        </p:tav>
                                        <p:tav tm="100000">
                                          <p:val>
                                            <p:strVal val="#ppt_w"/>
                                          </p:val>
                                        </p:tav>
                                      </p:tavLst>
                                    </p:anim>
                                    <p:anim calcmode="lin" valueType="num">
                                      <p:cBhvr>
                                        <p:cTn id="110" dur="500" fill="hold"/>
                                        <p:tgtEl>
                                          <p:spTgt spid="7">
                                            <p:graphicEl>
                                              <a:dgm id="{1BFB4F9E-1008-441B-8165-5CCC7735077D}"/>
                                            </p:graphicEl>
                                          </p:spTgt>
                                        </p:tgtEl>
                                        <p:attrNameLst>
                                          <p:attrName>ppt_h</p:attrName>
                                        </p:attrNameLst>
                                      </p:cBhvr>
                                      <p:tavLst>
                                        <p:tav tm="0">
                                          <p:val>
                                            <p:fltVal val="0"/>
                                          </p:val>
                                        </p:tav>
                                        <p:tav tm="100000">
                                          <p:val>
                                            <p:strVal val="#ppt_h"/>
                                          </p:val>
                                        </p:tav>
                                      </p:tavLst>
                                    </p:anim>
                                    <p:animEffect transition="in" filter="fade">
                                      <p:cBhvr>
                                        <p:cTn id="111" dur="500"/>
                                        <p:tgtEl>
                                          <p:spTgt spid="7">
                                            <p:graphicEl>
                                              <a:dgm id="{1BFB4F9E-1008-441B-8165-5CCC7735077D}"/>
                                            </p:graphicEl>
                                          </p:spTgt>
                                        </p:tgtEl>
                                      </p:cBhvr>
                                    </p:animEffect>
                                    <p:anim calcmode="lin" valueType="num">
                                      <p:cBhvr>
                                        <p:cTn id="112" dur="500" fill="hold"/>
                                        <p:tgtEl>
                                          <p:spTgt spid="7">
                                            <p:graphicEl>
                                              <a:dgm id="{1BFB4F9E-1008-441B-8165-5CCC7735077D}"/>
                                            </p:graphicEl>
                                          </p:spTgt>
                                        </p:tgtEl>
                                        <p:attrNameLst>
                                          <p:attrName>ppt_x</p:attrName>
                                        </p:attrNameLst>
                                      </p:cBhvr>
                                      <p:tavLst>
                                        <p:tav tm="0">
                                          <p:val>
                                            <p:fltVal val="0.5"/>
                                          </p:val>
                                        </p:tav>
                                        <p:tav tm="100000">
                                          <p:val>
                                            <p:strVal val="#ppt_x"/>
                                          </p:val>
                                        </p:tav>
                                      </p:tavLst>
                                    </p:anim>
                                    <p:anim calcmode="lin" valueType="num">
                                      <p:cBhvr>
                                        <p:cTn id="113" dur="500" fill="hold"/>
                                        <p:tgtEl>
                                          <p:spTgt spid="7">
                                            <p:graphicEl>
                                              <a:dgm id="{1BFB4F9E-1008-441B-8165-5CCC7735077D}"/>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7">
                                            <p:graphicEl>
                                              <a:dgm id="{33F5EEE0-E4AB-4BDF-ADB6-EF1FD4D4EB89}"/>
                                            </p:graphicEl>
                                          </p:spTgt>
                                        </p:tgtEl>
                                        <p:attrNameLst>
                                          <p:attrName>style.visibility</p:attrName>
                                        </p:attrNameLst>
                                      </p:cBhvr>
                                      <p:to>
                                        <p:strVal val="visible"/>
                                      </p:to>
                                    </p:set>
                                    <p:anim calcmode="lin" valueType="num">
                                      <p:cBhvr>
                                        <p:cTn id="116" dur="500" fill="hold"/>
                                        <p:tgtEl>
                                          <p:spTgt spid="7">
                                            <p:graphicEl>
                                              <a:dgm id="{33F5EEE0-E4AB-4BDF-ADB6-EF1FD4D4EB89}"/>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33F5EEE0-E4AB-4BDF-ADB6-EF1FD4D4EB89}"/>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33F5EEE0-E4AB-4BDF-ADB6-EF1FD4D4EB89}"/>
                                            </p:graphicEl>
                                          </p:spTgt>
                                        </p:tgtEl>
                                      </p:cBhvr>
                                    </p:animEffect>
                                    <p:anim calcmode="lin" valueType="num">
                                      <p:cBhvr>
                                        <p:cTn id="119" dur="500" fill="hold"/>
                                        <p:tgtEl>
                                          <p:spTgt spid="7">
                                            <p:graphicEl>
                                              <a:dgm id="{33F5EEE0-E4AB-4BDF-ADB6-EF1FD4D4EB89}"/>
                                            </p:graphicEl>
                                          </p:spTgt>
                                        </p:tgtEl>
                                        <p:attrNameLst>
                                          <p:attrName>ppt_x</p:attrName>
                                        </p:attrNameLst>
                                      </p:cBhvr>
                                      <p:tavLst>
                                        <p:tav tm="0">
                                          <p:val>
                                            <p:fltVal val="0.5"/>
                                          </p:val>
                                        </p:tav>
                                        <p:tav tm="100000">
                                          <p:val>
                                            <p:strVal val="#ppt_x"/>
                                          </p:val>
                                        </p:tav>
                                      </p:tavLst>
                                    </p:anim>
                                    <p:anim calcmode="lin" valueType="num">
                                      <p:cBhvr>
                                        <p:cTn id="120" dur="500" fill="hold"/>
                                        <p:tgtEl>
                                          <p:spTgt spid="7">
                                            <p:graphicEl>
                                              <a:dgm id="{33F5EEE0-E4AB-4BDF-ADB6-EF1FD4D4EB89}"/>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3" presetClass="entr" presetSubtype="528" fill="hold" grpId="0" nodeType="clickEffect">
                                  <p:stCondLst>
                                    <p:cond delay="0"/>
                                  </p:stCondLst>
                                  <p:childTnLst>
                                    <p:set>
                                      <p:cBhvr>
                                        <p:cTn id="124" dur="1" fill="hold">
                                          <p:stCondLst>
                                            <p:cond delay="0"/>
                                          </p:stCondLst>
                                        </p:cTn>
                                        <p:tgtEl>
                                          <p:spTgt spid="7">
                                            <p:graphicEl>
                                              <a:dgm id="{3623B361-7671-4E26-8104-601D2BD1A7CD}"/>
                                            </p:graphicEl>
                                          </p:spTgt>
                                        </p:tgtEl>
                                        <p:attrNameLst>
                                          <p:attrName>style.visibility</p:attrName>
                                        </p:attrNameLst>
                                      </p:cBhvr>
                                      <p:to>
                                        <p:strVal val="visible"/>
                                      </p:to>
                                    </p:set>
                                    <p:anim calcmode="lin" valueType="num">
                                      <p:cBhvr>
                                        <p:cTn id="125" dur="500" fill="hold"/>
                                        <p:tgtEl>
                                          <p:spTgt spid="7">
                                            <p:graphicEl>
                                              <a:dgm id="{3623B361-7671-4E26-8104-601D2BD1A7CD}"/>
                                            </p:graphicEl>
                                          </p:spTgt>
                                        </p:tgtEl>
                                        <p:attrNameLst>
                                          <p:attrName>ppt_w</p:attrName>
                                        </p:attrNameLst>
                                      </p:cBhvr>
                                      <p:tavLst>
                                        <p:tav tm="0">
                                          <p:val>
                                            <p:fltVal val="0"/>
                                          </p:val>
                                        </p:tav>
                                        <p:tav tm="100000">
                                          <p:val>
                                            <p:strVal val="#ppt_w"/>
                                          </p:val>
                                        </p:tav>
                                      </p:tavLst>
                                    </p:anim>
                                    <p:anim calcmode="lin" valueType="num">
                                      <p:cBhvr>
                                        <p:cTn id="126" dur="500" fill="hold"/>
                                        <p:tgtEl>
                                          <p:spTgt spid="7">
                                            <p:graphicEl>
                                              <a:dgm id="{3623B361-7671-4E26-8104-601D2BD1A7CD}"/>
                                            </p:graphicEl>
                                          </p:spTgt>
                                        </p:tgtEl>
                                        <p:attrNameLst>
                                          <p:attrName>ppt_h</p:attrName>
                                        </p:attrNameLst>
                                      </p:cBhvr>
                                      <p:tavLst>
                                        <p:tav tm="0">
                                          <p:val>
                                            <p:fltVal val="0"/>
                                          </p:val>
                                        </p:tav>
                                        <p:tav tm="100000">
                                          <p:val>
                                            <p:strVal val="#ppt_h"/>
                                          </p:val>
                                        </p:tav>
                                      </p:tavLst>
                                    </p:anim>
                                    <p:animEffect transition="in" filter="fade">
                                      <p:cBhvr>
                                        <p:cTn id="127" dur="500"/>
                                        <p:tgtEl>
                                          <p:spTgt spid="7">
                                            <p:graphicEl>
                                              <a:dgm id="{3623B361-7671-4E26-8104-601D2BD1A7CD}"/>
                                            </p:graphicEl>
                                          </p:spTgt>
                                        </p:tgtEl>
                                      </p:cBhvr>
                                    </p:animEffect>
                                    <p:anim calcmode="lin" valueType="num">
                                      <p:cBhvr>
                                        <p:cTn id="128" dur="500" fill="hold"/>
                                        <p:tgtEl>
                                          <p:spTgt spid="7">
                                            <p:graphicEl>
                                              <a:dgm id="{3623B361-7671-4E26-8104-601D2BD1A7CD}"/>
                                            </p:graphicEl>
                                          </p:spTgt>
                                        </p:tgtEl>
                                        <p:attrNameLst>
                                          <p:attrName>ppt_x</p:attrName>
                                        </p:attrNameLst>
                                      </p:cBhvr>
                                      <p:tavLst>
                                        <p:tav tm="0">
                                          <p:val>
                                            <p:fltVal val="0.5"/>
                                          </p:val>
                                        </p:tav>
                                        <p:tav tm="100000">
                                          <p:val>
                                            <p:strVal val="#ppt_x"/>
                                          </p:val>
                                        </p:tav>
                                      </p:tavLst>
                                    </p:anim>
                                    <p:anim calcmode="lin" valueType="num">
                                      <p:cBhvr>
                                        <p:cTn id="129" dur="500" fill="hold"/>
                                        <p:tgtEl>
                                          <p:spTgt spid="7">
                                            <p:graphicEl>
                                              <a:dgm id="{3623B361-7671-4E26-8104-601D2BD1A7CD}"/>
                                            </p:graphicEl>
                                          </p:spTgt>
                                        </p:tgtEl>
                                        <p:attrNameLst>
                                          <p:attrName>ppt_y</p:attrName>
                                        </p:attrNameLst>
                                      </p:cBhvr>
                                      <p:tavLst>
                                        <p:tav tm="0">
                                          <p:val>
                                            <p:fltVal val="0.5"/>
                                          </p:val>
                                        </p:tav>
                                        <p:tav tm="100000">
                                          <p:val>
                                            <p:strVal val="#ppt_y"/>
                                          </p:val>
                                        </p:tav>
                                      </p:tavLst>
                                    </p:anim>
                                  </p:childTnLst>
                                </p:cTn>
                              </p:par>
                              <p:par>
                                <p:cTn id="130" presetID="53" presetClass="entr" presetSubtype="528" fill="hold" grpId="0" nodeType="withEffect">
                                  <p:stCondLst>
                                    <p:cond delay="0"/>
                                  </p:stCondLst>
                                  <p:childTnLst>
                                    <p:set>
                                      <p:cBhvr>
                                        <p:cTn id="131" dur="1" fill="hold">
                                          <p:stCondLst>
                                            <p:cond delay="0"/>
                                          </p:stCondLst>
                                        </p:cTn>
                                        <p:tgtEl>
                                          <p:spTgt spid="7">
                                            <p:graphicEl>
                                              <a:dgm id="{99A3A78E-3B14-455D-A7E0-5074BF8A19C3}"/>
                                            </p:graphicEl>
                                          </p:spTgt>
                                        </p:tgtEl>
                                        <p:attrNameLst>
                                          <p:attrName>style.visibility</p:attrName>
                                        </p:attrNameLst>
                                      </p:cBhvr>
                                      <p:to>
                                        <p:strVal val="visible"/>
                                      </p:to>
                                    </p:set>
                                    <p:anim calcmode="lin" valueType="num">
                                      <p:cBhvr>
                                        <p:cTn id="132" dur="500" fill="hold"/>
                                        <p:tgtEl>
                                          <p:spTgt spid="7">
                                            <p:graphicEl>
                                              <a:dgm id="{99A3A78E-3B14-455D-A7E0-5074BF8A19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99A3A78E-3B14-455D-A7E0-5074BF8A19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99A3A78E-3B14-455D-A7E0-5074BF8A19C3}"/>
                                            </p:graphicEl>
                                          </p:spTgt>
                                        </p:tgtEl>
                                      </p:cBhvr>
                                    </p:animEffect>
                                    <p:anim calcmode="lin" valueType="num">
                                      <p:cBhvr>
                                        <p:cTn id="135" dur="500" fill="hold"/>
                                        <p:tgtEl>
                                          <p:spTgt spid="7">
                                            <p:graphicEl>
                                              <a:dgm id="{99A3A78E-3B14-455D-A7E0-5074BF8A19C3}"/>
                                            </p:graphicEl>
                                          </p:spTgt>
                                        </p:tgtEl>
                                        <p:attrNameLst>
                                          <p:attrName>ppt_x</p:attrName>
                                        </p:attrNameLst>
                                      </p:cBhvr>
                                      <p:tavLst>
                                        <p:tav tm="0">
                                          <p:val>
                                            <p:fltVal val="0.5"/>
                                          </p:val>
                                        </p:tav>
                                        <p:tav tm="100000">
                                          <p:val>
                                            <p:strVal val="#ppt_x"/>
                                          </p:val>
                                        </p:tav>
                                      </p:tavLst>
                                    </p:anim>
                                    <p:anim calcmode="lin" valueType="num">
                                      <p:cBhvr>
                                        <p:cTn id="136" dur="500" fill="hold"/>
                                        <p:tgtEl>
                                          <p:spTgt spid="7">
                                            <p:graphicEl>
                                              <a:dgm id="{99A3A78E-3B14-455D-A7E0-5074BF8A19C3}"/>
                                            </p:graphicEl>
                                          </p:spTgt>
                                        </p:tgtEl>
                                        <p:attrNameLst>
                                          <p:attrName>ppt_y</p:attrName>
                                        </p:attrNameLst>
                                      </p:cBhvr>
                                      <p:tavLst>
                                        <p:tav tm="0">
                                          <p:val>
                                            <p:fltVal val="0.5"/>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53" presetClass="entr" presetSubtype="528" fill="hold" grpId="0" nodeType="clickEffect">
                                  <p:stCondLst>
                                    <p:cond delay="0"/>
                                  </p:stCondLst>
                                  <p:childTnLst>
                                    <p:set>
                                      <p:cBhvr>
                                        <p:cTn id="140" dur="1" fill="hold">
                                          <p:stCondLst>
                                            <p:cond delay="0"/>
                                          </p:stCondLst>
                                        </p:cTn>
                                        <p:tgtEl>
                                          <p:spTgt spid="7">
                                            <p:graphicEl>
                                              <a:dgm id="{CEF0755E-AA42-4E79-B9AC-7B910BDC1D21}"/>
                                            </p:graphicEl>
                                          </p:spTgt>
                                        </p:tgtEl>
                                        <p:attrNameLst>
                                          <p:attrName>style.visibility</p:attrName>
                                        </p:attrNameLst>
                                      </p:cBhvr>
                                      <p:to>
                                        <p:strVal val="visible"/>
                                      </p:to>
                                    </p:set>
                                    <p:anim calcmode="lin" valueType="num">
                                      <p:cBhvr>
                                        <p:cTn id="141" dur="500" fill="hold"/>
                                        <p:tgtEl>
                                          <p:spTgt spid="7">
                                            <p:graphicEl>
                                              <a:dgm id="{CEF0755E-AA42-4E79-B9AC-7B910BDC1D21}"/>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CEF0755E-AA42-4E79-B9AC-7B910BDC1D21}"/>
                                            </p:graphicEl>
                                          </p:spTgt>
                                        </p:tgtEl>
                                        <p:attrNameLst>
                                          <p:attrName>ppt_h</p:attrName>
                                        </p:attrNameLst>
                                      </p:cBhvr>
                                      <p:tavLst>
                                        <p:tav tm="0">
                                          <p:val>
                                            <p:fltVal val="0"/>
                                          </p:val>
                                        </p:tav>
                                        <p:tav tm="100000">
                                          <p:val>
                                            <p:strVal val="#ppt_h"/>
                                          </p:val>
                                        </p:tav>
                                      </p:tavLst>
                                    </p:anim>
                                    <p:animEffect transition="in" filter="fade">
                                      <p:cBhvr>
                                        <p:cTn id="143" dur="500"/>
                                        <p:tgtEl>
                                          <p:spTgt spid="7">
                                            <p:graphicEl>
                                              <a:dgm id="{CEF0755E-AA42-4E79-B9AC-7B910BDC1D21}"/>
                                            </p:graphicEl>
                                          </p:spTgt>
                                        </p:tgtEl>
                                      </p:cBhvr>
                                    </p:animEffect>
                                    <p:anim calcmode="lin" valueType="num">
                                      <p:cBhvr>
                                        <p:cTn id="144" dur="500" fill="hold"/>
                                        <p:tgtEl>
                                          <p:spTgt spid="7">
                                            <p:graphicEl>
                                              <a:dgm id="{CEF0755E-AA42-4E79-B9AC-7B910BDC1D21}"/>
                                            </p:graphicEl>
                                          </p:spTgt>
                                        </p:tgtEl>
                                        <p:attrNameLst>
                                          <p:attrName>ppt_x</p:attrName>
                                        </p:attrNameLst>
                                      </p:cBhvr>
                                      <p:tavLst>
                                        <p:tav tm="0">
                                          <p:val>
                                            <p:fltVal val="0.5"/>
                                          </p:val>
                                        </p:tav>
                                        <p:tav tm="100000">
                                          <p:val>
                                            <p:strVal val="#ppt_x"/>
                                          </p:val>
                                        </p:tav>
                                      </p:tavLst>
                                    </p:anim>
                                    <p:anim calcmode="lin" valueType="num">
                                      <p:cBhvr>
                                        <p:cTn id="145" dur="500" fill="hold"/>
                                        <p:tgtEl>
                                          <p:spTgt spid="7">
                                            <p:graphicEl>
                                              <a:dgm id="{CEF0755E-AA42-4E79-B9AC-7B910BDC1D21}"/>
                                            </p:graphicEl>
                                          </p:spTgt>
                                        </p:tgtEl>
                                        <p:attrNameLst>
                                          <p:attrName>ppt_y</p:attrName>
                                        </p:attrNameLst>
                                      </p:cBhvr>
                                      <p:tavLst>
                                        <p:tav tm="0">
                                          <p:val>
                                            <p:fltVal val="0.5"/>
                                          </p:val>
                                        </p:tav>
                                        <p:tav tm="100000">
                                          <p:val>
                                            <p:strVal val="#ppt_y"/>
                                          </p:val>
                                        </p:tav>
                                      </p:tavLst>
                                    </p:anim>
                                  </p:childTnLst>
                                </p:cTn>
                              </p:par>
                              <p:par>
                                <p:cTn id="146" presetID="53" presetClass="entr" presetSubtype="528" fill="hold" grpId="0" nodeType="withEffect">
                                  <p:stCondLst>
                                    <p:cond delay="0"/>
                                  </p:stCondLst>
                                  <p:childTnLst>
                                    <p:set>
                                      <p:cBhvr>
                                        <p:cTn id="147" dur="1" fill="hold">
                                          <p:stCondLst>
                                            <p:cond delay="0"/>
                                          </p:stCondLst>
                                        </p:cTn>
                                        <p:tgtEl>
                                          <p:spTgt spid="7">
                                            <p:graphicEl>
                                              <a:dgm id="{C86E67C3-2BDA-401F-96FE-EB199631218B}"/>
                                            </p:graphicEl>
                                          </p:spTgt>
                                        </p:tgtEl>
                                        <p:attrNameLst>
                                          <p:attrName>style.visibility</p:attrName>
                                        </p:attrNameLst>
                                      </p:cBhvr>
                                      <p:to>
                                        <p:strVal val="visible"/>
                                      </p:to>
                                    </p:set>
                                    <p:anim calcmode="lin" valueType="num">
                                      <p:cBhvr>
                                        <p:cTn id="148" dur="500" fill="hold"/>
                                        <p:tgtEl>
                                          <p:spTgt spid="7">
                                            <p:graphicEl>
                                              <a:dgm id="{C86E67C3-2BDA-401F-96FE-EB199631218B}"/>
                                            </p:graphicEl>
                                          </p:spTgt>
                                        </p:tgtEl>
                                        <p:attrNameLst>
                                          <p:attrName>ppt_w</p:attrName>
                                        </p:attrNameLst>
                                      </p:cBhvr>
                                      <p:tavLst>
                                        <p:tav tm="0">
                                          <p:val>
                                            <p:fltVal val="0"/>
                                          </p:val>
                                        </p:tav>
                                        <p:tav tm="100000">
                                          <p:val>
                                            <p:strVal val="#ppt_w"/>
                                          </p:val>
                                        </p:tav>
                                      </p:tavLst>
                                    </p:anim>
                                    <p:anim calcmode="lin" valueType="num">
                                      <p:cBhvr>
                                        <p:cTn id="149" dur="500" fill="hold"/>
                                        <p:tgtEl>
                                          <p:spTgt spid="7">
                                            <p:graphicEl>
                                              <a:dgm id="{C86E67C3-2BDA-401F-96FE-EB199631218B}"/>
                                            </p:graphicEl>
                                          </p:spTgt>
                                        </p:tgtEl>
                                        <p:attrNameLst>
                                          <p:attrName>ppt_h</p:attrName>
                                        </p:attrNameLst>
                                      </p:cBhvr>
                                      <p:tavLst>
                                        <p:tav tm="0">
                                          <p:val>
                                            <p:fltVal val="0"/>
                                          </p:val>
                                        </p:tav>
                                        <p:tav tm="100000">
                                          <p:val>
                                            <p:strVal val="#ppt_h"/>
                                          </p:val>
                                        </p:tav>
                                      </p:tavLst>
                                    </p:anim>
                                    <p:animEffect transition="in" filter="fade">
                                      <p:cBhvr>
                                        <p:cTn id="150" dur="500"/>
                                        <p:tgtEl>
                                          <p:spTgt spid="7">
                                            <p:graphicEl>
                                              <a:dgm id="{C86E67C3-2BDA-401F-96FE-EB199631218B}"/>
                                            </p:graphicEl>
                                          </p:spTgt>
                                        </p:tgtEl>
                                      </p:cBhvr>
                                    </p:animEffect>
                                    <p:anim calcmode="lin" valueType="num">
                                      <p:cBhvr>
                                        <p:cTn id="151" dur="500" fill="hold"/>
                                        <p:tgtEl>
                                          <p:spTgt spid="7">
                                            <p:graphicEl>
                                              <a:dgm id="{C86E67C3-2BDA-401F-96FE-EB199631218B}"/>
                                            </p:graphicEl>
                                          </p:spTgt>
                                        </p:tgtEl>
                                        <p:attrNameLst>
                                          <p:attrName>ppt_x</p:attrName>
                                        </p:attrNameLst>
                                      </p:cBhvr>
                                      <p:tavLst>
                                        <p:tav tm="0">
                                          <p:val>
                                            <p:fltVal val="0.5"/>
                                          </p:val>
                                        </p:tav>
                                        <p:tav tm="100000">
                                          <p:val>
                                            <p:strVal val="#ppt_x"/>
                                          </p:val>
                                        </p:tav>
                                      </p:tavLst>
                                    </p:anim>
                                    <p:anim calcmode="lin" valueType="num">
                                      <p:cBhvr>
                                        <p:cTn id="152" dur="500" fill="hold"/>
                                        <p:tgtEl>
                                          <p:spTgt spid="7">
                                            <p:graphicEl>
                                              <a:dgm id="{C86E67C3-2BDA-401F-96FE-EB199631218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p:bldSub>
          <a:bldDgm bld="one"/>
        </p:bldSub>
      </p:bldGraphic>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0E4974-7289-9C55-4320-1D2B643E758B}"/>
              </a:ext>
            </a:extLst>
          </p:cNvPr>
          <p:cNvPicPr>
            <a:picLocks noGrp="1" noRot="1" noChangeAspect="1" noMove="1" noResize="1" noEditPoints="1" noAdjustHandles="1" noChangeArrowheads="1" noChangeShapeType="1" noCrop="1"/>
          </p:cNvPicPr>
          <p:nvPr/>
        </p:nvPicPr>
        <p:blipFill rotWithShape="1">
          <a:blip r:embed="rId2" cstate="hqprint">
            <a:alphaModFix amt="73000"/>
            <a:extLst>
              <a:ext uri="{28A0092B-C50C-407E-A947-70E740481C1C}">
                <a14:useLocalDpi xmlns:a14="http://schemas.microsoft.com/office/drawing/2010/main"/>
              </a:ext>
            </a:extLst>
          </a:blip>
          <a:srcRect/>
          <a:stretch/>
        </p:blipFill>
        <p:spPr>
          <a:xfrm>
            <a:off x="20" y="10"/>
            <a:ext cx="12188931" cy="6857990"/>
          </a:xfrm>
          <a:prstGeom prst="rect">
            <a:avLst/>
          </a:prstGeom>
        </p:spPr>
      </p:pic>
      <p:sp>
        <p:nvSpPr>
          <p:cNvPr id="1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74206" y="47623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69385A43-267A-DDD4-D4F2-6A7B19919894}"/>
              </a:ext>
            </a:extLst>
          </p:cNvPr>
          <p:cNvSpPr txBox="1"/>
          <p:nvPr/>
        </p:nvSpPr>
        <p:spPr>
          <a:xfrm>
            <a:off x="838200" y="798429"/>
            <a:ext cx="10515600" cy="3833550"/>
          </a:xfrm>
          <a:prstGeom prst="rect">
            <a:avLst/>
          </a:prstGeom>
        </p:spPr>
        <p:txBody>
          <a:bodyPr vert="horz" wrap="square" lIns="91440" tIns="45720" rIns="91440" bIns="45720" rtlCol="0" anchor="ctr" anchorCtr="0">
            <a:spAutoFit/>
          </a:bodyPr>
          <a:lstStyle/>
          <a:p>
            <a:pPr algn="ctr">
              <a:lnSpc>
                <a:spcPct val="90000"/>
              </a:lnSpc>
              <a:spcBef>
                <a:spcPct val="0"/>
              </a:spcBef>
              <a:spcAft>
                <a:spcPts val="600"/>
              </a:spcAft>
            </a:pPr>
            <a:r>
              <a:rPr lang="en" sz="8800" b="1" dirty="0">
                <a:ln w="10160">
                  <a:solidFill>
                    <a:schemeClr val="accent5"/>
                  </a:solidFill>
                  <a:prstDash val="solid"/>
                </a:ln>
                <a:solidFill>
                  <a:srgbClr val="FFFFFF"/>
                </a:solidFill>
                <a:effectLst>
                  <a:outerShdw blurRad="38100" dist="22860" dir="5400000" algn="tl" rotWithShape="0">
                    <a:srgbClr val="000000"/>
                  </a:outerShdw>
                </a:effectLst>
                <a:latin typeface="+mj-lt"/>
                <a:ea typeface="+mj-ea"/>
                <a:cs typeface="+mj-cs"/>
              </a:rPr>
              <a:t>“I AM</a:t>
            </a:r>
          </a:p>
          <a:p>
            <a:pPr algn="ctr">
              <a:lnSpc>
                <a:spcPct val="90000"/>
              </a:lnSpc>
              <a:spcBef>
                <a:spcPct val="0"/>
              </a:spcBef>
              <a:spcAft>
                <a:spcPts val="600"/>
              </a:spcAft>
            </a:pPr>
            <a:r>
              <a:rPr lang="en" sz="8800" b="1" dirty="0">
                <a:ln w="10160">
                  <a:solidFill>
                    <a:schemeClr val="accent5"/>
                  </a:solidFill>
                  <a:prstDash val="solid"/>
                </a:ln>
                <a:solidFill>
                  <a:srgbClr val="FFFFFF"/>
                </a:solidFill>
                <a:effectLst>
                  <a:outerShdw blurRad="38100" dist="22860" dir="5400000" algn="tl" rotWithShape="0">
                    <a:srgbClr val="000000"/>
                  </a:outerShdw>
                </a:effectLst>
                <a:latin typeface="+mj-lt"/>
                <a:ea typeface="+mj-ea"/>
                <a:cs typeface="+mj-cs"/>
              </a:rPr>
              <a:t>THE LIGHT OF THE WORLD”</a:t>
            </a:r>
          </a:p>
        </p:txBody>
      </p:sp>
    </p:spTree>
    <p:extLst>
      <p:ext uri="{BB962C8B-B14F-4D97-AF65-F5344CB8AC3E}">
        <p14:creationId xmlns:p14="http://schemas.microsoft.com/office/powerpoint/2010/main" val="1582027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1AF455-44F0-B98D-7CE1-FC413AA5DA5A}"/>
              </a:ext>
            </a:extLst>
          </p:cNvPr>
          <p:cNvSpPr txBox="1"/>
          <p:nvPr/>
        </p:nvSpPr>
        <p:spPr>
          <a:xfrm>
            <a:off x="0" y="1925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AN ILLUMINATED LIFE</a:t>
            </a:r>
          </a:p>
        </p:txBody>
      </p:sp>
      <p:sp>
        <p:nvSpPr>
          <p:cNvPr id="5" name="CuadroTexto 4">
            <a:extLst>
              <a:ext uri="{FF2B5EF4-FFF2-40B4-BE49-F238E27FC236}">
                <a16:creationId xmlns:a16="http://schemas.microsoft.com/office/drawing/2014/main" id="{9ED7D55B-D045-0738-55C3-57E13578B2B1}"/>
              </a:ext>
            </a:extLst>
          </p:cNvPr>
          <p:cNvSpPr txBox="1"/>
          <p:nvPr/>
        </p:nvSpPr>
        <p:spPr>
          <a:xfrm>
            <a:off x="1095375" y="623972"/>
            <a:ext cx="100012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Neither this man nor his parents sinned,” said Jesus, “but this happened so that the works of God might be displayed in him</a:t>
            </a:r>
            <a:r>
              <a:rPr lang="en" b="1" dirty="0">
                <a:solidFill>
                  <a:schemeClr val="accent5">
                    <a:lumMod val="75000"/>
                  </a:schemeClr>
                </a:solidFill>
                <a:latin typeface="Comic Sans MS" panose="030F0702030302020204" pitchFamily="66" charset="0"/>
              </a:rPr>
              <a:t>. ’” </a:t>
            </a:r>
            <a:r>
              <a:rPr lang="en" sz="1400" b="1" dirty="0">
                <a:solidFill>
                  <a:schemeClr val="accent5">
                    <a:lumMod val="75000"/>
                  </a:schemeClr>
                </a:solidFill>
                <a:latin typeface="Comic Sans MS" panose="030F0702030302020204" pitchFamily="66" charset="0"/>
              </a:rPr>
              <a:t>(John 9:3)</a:t>
            </a:r>
          </a:p>
        </p:txBody>
      </p:sp>
      <p:sp>
        <p:nvSpPr>
          <p:cNvPr id="6" name="CuadroTexto 5">
            <a:extLst>
              <a:ext uri="{FF2B5EF4-FFF2-40B4-BE49-F238E27FC236}">
                <a16:creationId xmlns:a16="http://schemas.microsoft.com/office/drawing/2014/main" id="{E8E7A731-2AC0-84EA-0322-78BA7626EB98}"/>
              </a:ext>
            </a:extLst>
          </p:cNvPr>
          <p:cNvSpPr txBox="1"/>
          <p:nvPr/>
        </p:nvSpPr>
        <p:spPr>
          <a:xfrm>
            <a:off x="108450" y="1270903"/>
            <a:ext cx="6720975" cy="1323439"/>
          </a:xfrm>
          <a:prstGeom prst="rect">
            <a:avLst/>
          </a:prstGeom>
          <a:noFill/>
        </p:spPr>
        <p:txBody>
          <a:bodyPr wrap="square" rtlCol="0">
            <a:spAutoFit/>
          </a:bodyPr>
          <a:lstStyle/>
          <a:p>
            <a:pPr>
              <a:spcBef>
                <a:spcPts val="600"/>
              </a:spcBef>
            </a:pPr>
            <a:r>
              <a:rPr lang="en" sz="2000" b="1" dirty="0"/>
              <a:t>Do we get sick because we have sinned? Do our children get sick because of our sins? These were the questions on the disciples' minds when Jesus called their attention to a person who had been born blind (John 9:1-2).</a:t>
            </a:r>
          </a:p>
        </p:txBody>
      </p:sp>
      <p:pic>
        <p:nvPicPr>
          <p:cNvPr id="4" name="Imagen 3" descr="Imagen que contiene edificio, persona, exterior, agua&#10;&#10;Descripción generada automáticamente">
            <a:extLst>
              <a:ext uri="{FF2B5EF4-FFF2-40B4-BE49-F238E27FC236}">
                <a16:creationId xmlns:a16="http://schemas.microsoft.com/office/drawing/2014/main" id="{EA50F32E-E4A6-379C-B38D-CA77A57F0B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147" y="2959269"/>
            <a:ext cx="3093229" cy="1678849"/>
          </a:xfrm>
          <a:prstGeom prst="round2DiagRect">
            <a:avLst>
              <a:gd name="adj1" fmla="val 16667"/>
              <a:gd name="adj2" fmla="val 13186"/>
            </a:avLst>
          </a:prstGeom>
          <a:ln w="28575" cap="sq">
            <a:solidFill>
              <a:schemeClr val="accent5">
                <a:lumMod val="50000"/>
              </a:schemeClr>
            </a:solidFill>
            <a:miter lim="800000"/>
          </a:ln>
          <a:effectLst>
            <a:outerShdw blurRad="63500" sx="102000" sy="102000" algn="ctr" rotWithShape="0">
              <a:prstClr val="black">
                <a:alpha val="40000"/>
              </a:prstClr>
            </a:outerShdw>
          </a:effectLst>
        </p:spPr>
      </p:pic>
      <p:pic>
        <p:nvPicPr>
          <p:cNvPr id="12" name="Imagen 11" descr="Imagen que contiene persona, hombre, gente, sostener&#10;&#10;Descripción generada automáticamente">
            <a:extLst>
              <a:ext uri="{FF2B5EF4-FFF2-40B4-BE49-F238E27FC236}">
                <a16:creationId xmlns:a16="http://schemas.microsoft.com/office/drawing/2014/main" id="{F5E1EAC6-217E-914E-5531-DE957D1FDF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8303" y="4858873"/>
            <a:ext cx="2461004" cy="1837972"/>
          </a:xfrm>
          <a:prstGeom prst="round2DiagRect">
            <a:avLst>
              <a:gd name="adj1" fmla="val 16667"/>
              <a:gd name="adj2" fmla="val 0"/>
            </a:avLst>
          </a:prstGeom>
          <a:ln w="28575" cap="sq">
            <a:solidFill>
              <a:srgbClr val="FF8585"/>
            </a:solidFill>
            <a:miter lim="800000"/>
          </a:ln>
          <a:effectLst>
            <a:outerShdw blurRad="63500" sx="102000" sy="102000" algn="ctr" rotWithShape="0">
              <a:prstClr val="black">
                <a:alpha val="40000"/>
              </a:prstClr>
            </a:outerShdw>
          </a:effectLst>
        </p:spPr>
      </p:pic>
      <p:pic>
        <p:nvPicPr>
          <p:cNvPr id="14" name="Imagen 13" descr="Un dibujo de un hombre&#10;&#10;Descripción generada automáticamente con confianza media">
            <a:extLst>
              <a:ext uri="{FF2B5EF4-FFF2-40B4-BE49-F238E27FC236}">
                <a16:creationId xmlns:a16="http://schemas.microsoft.com/office/drawing/2014/main" id="{E22A28D8-4DC6-AFCF-A6B8-BBA4EF5D05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7914" y="4860545"/>
            <a:ext cx="2091988" cy="1836300"/>
          </a:xfrm>
          <a:prstGeom prst="round2DiagRect">
            <a:avLst>
              <a:gd name="adj1" fmla="val 0"/>
              <a:gd name="adj2" fmla="val 17776"/>
            </a:avLst>
          </a:prstGeom>
          <a:ln w="28575" cap="sq">
            <a:solidFill>
              <a:srgbClr val="FF8585"/>
            </a:solidFill>
            <a:miter lim="800000"/>
          </a:ln>
          <a:effectLst>
            <a:outerShdw blurRad="63500" sx="102000" sy="102000" algn="ctr" rotWithShape="0">
              <a:prstClr val="black">
                <a:alpha val="40000"/>
              </a:prstClr>
            </a:outerShdw>
          </a:effectLst>
        </p:spPr>
      </p:pic>
      <p:pic>
        <p:nvPicPr>
          <p:cNvPr id="16" name="Imagen 15" descr="Un grupo de personas haciendo gestos con la cara pintada de blanco&#10;&#10;Descripción generada automáticamente con confianza baja">
            <a:extLst>
              <a:ext uri="{FF2B5EF4-FFF2-40B4-BE49-F238E27FC236}">
                <a16:creationId xmlns:a16="http://schemas.microsoft.com/office/drawing/2014/main" id="{9E8A52EB-4FD6-E650-BB4D-E9BFB08845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4123" y="1343935"/>
            <a:ext cx="2434039" cy="1688376"/>
          </a:xfrm>
          <a:prstGeom prst="round2DiagRect">
            <a:avLst>
              <a:gd name="adj1" fmla="val 16667"/>
              <a:gd name="adj2" fmla="val 0"/>
            </a:avLst>
          </a:prstGeom>
          <a:ln w="28575" cap="sq">
            <a:solidFill>
              <a:srgbClr val="FF8585"/>
            </a:solidFill>
            <a:miter lim="800000"/>
          </a:ln>
          <a:effectLst>
            <a:outerShdw blurRad="63500" sx="102000" sy="102000" algn="ctr" rotWithShape="0">
              <a:prstClr val="black">
                <a:alpha val="40000"/>
              </a:prstClr>
            </a:outerShdw>
          </a:effectLst>
        </p:spPr>
      </p:pic>
      <p:pic>
        <p:nvPicPr>
          <p:cNvPr id="18" name="Imagen 17">
            <a:extLst>
              <a:ext uri="{FF2B5EF4-FFF2-40B4-BE49-F238E27FC236}">
                <a16:creationId xmlns:a16="http://schemas.microsoft.com/office/drawing/2014/main" id="{F68D7143-05C3-E0DF-E2C9-4CE237C32A9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433635" y="1095453"/>
            <a:ext cx="2635217" cy="1935676"/>
          </a:xfrm>
          <a:prstGeom prst="round2DiagRect">
            <a:avLst>
              <a:gd name="adj1" fmla="val 0"/>
              <a:gd name="adj2" fmla="val 15912"/>
            </a:avLst>
          </a:prstGeom>
          <a:ln w="28575" cap="sq">
            <a:solidFill>
              <a:srgbClr val="FF8585"/>
            </a:solidFill>
            <a:miter lim="800000"/>
          </a:ln>
          <a:effectLst>
            <a:outerShdw blurRad="63500" sx="102000" sy="102000" algn="ctr" rotWithShape="0">
              <a:prstClr val="black">
                <a:alpha val="40000"/>
              </a:prstClr>
            </a:outerShdw>
          </a:effectLst>
        </p:spPr>
      </p:pic>
      <p:sp>
        <p:nvSpPr>
          <p:cNvPr id="22" name="CuadroTexto 21">
            <a:extLst>
              <a:ext uri="{FF2B5EF4-FFF2-40B4-BE49-F238E27FC236}">
                <a16:creationId xmlns:a16="http://schemas.microsoft.com/office/drawing/2014/main" id="{10AA3B1B-625C-6D77-DF5D-072B9BF21D21}"/>
              </a:ext>
            </a:extLst>
          </p:cNvPr>
          <p:cNvSpPr txBox="1"/>
          <p:nvPr/>
        </p:nvSpPr>
        <p:spPr>
          <a:xfrm>
            <a:off x="3371850" y="3064888"/>
            <a:ext cx="8626657" cy="1631216"/>
          </a:xfrm>
          <a:prstGeom prst="rect">
            <a:avLst/>
          </a:prstGeom>
          <a:noFill/>
        </p:spPr>
        <p:txBody>
          <a:bodyPr wrap="square">
            <a:spAutoFit/>
          </a:bodyPr>
          <a:lstStyle/>
          <a:p>
            <a:pPr>
              <a:spcBef>
                <a:spcPts val="600"/>
              </a:spcBef>
            </a:pPr>
            <a:r>
              <a:rPr lang="en" sz="2000" b="1" dirty="0"/>
              <a:t>The relationship between sin and illness was made clear, for example, in the healing of the paralytic at Bethesda (John 5:14). However, this illness – like many others that affect us – was of a different origin, related to the sin that surrounds us, but without any relation to any personal or parental sin.</a:t>
            </a:r>
          </a:p>
        </p:txBody>
      </p:sp>
      <p:sp>
        <p:nvSpPr>
          <p:cNvPr id="24" name="CuadroTexto 23">
            <a:extLst>
              <a:ext uri="{FF2B5EF4-FFF2-40B4-BE49-F238E27FC236}">
                <a16:creationId xmlns:a16="http://schemas.microsoft.com/office/drawing/2014/main" id="{EDBB8097-DA7E-D105-7974-C1C073B9B731}"/>
              </a:ext>
            </a:extLst>
          </p:cNvPr>
          <p:cNvSpPr txBox="1"/>
          <p:nvPr/>
        </p:nvSpPr>
        <p:spPr>
          <a:xfrm>
            <a:off x="12897" y="4632600"/>
            <a:ext cx="3700688" cy="2246769"/>
          </a:xfrm>
          <a:prstGeom prst="rect">
            <a:avLst/>
          </a:prstGeom>
          <a:noFill/>
        </p:spPr>
        <p:txBody>
          <a:bodyPr wrap="square">
            <a:spAutoFit/>
          </a:bodyPr>
          <a:lstStyle/>
          <a:p>
            <a:pPr>
              <a:spcBef>
                <a:spcPts val="600"/>
              </a:spcBef>
            </a:pPr>
            <a:r>
              <a:rPr lang="en" sz="2000" b="1" dirty="0"/>
              <a:t>With an act that recalled the creation of man, Jesus illuminated the life of this blind man by giving him sight (Jn. 9:6-7; Gn. 2:7). After the miracle, John tells us of its consequences (Jn . 9:8-16).</a:t>
            </a:r>
          </a:p>
        </p:txBody>
      </p:sp>
      <p:sp>
        <p:nvSpPr>
          <p:cNvPr id="26" name="CuadroTexto 25">
            <a:extLst>
              <a:ext uri="{FF2B5EF4-FFF2-40B4-BE49-F238E27FC236}">
                <a16:creationId xmlns:a16="http://schemas.microsoft.com/office/drawing/2014/main" id="{949E167D-C1CC-3D91-AEAA-C67CC85EEDCE}"/>
              </a:ext>
            </a:extLst>
          </p:cNvPr>
          <p:cNvSpPr txBox="1"/>
          <p:nvPr/>
        </p:nvSpPr>
        <p:spPr>
          <a:xfrm>
            <a:off x="8518728" y="4524949"/>
            <a:ext cx="3700688" cy="2246769"/>
          </a:xfrm>
          <a:prstGeom prst="rect">
            <a:avLst/>
          </a:prstGeom>
          <a:noFill/>
        </p:spPr>
        <p:txBody>
          <a:bodyPr wrap="square">
            <a:spAutoFit/>
          </a:bodyPr>
          <a:lstStyle/>
          <a:p>
            <a:pPr>
              <a:spcBef>
                <a:spcPts val="600"/>
              </a:spcBef>
            </a:pPr>
            <a:r>
              <a:rPr lang="en" sz="2000" b="1" dirty="0"/>
              <a:t>The former blind man believes in Jesus as the One Sent (Siloam), and the Pharisees reject him because he heals on the Sabbath. But… “How can a sinful man perform these signs?” (Jn . 9:16).</a:t>
            </a:r>
          </a:p>
        </p:txBody>
      </p:sp>
    </p:spTree>
    <p:extLst>
      <p:ext uri="{BB962C8B-B14F-4D97-AF65-F5344CB8AC3E}">
        <p14:creationId xmlns:p14="http://schemas.microsoft.com/office/powerpoint/2010/main" val="96626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par>
                                <p:cTn id="35" presetID="18" presetClass="entr" presetSubtype="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Right)">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upRight)">
                                      <p:cBhvr>
                                        <p:cTn id="56" dur="500"/>
                                        <p:tgtEl>
                                          <p:spTgt spid="12"/>
                                        </p:tgtEl>
                                      </p:cBhvr>
                                    </p:animEffect>
                                  </p:childTnLst>
                                </p:cTn>
                              </p:par>
                              <p:par>
                                <p:cTn id="57" presetID="18" presetClass="entr" presetSubtype="9"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strips(upLeft)">
                                      <p:cBhvr>
                                        <p:cTn id="59" dur="500"/>
                                        <p:tgtEl>
                                          <p:spTgt spid="1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5F364D9-ACEE-1839-A598-9C18E5AF0B15}"/>
              </a:ext>
            </a:extLst>
          </p:cNvPr>
          <p:cNvGraphicFramePr/>
          <p:nvPr>
            <p:extLst>
              <p:ext uri="{D42A27DB-BD31-4B8C-83A1-F6EECF244321}">
                <p14:modId xmlns:p14="http://schemas.microsoft.com/office/powerpoint/2010/main" val="3706670818"/>
              </p:ext>
            </p:extLst>
          </p:nvPr>
        </p:nvGraphicFramePr>
        <p:xfrm>
          <a:off x="142070" y="1597861"/>
          <a:ext cx="5276852" cy="5413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06809CD5-07A4-0159-BCD4-49ED847286DA}"/>
              </a:ext>
            </a:extLst>
          </p:cNvPr>
          <p:cNvSpPr txBox="1"/>
          <p:nvPr/>
        </p:nvSpPr>
        <p:spPr>
          <a:xfrm>
            <a:off x="5556" y="-76868"/>
            <a:ext cx="9027004" cy="769441"/>
          </a:xfrm>
          <a:prstGeom prst="rect">
            <a:avLst/>
          </a:prstGeom>
          <a:noFill/>
        </p:spPr>
        <p:txBody>
          <a:bodyPr wrap="square">
            <a:spAutoFit/>
          </a:bodyPr>
          <a:lstStyle/>
          <a:p>
            <a:pPr algn="ctr"/>
            <a:r>
              <a:rPr lang="en" sz="4400" spc="300" dirty="0">
                <a:ln w="0"/>
                <a:effectLst>
                  <a:outerShdw blurRad="38100" dist="19050" dir="2700000" algn="tl" rotWithShape="0">
                    <a:schemeClr val="dk1">
                      <a:alpha val="40000"/>
                    </a:schemeClr>
                  </a:outerShdw>
                </a:effectLst>
              </a:rPr>
              <a:t>CHOOSING DARKNESS</a:t>
            </a:r>
          </a:p>
        </p:txBody>
      </p:sp>
      <p:sp>
        <p:nvSpPr>
          <p:cNvPr id="5" name="CuadroTexto 4">
            <a:extLst>
              <a:ext uri="{FF2B5EF4-FFF2-40B4-BE49-F238E27FC236}">
                <a16:creationId xmlns:a16="http://schemas.microsoft.com/office/drawing/2014/main" id="{C4752A4A-53F7-DC65-ED6F-2A500A92E1B7}"/>
              </a:ext>
            </a:extLst>
          </p:cNvPr>
          <p:cNvSpPr txBox="1"/>
          <p:nvPr/>
        </p:nvSpPr>
        <p:spPr>
          <a:xfrm>
            <a:off x="322815" y="496555"/>
            <a:ext cx="839248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We know that God spoke to Moses, but as for this fellow, we don’t even know where he comes from</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(John 9:29)</a:t>
            </a:r>
          </a:p>
        </p:txBody>
      </p:sp>
      <p:sp>
        <p:nvSpPr>
          <p:cNvPr id="6" name="CuadroTexto 5">
            <a:extLst>
              <a:ext uri="{FF2B5EF4-FFF2-40B4-BE49-F238E27FC236}">
                <a16:creationId xmlns:a16="http://schemas.microsoft.com/office/drawing/2014/main" id="{B9702964-5C41-894E-BCE6-3CEF68C720D0}"/>
              </a:ext>
            </a:extLst>
          </p:cNvPr>
          <p:cNvSpPr txBox="1"/>
          <p:nvPr/>
        </p:nvSpPr>
        <p:spPr>
          <a:xfrm>
            <a:off x="108196" y="1142886"/>
            <a:ext cx="9027004" cy="707886"/>
          </a:xfrm>
          <a:prstGeom prst="rect">
            <a:avLst/>
          </a:prstGeom>
          <a:noFill/>
        </p:spPr>
        <p:txBody>
          <a:bodyPr wrap="square" rtlCol="0">
            <a:spAutoFit/>
          </a:bodyPr>
          <a:lstStyle/>
          <a:p>
            <a:pPr>
              <a:spcBef>
                <a:spcPts val="600"/>
              </a:spcBef>
            </a:pPr>
            <a:r>
              <a:rPr lang="en" sz="2000" b="1" dirty="0">
                <a:solidFill>
                  <a:schemeClr val="bg1"/>
                </a:solidFill>
              </a:rPr>
              <a:t>Before performing the miracle, Jesus had declared: “</a:t>
            </a:r>
            <a:r>
              <a:rPr lang="en-US" sz="2000" b="1" dirty="0">
                <a:solidFill>
                  <a:schemeClr val="bg1"/>
                </a:solidFill>
              </a:rPr>
              <a:t>While I am in the world, I am the light of the world</a:t>
            </a:r>
            <a:r>
              <a:rPr lang="en" sz="2000" b="1" dirty="0">
                <a:solidFill>
                  <a:schemeClr val="bg1"/>
                </a:solidFill>
              </a:rPr>
              <a:t>” (Jn. 9:5).</a:t>
            </a:r>
          </a:p>
        </p:txBody>
      </p:sp>
      <p:pic>
        <p:nvPicPr>
          <p:cNvPr id="4" name="Imagen 3" descr="Imagen que contiene hombre, parado, cebra, grupo&#10;&#10;Descripción generada automáticamente">
            <a:extLst>
              <a:ext uri="{FF2B5EF4-FFF2-40B4-BE49-F238E27FC236}">
                <a16:creationId xmlns:a16="http://schemas.microsoft.com/office/drawing/2014/main" id="{AE56E5BE-28A1-30D5-BD4F-98D54A518FC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856269" y="4584424"/>
            <a:ext cx="2201276" cy="2074228"/>
          </a:xfrm>
          <a:prstGeom prst="snip2DiagRect">
            <a:avLst>
              <a:gd name="adj1" fmla="val 0"/>
              <a:gd name="adj2" fmla="val 16667"/>
            </a:avLst>
          </a:prstGeom>
          <a:solidFill>
            <a:srgbClr val="FFFFFF">
              <a:shade val="85000"/>
            </a:srgbClr>
          </a:solidFill>
          <a:ln w="38100" cap="sq">
            <a:solidFill>
              <a:srgbClr val="F6D75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turbante, gente, hablando&#10;&#10;Descripción generada automáticamente">
            <a:extLst>
              <a:ext uri="{FF2B5EF4-FFF2-40B4-BE49-F238E27FC236}">
                <a16:creationId xmlns:a16="http://schemas.microsoft.com/office/drawing/2014/main" id="{E713CDC6-87B8-A698-E950-3A2E693FA88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612609" y="4584424"/>
            <a:ext cx="1962473" cy="2074228"/>
          </a:xfrm>
          <a:prstGeom prst="snip2DiagRect">
            <a:avLst>
              <a:gd name="adj1" fmla="val 17166"/>
              <a:gd name="adj2" fmla="val 0"/>
            </a:avLst>
          </a:prstGeom>
          <a:solidFill>
            <a:srgbClr val="FFFFFF">
              <a:shade val="85000"/>
            </a:srgbClr>
          </a:solidFill>
          <a:ln w="38100" cap="sq">
            <a:solidFill>
              <a:srgbClr val="F6D75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dibujo de una persona&#10;&#10;Descripción generada automáticamente con confianza baja">
            <a:extLst>
              <a:ext uri="{FF2B5EF4-FFF2-40B4-BE49-F238E27FC236}">
                <a16:creationId xmlns:a16="http://schemas.microsoft.com/office/drawing/2014/main" id="{5A1C0E34-DE27-31B7-ECB8-DD7171917C4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691766" y="4584424"/>
            <a:ext cx="2049000" cy="2074228"/>
          </a:xfrm>
          <a:prstGeom prst="snip2DiagRect">
            <a:avLst>
              <a:gd name="adj1" fmla="val 15502"/>
              <a:gd name="adj2" fmla="val 16667"/>
            </a:avLst>
          </a:prstGeom>
          <a:solidFill>
            <a:srgbClr val="FFFFFF">
              <a:shade val="85000"/>
            </a:srgbClr>
          </a:solidFill>
          <a:ln w="38100" cap="sq">
            <a:solidFill>
              <a:srgbClr val="F6D75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5C1E6363-9F57-CDA3-0839-4DF6B602AF41}"/>
              </a:ext>
            </a:extLst>
          </p:cNvPr>
          <p:cNvSpPr txBox="1"/>
          <p:nvPr/>
        </p:nvSpPr>
        <p:spPr>
          <a:xfrm>
            <a:off x="5525752" y="1863352"/>
            <a:ext cx="6666247" cy="1323439"/>
          </a:xfrm>
          <a:prstGeom prst="rect">
            <a:avLst/>
          </a:prstGeom>
          <a:noFill/>
        </p:spPr>
        <p:txBody>
          <a:bodyPr wrap="square">
            <a:spAutoFit/>
          </a:bodyPr>
          <a:lstStyle/>
          <a:p>
            <a:pPr>
              <a:spcBef>
                <a:spcPts val="600"/>
              </a:spcBef>
            </a:pPr>
            <a:r>
              <a:rPr lang="en" sz="2000" b="1" dirty="0">
                <a:solidFill>
                  <a:schemeClr val="bg1"/>
                </a:solidFill>
              </a:rPr>
              <a:t>Jesus is the light that enlightens every person and guides them to salvation (Jn. 1:4, 9; 3:21). But unfortunately, there are those who prefer to live in darkness and reject salvation (Jn. 1:11; 3:19-20).</a:t>
            </a:r>
          </a:p>
        </p:txBody>
      </p:sp>
      <p:pic>
        <p:nvPicPr>
          <p:cNvPr id="17" name="Imagen 16" descr="Hombre con fuego en la mano&#10;&#10;Descripción generada automáticamente con confianza baja">
            <a:extLst>
              <a:ext uri="{FF2B5EF4-FFF2-40B4-BE49-F238E27FC236}">
                <a16:creationId xmlns:a16="http://schemas.microsoft.com/office/drawing/2014/main" id="{7B9F7011-4382-92E9-ABDE-E2AFB9FE34A6}"/>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022935" y="117355"/>
            <a:ext cx="3017370" cy="1723790"/>
          </a:xfrm>
          <a:prstGeom prst="ellipse">
            <a:avLst/>
          </a:prstGeom>
          <a:ln w="63500" cap="rnd">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5E7A571F-3659-D390-D767-B2C291447942}"/>
              </a:ext>
            </a:extLst>
          </p:cNvPr>
          <p:cNvSpPr txBox="1"/>
          <p:nvPr/>
        </p:nvSpPr>
        <p:spPr>
          <a:xfrm>
            <a:off x="5525752" y="3185713"/>
            <a:ext cx="6666246" cy="1323439"/>
          </a:xfrm>
          <a:prstGeom prst="rect">
            <a:avLst/>
          </a:prstGeom>
          <a:noFill/>
        </p:spPr>
        <p:txBody>
          <a:bodyPr wrap="square">
            <a:spAutoFit/>
          </a:bodyPr>
          <a:lstStyle/>
          <a:p>
            <a:pPr>
              <a:spcBef>
                <a:spcPts val="600"/>
              </a:spcBef>
            </a:pPr>
            <a:r>
              <a:rPr lang="en" sz="2000" b="1" dirty="0">
                <a:solidFill>
                  <a:schemeClr val="bg1"/>
                </a:solidFill>
              </a:rPr>
              <a:t>This was the case with the Pharisees. They had before them the evidence of someone who, having been born blind, now saw (Jn. 9:25, 30, 32). But, despite all the evidence, they persisted in rejecting the light.</a:t>
            </a:r>
          </a:p>
        </p:txBody>
      </p:sp>
    </p:spTree>
    <p:extLst>
      <p:ext uri="{BB962C8B-B14F-4D97-AF65-F5344CB8AC3E}">
        <p14:creationId xmlns:p14="http://schemas.microsoft.com/office/powerpoint/2010/main" val="9458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graphicEl>
                                              <a:dgm id="{4490DA80-9B3A-497F-89AB-14C631F192EC}"/>
                                            </p:graphicEl>
                                          </p:spTgt>
                                        </p:tgtEl>
                                        <p:attrNameLst>
                                          <p:attrName>style.visibility</p:attrName>
                                        </p:attrNameLst>
                                      </p:cBhvr>
                                      <p:to>
                                        <p:strVal val="visible"/>
                                      </p:to>
                                    </p:set>
                                    <p:anim calcmode="lin" valueType="num">
                                      <p:cBhvr>
                                        <p:cTn id="21" dur="500" fill="hold"/>
                                        <p:tgtEl>
                                          <p:spTgt spid="8">
                                            <p:graphicEl>
                                              <a:dgm id="{4490DA80-9B3A-497F-89AB-14C631F192EC}"/>
                                            </p:graphicEl>
                                          </p:spTgt>
                                        </p:tgtEl>
                                        <p:attrNameLst>
                                          <p:attrName>ppt_w</p:attrName>
                                        </p:attrNameLst>
                                      </p:cBhvr>
                                      <p:tavLst>
                                        <p:tav tm="0">
                                          <p:val>
                                            <p:fltVal val="0"/>
                                          </p:val>
                                        </p:tav>
                                        <p:tav tm="100000">
                                          <p:val>
                                            <p:strVal val="#ppt_w"/>
                                          </p:val>
                                        </p:tav>
                                      </p:tavLst>
                                    </p:anim>
                                    <p:anim calcmode="lin" valueType="num">
                                      <p:cBhvr>
                                        <p:cTn id="22" dur="500" fill="hold"/>
                                        <p:tgtEl>
                                          <p:spTgt spid="8">
                                            <p:graphicEl>
                                              <a:dgm id="{4490DA80-9B3A-497F-89AB-14C631F192EC}"/>
                                            </p:graphicEl>
                                          </p:spTgt>
                                        </p:tgtEl>
                                        <p:attrNameLst>
                                          <p:attrName>ppt_h</p:attrName>
                                        </p:attrNameLst>
                                      </p:cBhvr>
                                      <p:tavLst>
                                        <p:tav tm="0">
                                          <p:val>
                                            <p:fltVal val="0"/>
                                          </p:val>
                                        </p:tav>
                                        <p:tav tm="100000">
                                          <p:val>
                                            <p:strVal val="#ppt_h"/>
                                          </p:val>
                                        </p:tav>
                                      </p:tavLst>
                                    </p:anim>
                                    <p:animEffect transition="in" filter="fade">
                                      <p:cBhvr>
                                        <p:cTn id="23" dur="500"/>
                                        <p:tgtEl>
                                          <p:spTgt spid="8">
                                            <p:graphicEl>
                                              <a:dgm id="{4490DA80-9B3A-497F-89AB-14C631F192E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graphicEl>
                                              <a:dgm id="{B8912E40-46D3-4500-8BA6-65CA516D0055}"/>
                                            </p:graphicEl>
                                          </p:spTgt>
                                        </p:tgtEl>
                                        <p:attrNameLst>
                                          <p:attrName>style.visibility</p:attrName>
                                        </p:attrNameLst>
                                      </p:cBhvr>
                                      <p:to>
                                        <p:strVal val="visible"/>
                                      </p:to>
                                    </p:set>
                                    <p:animEffect transition="in" filter="fade">
                                      <p:cBhvr>
                                        <p:cTn id="28" dur="1000"/>
                                        <p:tgtEl>
                                          <p:spTgt spid="8">
                                            <p:graphicEl>
                                              <a:dgm id="{B8912E40-46D3-4500-8BA6-65CA516D0055}"/>
                                            </p:graphicEl>
                                          </p:spTgt>
                                        </p:tgtEl>
                                      </p:cBhvr>
                                    </p:animEffect>
                                    <p:anim calcmode="lin" valueType="num">
                                      <p:cBhvr>
                                        <p:cTn id="29" dur="1000" fill="hold"/>
                                        <p:tgtEl>
                                          <p:spTgt spid="8">
                                            <p:graphicEl>
                                              <a:dgm id="{B8912E40-46D3-4500-8BA6-65CA516D0055}"/>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B8912E40-46D3-4500-8BA6-65CA516D0055}"/>
                                            </p:graphic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
                                            <p:graphicEl>
                                              <a:dgm id="{D7BDAA6C-4B16-4526-BA7F-1B0095AEB1DB}"/>
                                            </p:graphicEl>
                                          </p:spTgt>
                                        </p:tgtEl>
                                        <p:attrNameLst>
                                          <p:attrName>style.visibility</p:attrName>
                                        </p:attrNameLst>
                                      </p:cBhvr>
                                      <p:to>
                                        <p:strVal val="visible"/>
                                      </p:to>
                                    </p:set>
                                    <p:animEffect transition="in" filter="fade">
                                      <p:cBhvr>
                                        <p:cTn id="33" dur="1000"/>
                                        <p:tgtEl>
                                          <p:spTgt spid="8">
                                            <p:graphicEl>
                                              <a:dgm id="{D7BDAA6C-4B16-4526-BA7F-1B0095AEB1DB}"/>
                                            </p:graphicEl>
                                          </p:spTgt>
                                        </p:tgtEl>
                                      </p:cBhvr>
                                    </p:animEffect>
                                    <p:anim calcmode="lin" valueType="num">
                                      <p:cBhvr>
                                        <p:cTn id="34" dur="1000" fill="hold"/>
                                        <p:tgtEl>
                                          <p:spTgt spid="8">
                                            <p:graphicEl>
                                              <a:dgm id="{D7BDAA6C-4B16-4526-BA7F-1B0095AEB1DB}"/>
                                            </p:graphicEl>
                                          </p:spTgt>
                                        </p:tgtEl>
                                        <p:attrNameLst>
                                          <p:attrName>ppt_x</p:attrName>
                                        </p:attrNameLst>
                                      </p:cBhvr>
                                      <p:tavLst>
                                        <p:tav tm="0">
                                          <p:val>
                                            <p:strVal val="#ppt_x"/>
                                          </p:val>
                                        </p:tav>
                                        <p:tav tm="100000">
                                          <p:val>
                                            <p:strVal val="#ppt_x"/>
                                          </p:val>
                                        </p:tav>
                                      </p:tavLst>
                                    </p:anim>
                                    <p:anim calcmode="lin" valueType="num">
                                      <p:cBhvr>
                                        <p:cTn id="35" dur="1000" fill="hold"/>
                                        <p:tgtEl>
                                          <p:spTgt spid="8">
                                            <p:graphicEl>
                                              <a:dgm id="{D7BDAA6C-4B16-4526-BA7F-1B0095AEB1DB}"/>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graphicEl>
                                              <a:dgm id="{336C4643-8670-4E73-A1F1-43C2BCEC17F7}"/>
                                            </p:graphicEl>
                                          </p:spTgt>
                                        </p:tgtEl>
                                        <p:attrNameLst>
                                          <p:attrName>style.visibility</p:attrName>
                                        </p:attrNameLst>
                                      </p:cBhvr>
                                      <p:to>
                                        <p:strVal val="visible"/>
                                      </p:to>
                                    </p:set>
                                    <p:animEffect transition="in" filter="fade">
                                      <p:cBhvr>
                                        <p:cTn id="40" dur="1000"/>
                                        <p:tgtEl>
                                          <p:spTgt spid="8">
                                            <p:graphicEl>
                                              <a:dgm id="{336C4643-8670-4E73-A1F1-43C2BCEC17F7}"/>
                                            </p:graphicEl>
                                          </p:spTgt>
                                        </p:tgtEl>
                                      </p:cBhvr>
                                    </p:animEffect>
                                    <p:anim calcmode="lin" valueType="num">
                                      <p:cBhvr>
                                        <p:cTn id="41" dur="1000" fill="hold"/>
                                        <p:tgtEl>
                                          <p:spTgt spid="8">
                                            <p:graphicEl>
                                              <a:dgm id="{336C4643-8670-4E73-A1F1-43C2BCEC17F7}"/>
                                            </p:graphicEl>
                                          </p:spTgt>
                                        </p:tgtEl>
                                        <p:attrNameLst>
                                          <p:attrName>ppt_x</p:attrName>
                                        </p:attrNameLst>
                                      </p:cBhvr>
                                      <p:tavLst>
                                        <p:tav tm="0">
                                          <p:val>
                                            <p:strVal val="#ppt_x"/>
                                          </p:val>
                                        </p:tav>
                                        <p:tav tm="100000">
                                          <p:val>
                                            <p:strVal val="#ppt_x"/>
                                          </p:val>
                                        </p:tav>
                                      </p:tavLst>
                                    </p:anim>
                                    <p:anim calcmode="lin" valueType="num">
                                      <p:cBhvr>
                                        <p:cTn id="42" dur="1000" fill="hold"/>
                                        <p:tgtEl>
                                          <p:spTgt spid="8">
                                            <p:graphicEl>
                                              <a:dgm id="{336C4643-8670-4E73-A1F1-43C2BCEC17F7}"/>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8">
                                            <p:graphicEl>
                                              <a:dgm id="{185A9267-A36D-467D-BE26-18338390C8F2}"/>
                                            </p:graphicEl>
                                          </p:spTgt>
                                        </p:tgtEl>
                                        <p:attrNameLst>
                                          <p:attrName>style.visibility</p:attrName>
                                        </p:attrNameLst>
                                      </p:cBhvr>
                                      <p:to>
                                        <p:strVal val="visible"/>
                                      </p:to>
                                    </p:set>
                                    <p:animEffect transition="in" filter="fade">
                                      <p:cBhvr>
                                        <p:cTn id="45" dur="1000"/>
                                        <p:tgtEl>
                                          <p:spTgt spid="8">
                                            <p:graphicEl>
                                              <a:dgm id="{185A9267-A36D-467D-BE26-18338390C8F2}"/>
                                            </p:graphicEl>
                                          </p:spTgt>
                                        </p:tgtEl>
                                      </p:cBhvr>
                                    </p:animEffect>
                                    <p:anim calcmode="lin" valueType="num">
                                      <p:cBhvr>
                                        <p:cTn id="46" dur="1000" fill="hold"/>
                                        <p:tgtEl>
                                          <p:spTgt spid="8">
                                            <p:graphicEl>
                                              <a:dgm id="{185A9267-A36D-467D-BE26-18338390C8F2}"/>
                                            </p:graphicEl>
                                          </p:spTgt>
                                        </p:tgtEl>
                                        <p:attrNameLst>
                                          <p:attrName>ppt_x</p:attrName>
                                        </p:attrNameLst>
                                      </p:cBhvr>
                                      <p:tavLst>
                                        <p:tav tm="0">
                                          <p:val>
                                            <p:strVal val="#ppt_x"/>
                                          </p:val>
                                        </p:tav>
                                        <p:tav tm="100000">
                                          <p:val>
                                            <p:strVal val="#ppt_x"/>
                                          </p:val>
                                        </p:tav>
                                      </p:tavLst>
                                    </p:anim>
                                    <p:anim calcmode="lin" valueType="num">
                                      <p:cBhvr>
                                        <p:cTn id="47" dur="1000" fill="hold"/>
                                        <p:tgtEl>
                                          <p:spTgt spid="8">
                                            <p:graphicEl>
                                              <a:dgm id="{185A9267-A36D-467D-BE26-18338390C8F2}"/>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DC11099D-6786-44B0-AF89-08320600C57D}"/>
                                            </p:graphicEl>
                                          </p:spTgt>
                                        </p:tgtEl>
                                        <p:attrNameLst>
                                          <p:attrName>style.visibility</p:attrName>
                                        </p:attrNameLst>
                                      </p:cBhvr>
                                      <p:to>
                                        <p:strVal val="visible"/>
                                      </p:to>
                                    </p:set>
                                    <p:animEffect transition="in" filter="fade">
                                      <p:cBhvr>
                                        <p:cTn id="52" dur="1000"/>
                                        <p:tgtEl>
                                          <p:spTgt spid="8">
                                            <p:graphicEl>
                                              <a:dgm id="{DC11099D-6786-44B0-AF89-08320600C57D}"/>
                                            </p:graphicEl>
                                          </p:spTgt>
                                        </p:tgtEl>
                                      </p:cBhvr>
                                    </p:animEffect>
                                    <p:anim calcmode="lin" valueType="num">
                                      <p:cBhvr>
                                        <p:cTn id="53" dur="1000" fill="hold"/>
                                        <p:tgtEl>
                                          <p:spTgt spid="8">
                                            <p:graphicEl>
                                              <a:dgm id="{DC11099D-6786-44B0-AF89-08320600C57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DC11099D-6786-44B0-AF89-08320600C57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A417D6FE-8DF3-4ECC-9AA2-89525CD787F8}"/>
                                            </p:graphicEl>
                                          </p:spTgt>
                                        </p:tgtEl>
                                        <p:attrNameLst>
                                          <p:attrName>style.visibility</p:attrName>
                                        </p:attrNameLst>
                                      </p:cBhvr>
                                      <p:to>
                                        <p:strVal val="visible"/>
                                      </p:to>
                                    </p:set>
                                    <p:animEffect transition="in" filter="fade">
                                      <p:cBhvr>
                                        <p:cTn id="57" dur="1000"/>
                                        <p:tgtEl>
                                          <p:spTgt spid="8">
                                            <p:graphicEl>
                                              <a:dgm id="{A417D6FE-8DF3-4ECC-9AA2-89525CD787F8}"/>
                                            </p:graphicEl>
                                          </p:spTgt>
                                        </p:tgtEl>
                                      </p:cBhvr>
                                    </p:animEffect>
                                    <p:anim calcmode="lin" valueType="num">
                                      <p:cBhvr>
                                        <p:cTn id="58" dur="1000" fill="hold"/>
                                        <p:tgtEl>
                                          <p:spTgt spid="8">
                                            <p:graphicEl>
                                              <a:dgm id="{A417D6FE-8DF3-4ECC-9AA2-89525CD787F8}"/>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A417D6FE-8DF3-4ECC-9AA2-89525CD787F8}"/>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8">
                                            <p:graphicEl>
                                              <a:dgm id="{B6B7D9E9-1267-4802-AD32-31506E92FA5C}"/>
                                            </p:graphicEl>
                                          </p:spTgt>
                                        </p:tgtEl>
                                        <p:attrNameLst>
                                          <p:attrName>style.visibility</p:attrName>
                                        </p:attrNameLst>
                                      </p:cBhvr>
                                      <p:to>
                                        <p:strVal val="visible"/>
                                      </p:to>
                                    </p:set>
                                    <p:animEffect transition="in" filter="fade">
                                      <p:cBhvr>
                                        <p:cTn id="64" dur="1000"/>
                                        <p:tgtEl>
                                          <p:spTgt spid="8">
                                            <p:graphicEl>
                                              <a:dgm id="{B6B7D9E9-1267-4802-AD32-31506E92FA5C}"/>
                                            </p:graphicEl>
                                          </p:spTgt>
                                        </p:tgtEl>
                                      </p:cBhvr>
                                    </p:animEffect>
                                    <p:anim calcmode="lin" valueType="num">
                                      <p:cBhvr>
                                        <p:cTn id="65" dur="1000" fill="hold"/>
                                        <p:tgtEl>
                                          <p:spTgt spid="8">
                                            <p:graphicEl>
                                              <a:dgm id="{B6B7D9E9-1267-4802-AD32-31506E92FA5C}"/>
                                            </p:graphicEl>
                                          </p:spTgt>
                                        </p:tgtEl>
                                        <p:attrNameLst>
                                          <p:attrName>ppt_x</p:attrName>
                                        </p:attrNameLst>
                                      </p:cBhvr>
                                      <p:tavLst>
                                        <p:tav tm="0">
                                          <p:val>
                                            <p:strVal val="#ppt_x"/>
                                          </p:val>
                                        </p:tav>
                                        <p:tav tm="100000">
                                          <p:val>
                                            <p:strVal val="#ppt_x"/>
                                          </p:val>
                                        </p:tav>
                                      </p:tavLst>
                                    </p:anim>
                                    <p:anim calcmode="lin" valueType="num">
                                      <p:cBhvr>
                                        <p:cTn id="66" dur="1000" fill="hold"/>
                                        <p:tgtEl>
                                          <p:spTgt spid="8">
                                            <p:graphicEl>
                                              <a:dgm id="{B6B7D9E9-1267-4802-AD32-31506E92FA5C}"/>
                                            </p:graphicEl>
                                          </p:spTgt>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8">
                                            <p:graphicEl>
                                              <a:dgm id="{0DE38B48-8F46-4A8D-8256-877A453582D1}"/>
                                            </p:graphicEl>
                                          </p:spTgt>
                                        </p:tgtEl>
                                        <p:attrNameLst>
                                          <p:attrName>style.visibility</p:attrName>
                                        </p:attrNameLst>
                                      </p:cBhvr>
                                      <p:to>
                                        <p:strVal val="visible"/>
                                      </p:to>
                                    </p:set>
                                    <p:animEffect transition="in" filter="fade">
                                      <p:cBhvr>
                                        <p:cTn id="69" dur="1000"/>
                                        <p:tgtEl>
                                          <p:spTgt spid="8">
                                            <p:graphicEl>
                                              <a:dgm id="{0DE38B48-8F46-4A8D-8256-877A453582D1}"/>
                                            </p:graphicEl>
                                          </p:spTgt>
                                        </p:tgtEl>
                                      </p:cBhvr>
                                    </p:animEffect>
                                    <p:anim calcmode="lin" valueType="num">
                                      <p:cBhvr>
                                        <p:cTn id="70" dur="1000" fill="hold"/>
                                        <p:tgtEl>
                                          <p:spTgt spid="8">
                                            <p:graphicEl>
                                              <a:dgm id="{0DE38B48-8F46-4A8D-8256-877A453582D1}"/>
                                            </p:graphicEl>
                                          </p:spTgt>
                                        </p:tgtEl>
                                        <p:attrNameLst>
                                          <p:attrName>ppt_x</p:attrName>
                                        </p:attrNameLst>
                                      </p:cBhvr>
                                      <p:tavLst>
                                        <p:tav tm="0">
                                          <p:val>
                                            <p:strVal val="#ppt_x"/>
                                          </p:val>
                                        </p:tav>
                                        <p:tav tm="100000">
                                          <p:val>
                                            <p:strVal val="#ppt_x"/>
                                          </p:val>
                                        </p:tav>
                                      </p:tavLst>
                                    </p:anim>
                                    <p:anim calcmode="lin" valueType="num">
                                      <p:cBhvr>
                                        <p:cTn id="71" dur="1000" fill="hold"/>
                                        <p:tgtEl>
                                          <p:spTgt spid="8">
                                            <p:graphicEl>
                                              <a:dgm id="{0DE38B48-8F46-4A8D-8256-877A453582D1}"/>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8">
                                            <p:graphicEl>
                                              <a:dgm id="{F0B805B5-47B3-4D86-98FF-004194F9C5CA}"/>
                                            </p:graphicEl>
                                          </p:spTgt>
                                        </p:tgtEl>
                                        <p:attrNameLst>
                                          <p:attrName>style.visibility</p:attrName>
                                        </p:attrNameLst>
                                      </p:cBhvr>
                                      <p:to>
                                        <p:strVal val="visible"/>
                                      </p:to>
                                    </p:set>
                                    <p:anim calcmode="lin" valueType="num">
                                      <p:cBhvr>
                                        <p:cTn id="76" dur="500" fill="hold"/>
                                        <p:tgtEl>
                                          <p:spTgt spid="8">
                                            <p:graphicEl>
                                              <a:dgm id="{F0B805B5-47B3-4D86-98FF-004194F9C5CA}"/>
                                            </p:graphicEl>
                                          </p:spTgt>
                                        </p:tgtEl>
                                        <p:attrNameLst>
                                          <p:attrName>ppt_w</p:attrName>
                                        </p:attrNameLst>
                                      </p:cBhvr>
                                      <p:tavLst>
                                        <p:tav tm="0">
                                          <p:val>
                                            <p:fltVal val="0"/>
                                          </p:val>
                                        </p:tav>
                                        <p:tav tm="100000">
                                          <p:val>
                                            <p:strVal val="#ppt_w"/>
                                          </p:val>
                                        </p:tav>
                                      </p:tavLst>
                                    </p:anim>
                                    <p:anim calcmode="lin" valueType="num">
                                      <p:cBhvr>
                                        <p:cTn id="77" dur="500" fill="hold"/>
                                        <p:tgtEl>
                                          <p:spTgt spid="8">
                                            <p:graphicEl>
                                              <a:dgm id="{F0B805B5-47B3-4D86-98FF-004194F9C5CA}"/>
                                            </p:graphicEl>
                                          </p:spTgt>
                                        </p:tgtEl>
                                        <p:attrNameLst>
                                          <p:attrName>ppt_h</p:attrName>
                                        </p:attrNameLst>
                                      </p:cBhvr>
                                      <p:tavLst>
                                        <p:tav tm="0">
                                          <p:val>
                                            <p:fltVal val="0"/>
                                          </p:val>
                                        </p:tav>
                                        <p:tav tm="100000">
                                          <p:val>
                                            <p:strVal val="#ppt_h"/>
                                          </p:val>
                                        </p:tav>
                                      </p:tavLst>
                                    </p:anim>
                                    <p:animEffect transition="in" filter="fade">
                                      <p:cBhvr>
                                        <p:cTn id="78" dur="500"/>
                                        <p:tgtEl>
                                          <p:spTgt spid="8">
                                            <p:graphicEl>
                                              <a:dgm id="{F0B805B5-47B3-4D86-98FF-004194F9C5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8">
                                            <p:graphicEl>
                                              <a:dgm id="{9AB4AC36-0344-4F98-AA97-4C79287692E8}"/>
                                            </p:graphicEl>
                                          </p:spTgt>
                                        </p:tgtEl>
                                        <p:attrNameLst>
                                          <p:attrName>style.visibility</p:attrName>
                                        </p:attrNameLst>
                                      </p:cBhvr>
                                      <p:to>
                                        <p:strVal val="visible"/>
                                      </p:to>
                                    </p:set>
                                    <p:animEffect transition="in" filter="fade">
                                      <p:cBhvr>
                                        <p:cTn id="83" dur="1000"/>
                                        <p:tgtEl>
                                          <p:spTgt spid="8">
                                            <p:graphicEl>
                                              <a:dgm id="{9AB4AC36-0344-4F98-AA97-4C79287692E8}"/>
                                            </p:graphicEl>
                                          </p:spTgt>
                                        </p:tgtEl>
                                      </p:cBhvr>
                                    </p:animEffect>
                                    <p:anim calcmode="lin" valueType="num">
                                      <p:cBhvr>
                                        <p:cTn id="84" dur="1000" fill="hold"/>
                                        <p:tgtEl>
                                          <p:spTgt spid="8">
                                            <p:graphicEl>
                                              <a:dgm id="{9AB4AC36-0344-4F98-AA97-4C79287692E8}"/>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9AB4AC36-0344-4F98-AA97-4C79287692E8}"/>
                                            </p:graphicEl>
                                          </p:spTgt>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8">
                                            <p:graphicEl>
                                              <a:dgm id="{736BD123-D8D7-4807-BFD4-2C307393F915}"/>
                                            </p:graphicEl>
                                          </p:spTgt>
                                        </p:tgtEl>
                                        <p:attrNameLst>
                                          <p:attrName>style.visibility</p:attrName>
                                        </p:attrNameLst>
                                      </p:cBhvr>
                                      <p:to>
                                        <p:strVal val="visible"/>
                                      </p:to>
                                    </p:set>
                                    <p:animEffect transition="in" filter="fade">
                                      <p:cBhvr>
                                        <p:cTn id="88" dur="1000"/>
                                        <p:tgtEl>
                                          <p:spTgt spid="8">
                                            <p:graphicEl>
                                              <a:dgm id="{736BD123-D8D7-4807-BFD4-2C307393F915}"/>
                                            </p:graphicEl>
                                          </p:spTgt>
                                        </p:tgtEl>
                                      </p:cBhvr>
                                    </p:animEffect>
                                    <p:anim calcmode="lin" valueType="num">
                                      <p:cBhvr>
                                        <p:cTn id="89" dur="1000" fill="hold"/>
                                        <p:tgtEl>
                                          <p:spTgt spid="8">
                                            <p:graphicEl>
                                              <a:dgm id="{736BD123-D8D7-4807-BFD4-2C307393F915}"/>
                                            </p:graphicEl>
                                          </p:spTgt>
                                        </p:tgtEl>
                                        <p:attrNameLst>
                                          <p:attrName>ppt_x</p:attrName>
                                        </p:attrNameLst>
                                      </p:cBhvr>
                                      <p:tavLst>
                                        <p:tav tm="0">
                                          <p:val>
                                            <p:strVal val="#ppt_x"/>
                                          </p:val>
                                        </p:tav>
                                        <p:tav tm="100000">
                                          <p:val>
                                            <p:strVal val="#ppt_x"/>
                                          </p:val>
                                        </p:tav>
                                      </p:tavLst>
                                    </p:anim>
                                    <p:anim calcmode="lin" valueType="num">
                                      <p:cBhvr>
                                        <p:cTn id="90" dur="1000" fill="hold"/>
                                        <p:tgtEl>
                                          <p:spTgt spid="8">
                                            <p:graphicEl>
                                              <a:dgm id="{736BD123-D8D7-4807-BFD4-2C307393F915}"/>
                                            </p:graphic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8">
                                            <p:graphicEl>
                                              <a:dgm id="{81DF7D5F-507A-4870-B8CF-206882F0153B}"/>
                                            </p:graphicEl>
                                          </p:spTgt>
                                        </p:tgtEl>
                                        <p:attrNameLst>
                                          <p:attrName>style.visibility</p:attrName>
                                        </p:attrNameLst>
                                      </p:cBhvr>
                                      <p:to>
                                        <p:strVal val="visible"/>
                                      </p:to>
                                    </p:set>
                                    <p:animEffect transition="in" filter="fade">
                                      <p:cBhvr>
                                        <p:cTn id="95" dur="1000"/>
                                        <p:tgtEl>
                                          <p:spTgt spid="8">
                                            <p:graphicEl>
                                              <a:dgm id="{81DF7D5F-507A-4870-B8CF-206882F0153B}"/>
                                            </p:graphicEl>
                                          </p:spTgt>
                                        </p:tgtEl>
                                      </p:cBhvr>
                                    </p:animEffect>
                                    <p:anim calcmode="lin" valueType="num">
                                      <p:cBhvr>
                                        <p:cTn id="96" dur="1000" fill="hold"/>
                                        <p:tgtEl>
                                          <p:spTgt spid="8">
                                            <p:graphicEl>
                                              <a:dgm id="{81DF7D5F-507A-4870-B8CF-206882F0153B}"/>
                                            </p:graphicEl>
                                          </p:spTgt>
                                        </p:tgtEl>
                                        <p:attrNameLst>
                                          <p:attrName>ppt_x</p:attrName>
                                        </p:attrNameLst>
                                      </p:cBhvr>
                                      <p:tavLst>
                                        <p:tav tm="0">
                                          <p:val>
                                            <p:strVal val="#ppt_x"/>
                                          </p:val>
                                        </p:tav>
                                        <p:tav tm="100000">
                                          <p:val>
                                            <p:strVal val="#ppt_x"/>
                                          </p:val>
                                        </p:tav>
                                      </p:tavLst>
                                    </p:anim>
                                    <p:anim calcmode="lin" valueType="num">
                                      <p:cBhvr>
                                        <p:cTn id="97" dur="1000" fill="hold"/>
                                        <p:tgtEl>
                                          <p:spTgt spid="8">
                                            <p:graphicEl>
                                              <a:dgm id="{81DF7D5F-507A-4870-B8CF-206882F0153B}"/>
                                            </p:graphicEl>
                                          </p:spTgt>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8">
                                            <p:graphicEl>
                                              <a:dgm id="{3543EE3A-BFEE-4C06-9C50-6E09A130F888}"/>
                                            </p:graphicEl>
                                          </p:spTgt>
                                        </p:tgtEl>
                                        <p:attrNameLst>
                                          <p:attrName>style.visibility</p:attrName>
                                        </p:attrNameLst>
                                      </p:cBhvr>
                                      <p:to>
                                        <p:strVal val="visible"/>
                                      </p:to>
                                    </p:set>
                                    <p:animEffect transition="in" filter="fade">
                                      <p:cBhvr>
                                        <p:cTn id="100" dur="1000"/>
                                        <p:tgtEl>
                                          <p:spTgt spid="8">
                                            <p:graphicEl>
                                              <a:dgm id="{3543EE3A-BFEE-4C06-9C50-6E09A130F888}"/>
                                            </p:graphicEl>
                                          </p:spTgt>
                                        </p:tgtEl>
                                      </p:cBhvr>
                                    </p:animEffect>
                                    <p:anim calcmode="lin" valueType="num">
                                      <p:cBhvr>
                                        <p:cTn id="101" dur="1000" fill="hold"/>
                                        <p:tgtEl>
                                          <p:spTgt spid="8">
                                            <p:graphicEl>
                                              <a:dgm id="{3543EE3A-BFEE-4C06-9C50-6E09A130F888}"/>
                                            </p:graphicEl>
                                          </p:spTgt>
                                        </p:tgtEl>
                                        <p:attrNameLst>
                                          <p:attrName>ppt_x</p:attrName>
                                        </p:attrNameLst>
                                      </p:cBhvr>
                                      <p:tavLst>
                                        <p:tav tm="0">
                                          <p:val>
                                            <p:strVal val="#ppt_x"/>
                                          </p:val>
                                        </p:tav>
                                        <p:tav tm="100000">
                                          <p:val>
                                            <p:strVal val="#ppt_x"/>
                                          </p:val>
                                        </p:tav>
                                      </p:tavLst>
                                    </p:anim>
                                    <p:anim calcmode="lin" valueType="num">
                                      <p:cBhvr>
                                        <p:cTn id="102" dur="1000" fill="hold"/>
                                        <p:tgtEl>
                                          <p:spTgt spid="8">
                                            <p:graphicEl>
                                              <a:dgm id="{3543EE3A-BFEE-4C06-9C50-6E09A130F888}"/>
                                            </p:graphic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8">
                                            <p:graphicEl>
                                              <a:dgm id="{822B570E-44DE-4C60-91DF-5DF9FDB4E1B9}"/>
                                            </p:graphicEl>
                                          </p:spTgt>
                                        </p:tgtEl>
                                        <p:attrNameLst>
                                          <p:attrName>style.visibility</p:attrName>
                                        </p:attrNameLst>
                                      </p:cBhvr>
                                      <p:to>
                                        <p:strVal val="visible"/>
                                      </p:to>
                                    </p:set>
                                    <p:animEffect transition="in" filter="fade">
                                      <p:cBhvr>
                                        <p:cTn id="107" dur="1000"/>
                                        <p:tgtEl>
                                          <p:spTgt spid="8">
                                            <p:graphicEl>
                                              <a:dgm id="{822B570E-44DE-4C60-91DF-5DF9FDB4E1B9}"/>
                                            </p:graphicEl>
                                          </p:spTgt>
                                        </p:tgtEl>
                                      </p:cBhvr>
                                    </p:animEffect>
                                    <p:anim calcmode="lin" valueType="num">
                                      <p:cBhvr>
                                        <p:cTn id="108" dur="1000" fill="hold"/>
                                        <p:tgtEl>
                                          <p:spTgt spid="8">
                                            <p:graphicEl>
                                              <a:dgm id="{822B570E-44DE-4C60-91DF-5DF9FDB4E1B9}"/>
                                            </p:graphicEl>
                                          </p:spTgt>
                                        </p:tgtEl>
                                        <p:attrNameLst>
                                          <p:attrName>ppt_x</p:attrName>
                                        </p:attrNameLst>
                                      </p:cBhvr>
                                      <p:tavLst>
                                        <p:tav tm="0">
                                          <p:val>
                                            <p:strVal val="#ppt_x"/>
                                          </p:val>
                                        </p:tav>
                                        <p:tav tm="100000">
                                          <p:val>
                                            <p:strVal val="#ppt_x"/>
                                          </p:val>
                                        </p:tav>
                                      </p:tavLst>
                                    </p:anim>
                                    <p:anim calcmode="lin" valueType="num">
                                      <p:cBhvr>
                                        <p:cTn id="109" dur="1000" fill="hold"/>
                                        <p:tgtEl>
                                          <p:spTgt spid="8">
                                            <p:graphicEl>
                                              <a:dgm id="{822B570E-44DE-4C60-91DF-5DF9FDB4E1B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8">
                                            <p:graphicEl>
                                              <a:dgm id="{4550B000-CD80-4B67-8596-D2EC976EDAD5}"/>
                                            </p:graphicEl>
                                          </p:spTgt>
                                        </p:tgtEl>
                                        <p:attrNameLst>
                                          <p:attrName>style.visibility</p:attrName>
                                        </p:attrNameLst>
                                      </p:cBhvr>
                                      <p:to>
                                        <p:strVal val="visible"/>
                                      </p:to>
                                    </p:set>
                                    <p:animEffect transition="in" filter="fade">
                                      <p:cBhvr>
                                        <p:cTn id="112" dur="1000"/>
                                        <p:tgtEl>
                                          <p:spTgt spid="8">
                                            <p:graphicEl>
                                              <a:dgm id="{4550B000-CD80-4B67-8596-D2EC976EDAD5}"/>
                                            </p:graphicEl>
                                          </p:spTgt>
                                        </p:tgtEl>
                                      </p:cBhvr>
                                    </p:animEffect>
                                    <p:anim calcmode="lin" valueType="num">
                                      <p:cBhvr>
                                        <p:cTn id="113" dur="1000" fill="hold"/>
                                        <p:tgtEl>
                                          <p:spTgt spid="8">
                                            <p:graphicEl>
                                              <a:dgm id="{4550B000-CD80-4B67-8596-D2EC976EDAD5}"/>
                                            </p:graphicEl>
                                          </p:spTgt>
                                        </p:tgtEl>
                                        <p:attrNameLst>
                                          <p:attrName>ppt_x</p:attrName>
                                        </p:attrNameLst>
                                      </p:cBhvr>
                                      <p:tavLst>
                                        <p:tav tm="0">
                                          <p:val>
                                            <p:strVal val="#ppt_x"/>
                                          </p:val>
                                        </p:tav>
                                        <p:tav tm="100000">
                                          <p:val>
                                            <p:strVal val="#ppt_x"/>
                                          </p:val>
                                        </p:tav>
                                      </p:tavLst>
                                    </p:anim>
                                    <p:anim calcmode="lin" valueType="num">
                                      <p:cBhvr>
                                        <p:cTn id="114" dur="1000" fill="hold"/>
                                        <p:tgtEl>
                                          <p:spTgt spid="8">
                                            <p:graphicEl>
                                              <a:dgm id="{4550B000-CD80-4B67-8596-D2EC976EDAD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8">
                                            <p:graphicEl>
                                              <a:dgm id="{12A64D79-8812-4A5E-8B38-E77A918923D7}"/>
                                            </p:graphicEl>
                                          </p:spTgt>
                                        </p:tgtEl>
                                        <p:attrNameLst>
                                          <p:attrName>style.visibility</p:attrName>
                                        </p:attrNameLst>
                                      </p:cBhvr>
                                      <p:to>
                                        <p:strVal val="visible"/>
                                      </p:to>
                                    </p:set>
                                    <p:animEffect transition="in" filter="fade">
                                      <p:cBhvr>
                                        <p:cTn id="119" dur="1000"/>
                                        <p:tgtEl>
                                          <p:spTgt spid="8">
                                            <p:graphicEl>
                                              <a:dgm id="{12A64D79-8812-4A5E-8B38-E77A918923D7}"/>
                                            </p:graphicEl>
                                          </p:spTgt>
                                        </p:tgtEl>
                                      </p:cBhvr>
                                    </p:animEffect>
                                    <p:anim calcmode="lin" valueType="num">
                                      <p:cBhvr>
                                        <p:cTn id="120" dur="1000" fill="hold"/>
                                        <p:tgtEl>
                                          <p:spTgt spid="8">
                                            <p:graphicEl>
                                              <a:dgm id="{12A64D79-8812-4A5E-8B38-E77A918923D7}"/>
                                            </p:graphicEl>
                                          </p:spTgt>
                                        </p:tgtEl>
                                        <p:attrNameLst>
                                          <p:attrName>ppt_x</p:attrName>
                                        </p:attrNameLst>
                                      </p:cBhvr>
                                      <p:tavLst>
                                        <p:tav tm="0">
                                          <p:val>
                                            <p:strVal val="#ppt_x"/>
                                          </p:val>
                                        </p:tav>
                                        <p:tav tm="100000">
                                          <p:val>
                                            <p:strVal val="#ppt_x"/>
                                          </p:val>
                                        </p:tav>
                                      </p:tavLst>
                                    </p:anim>
                                    <p:anim calcmode="lin" valueType="num">
                                      <p:cBhvr>
                                        <p:cTn id="121" dur="1000" fill="hold"/>
                                        <p:tgtEl>
                                          <p:spTgt spid="8">
                                            <p:graphicEl>
                                              <a:dgm id="{12A64D79-8812-4A5E-8B38-E77A918923D7}"/>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8">
                                            <p:graphicEl>
                                              <a:dgm id="{CDC6503C-A948-4D3F-B0BB-E8254B5E9D40}"/>
                                            </p:graphicEl>
                                          </p:spTgt>
                                        </p:tgtEl>
                                        <p:attrNameLst>
                                          <p:attrName>style.visibility</p:attrName>
                                        </p:attrNameLst>
                                      </p:cBhvr>
                                      <p:to>
                                        <p:strVal val="visible"/>
                                      </p:to>
                                    </p:set>
                                    <p:animEffect transition="in" filter="fade">
                                      <p:cBhvr>
                                        <p:cTn id="124" dur="1000"/>
                                        <p:tgtEl>
                                          <p:spTgt spid="8">
                                            <p:graphicEl>
                                              <a:dgm id="{CDC6503C-A948-4D3F-B0BB-E8254B5E9D40}"/>
                                            </p:graphicEl>
                                          </p:spTgt>
                                        </p:tgtEl>
                                      </p:cBhvr>
                                    </p:animEffect>
                                    <p:anim calcmode="lin" valueType="num">
                                      <p:cBhvr>
                                        <p:cTn id="125" dur="1000" fill="hold"/>
                                        <p:tgtEl>
                                          <p:spTgt spid="8">
                                            <p:graphicEl>
                                              <a:dgm id="{CDC6503C-A948-4D3F-B0BB-E8254B5E9D40}"/>
                                            </p:graphicEl>
                                          </p:spTgt>
                                        </p:tgtEl>
                                        <p:attrNameLst>
                                          <p:attrName>ppt_x</p:attrName>
                                        </p:attrNameLst>
                                      </p:cBhvr>
                                      <p:tavLst>
                                        <p:tav tm="0">
                                          <p:val>
                                            <p:strVal val="#ppt_x"/>
                                          </p:val>
                                        </p:tav>
                                        <p:tav tm="100000">
                                          <p:val>
                                            <p:strVal val="#ppt_x"/>
                                          </p:val>
                                        </p:tav>
                                      </p:tavLst>
                                    </p:anim>
                                    <p:anim calcmode="lin" valueType="num">
                                      <p:cBhvr>
                                        <p:cTn id="126" dur="1000" fill="hold"/>
                                        <p:tgtEl>
                                          <p:spTgt spid="8">
                                            <p:graphicEl>
                                              <a:dgm id="{CDC6503C-A948-4D3F-B0BB-E8254B5E9D4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1" presetClass="entr" presetSubtype="1" fill="hold" nodeType="click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heel(1)">
                                      <p:cBhvr>
                                        <p:cTn id="131" dur="1000"/>
                                        <p:tgtEl>
                                          <p:spTgt spid="17"/>
                                        </p:tgtEl>
                                      </p:cBhvr>
                                    </p:animEffect>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wipe(left)">
                                      <p:cBhvr>
                                        <p:cTn id="135" dur="500"/>
                                        <p:tgtEl>
                                          <p:spTgt spid="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wipe(left)">
                                      <p:cBhvr>
                                        <p:cTn id="140" dur="500"/>
                                        <p:tgtEl>
                                          <p:spTgt spid="13"/>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nodeType="click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fade">
                                      <p:cBhvr>
                                        <p:cTn id="145" dur="1000"/>
                                        <p:tgtEl>
                                          <p:spTgt spid="9"/>
                                        </p:tgtEl>
                                      </p:cBhvr>
                                    </p:animEffect>
                                    <p:anim calcmode="lin" valueType="num">
                                      <p:cBhvr>
                                        <p:cTn id="146" dur="1000" fill="hold"/>
                                        <p:tgtEl>
                                          <p:spTgt spid="9"/>
                                        </p:tgtEl>
                                        <p:attrNameLst>
                                          <p:attrName>ppt_x</p:attrName>
                                        </p:attrNameLst>
                                      </p:cBhvr>
                                      <p:tavLst>
                                        <p:tav tm="0">
                                          <p:val>
                                            <p:strVal val="#ppt_x"/>
                                          </p:val>
                                        </p:tav>
                                        <p:tav tm="100000">
                                          <p:val>
                                            <p:strVal val="#ppt_x"/>
                                          </p:val>
                                        </p:tav>
                                      </p:tavLst>
                                    </p:anim>
                                    <p:anim calcmode="lin" valueType="num">
                                      <p:cBhvr>
                                        <p:cTn id="147" dur="900" decel="100000" fill="hold"/>
                                        <p:tgtEl>
                                          <p:spTgt spid="9"/>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250"/>
                                  </p:stCondLst>
                                  <p:childTnLst>
                                    <p:set>
                                      <p:cBhvr>
                                        <p:cTn id="150" dur="1" fill="hold">
                                          <p:stCondLst>
                                            <p:cond delay="0"/>
                                          </p:stCondLst>
                                        </p:cTn>
                                        <p:tgtEl>
                                          <p:spTgt spid="11"/>
                                        </p:tgtEl>
                                        <p:attrNameLst>
                                          <p:attrName>style.visibility</p:attrName>
                                        </p:attrNameLst>
                                      </p:cBhvr>
                                      <p:to>
                                        <p:strVal val="visible"/>
                                      </p:to>
                                    </p:set>
                                    <p:animEffect transition="in" filter="fade">
                                      <p:cBhvr>
                                        <p:cTn id="151" dur="1000"/>
                                        <p:tgtEl>
                                          <p:spTgt spid="11"/>
                                        </p:tgtEl>
                                      </p:cBhvr>
                                    </p:animEffect>
                                    <p:anim calcmode="lin" valueType="num">
                                      <p:cBhvr>
                                        <p:cTn id="152" dur="1000" fill="hold"/>
                                        <p:tgtEl>
                                          <p:spTgt spid="11"/>
                                        </p:tgtEl>
                                        <p:attrNameLst>
                                          <p:attrName>ppt_x</p:attrName>
                                        </p:attrNameLst>
                                      </p:cBhvr>
                                      <p:tavLst>
                                        <p:tav tm="0">
                                          <p:val>
                                            <p:strVal val="#ppt_x"/>
                                          </p:val>
                                        </p:tav>
                                        <p:tav tm="100000">
                                          <p:val>
                                            <p:strVal val="#ppt_x"/>
                                          </p:val>
                                        </p:tav>
                                      </p:tavLst>
                                    </p:anim>
                                    <p:anim calcmode="lin" valueType="num">
                                      <p:cBhvr>
                                        <p:cTn id="153" dur="900" decel="100000" fill="hold"/>
                                        <p:tgtEl>
                                          <p:spTgt spid="11"/>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55" presetID="37" presetClass="entr" presetSubtype="0" fill="hold" nodeType="withEffect">
                                  <p:stCondLst>
                                    <p:cond delay="500"/>
                                  </p:stCondLst>
                                  <p:childTnLst>
                                    <p:set>
                                      <p:cBhvr>
                                        <p:cTn id="156" dur="1" fill="hold">
                                          <p:stCondLst>
                                            <p:cond delay="0"/>
                                          </p:stCondLst>
                                        </p:cTn>
                                        <p:tgtEl>
                                          <p:spTgt spid="4"/>
                                        </p:tgtEl>
                                        <p:attrNameLst>
                                          <p:attrName>style.visibility</p:attrName>
                                        </p:attrNameLst>
                                      </p:cBhvr>
                                      <p:to>
                                        <p:strVal val="visible"/>
                                      </p:to>
                                    </p:set>
                                    <p:animEffect transition="in" filter="fade">
                                      <p:cBhvr>
                                        <p:cTn id="157" dur="1000"/>
                                        <p:tgtEl>
                                          <p:spTgt spid="4"/>
                                        </p:tgtEl>
                                      </p:cBhvr>
                                    </p:animEffect>
                                    <p:anim calcmode="lin" valueType="num">
                                      <p:cBhvr>
                                        <p:cTn id="158" dur="1000" fill="hold"/>
                                        <p:tgtEl>
                                          <p:spTgt spid="4"/>
                                        </p:tgtEl>
                                        <p:attrNameLst>
                                          <p:attrName>ppt_x</p:attrName>
                                        </p:attrNameLst>
                                      </p:cBhvr>
                                      <p:tavLst>
                                        <p:tav tm="0">
                                          <p:val>
                                            <p:strVal val="#ppt_x"/>
                                          </p:val>
                                        </p:tav>
                                        <p:tav tm="100000">
                                          <p:val>
                                            <p:strVal val="#ppt_x"/>
                                          </p:val>
                                        </p:tav>
                                      </p:tavLst>
                                    </p:anim>
                                    <p:anim calcmode="lin" valueType="num">
                                      <p:cBhvr>
                                        <p:cTn id="159" dur="900" decel="100000" fill="hold"/>
                                        <p:tgtEl>
                                          <p:spTgt spid="4"/>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61" fill="hold">
                            <p:stCondLst>
                              <p:cond delay="1500"/>
                            </p:stCondLst>
                            <p:childTnLst>
                              <p:par>
                                <p:cTn id="162" presetID="22" presetClass="entr" presetSubtype="8" fill="hold" grpId="0" nodeType="afterEffect">
                                  <p:stCondLst>
                                    <p:cond delay="0"/>
                                  </p:stCondLst>
                                  <p:childTnLst>
                                    <p:set>
                                      <p:cBhvr>
                                        <p:cTn id="163" dur="1" fill="hold">
                                          <p:stCondLst>
                                            <p:cond delay="0"/>
                                          </p:stCondLst>
                                        </p:cTn>
                                        <p:tgtEl>
                                          <p:spTgt spid="7"/>
                                        </p:tgtEl>
                                        <p:attrNameLst>
                                          <p:attrName>style.visibility</p:attrName>
                                        </p:attrNameLst>
                                      </p:cBhvr>
                                      <p:to>
                                        <p:strVal val="visible"/>
                                      </p:to>
                                    </p:set>
                                    <p:animEffect transition="in" filter="wipe(left)">
                                      <p:cBhvr>
                                        <p:cTn id="1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3" grpId="0"/>
      <p:bldP spid="5" grpId="0"/>
      <p:bldP spid="6" grpId="0"/>
      <p:bldP spid="13"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594</TotalTime>
  <Words>1514</Words>
  <Application>Microsoft Office PowerPoint</Application>
  <PresentationFormat>Panorámica</PresentationFormat>
  <Paragraphs>82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123</cp:revision>
  <dcterms:created xsi:type="dcterms:W3CDTF">2024-09-14T15:12:42Z</dcterms:created>
  <dcterms:modified xsi:type="dcterms:W3CDTF">2024-10-01T16:24:37Z</dcterms:modified>
</cp:coreProperties>
</file>