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1.xml" ContentType="application/vnd.openxmlformats-officedocument.themeOverride+xml"/>
  <Override PartName="/ppt/theme/themeOverride2.xml" ContentType="application/vnd.openxmlformats-officedocument.themeOverr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80" r:id="rId2"/>
    <p:sldId id="286" r:id="rId3"/>
    <p:sldId id="257" r:id="rId4"/>
    <p:sldId id="281" r:id="rId5"/>
    <p:sldId id="259" r:id="rId6"/>
    <p:sldId id="282" r:id="rId7"/>
    <p:sldId id="261" r:id="rId8"/>
    <p:sldId id="283" r:id="rId9"/>
    <p:sldId id="263" r:id="rId10"/>
    <p:sldId id="264" r:id="rId11"/>
    <p:sldId id="284" r:id="rId12"/>
    <p:sldId id="285" r:id="rId13"/>
  </p:sldIdLst>
  <p:sldSz cx="12192000" cy="6858000"/>
  <p:notesSz cx="6858000" cy="9144000"/>
  <p:embeddedFontLst>
    <p:embeddedFont>
      <p:font typeface="Avenir Next LT Pro" panose="020B0504020202020204" pitchFamily="34" charset="0"/>
      <p:regular r:id="rId15"/>
      <p:bold r:id="rId16"/>
      <p:italic r:id="rId17"/>
      <p:boldItalic r:id="rId18"/>
    </p:embeddedFont>
    <p:embeddedFont>
      <p:font typeface="Comic Sans MS" panose="030F0702030302020204" pitchFamily="66" charset="0"/>
      <p:regular r:id="rId19"/>
      <p:bold r:id="rId20"/>
      <p:italic r:id="rId21"/>
      <p:boldItalic r:id="rId22"/>
    </p:embeddedFont>
    <p:embeddedFont>
      <p:font typeface="Constantia" panose="02030602050306030303" pitchFamily="18" charset="0"/>
      <p:regular r:id="rId23"/>
      <p:bold r:id="rId24"/>
      <p:italic r:id="rId25"/>
      <p:boldItalic r:id="rId26"/>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3C9C"/>
    <a:srgbClr val="3413BD"/>
    <a:srgbClr val="05A1DD"/>
    <a:srgbClr val="FCF8E7"/>
    <a:srgbClr val="CFE2F2"/>
    <a:srgbClr val="F9D4BF"/>
    <a:srgbClr val="FDF3ED"/>
    <a:srgbClr val="DCF4FC"/>
    <a:srgbClr val="E7F7E1"/>
    <a:srgbClr val="F59B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1" d="100"/>
          <a:sy n="101" d="100"/>
        </p:scale>
        <p:origin x="912"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font" Target="fonts/font11.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ata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image" Target="../media/image47.jpeg"/><Relationship Id="rId6" Type="http://schemas.openxmlformats.org/officeDocument/2006/relationships/image" Target="../media/image51.jpeg"/><Relationship Id="rId5" Type="http://schemas.openxmlformats.org/officeDocument/2006/relationships/image" Target="../media/image50.jpeg"/><Relationship Id="rId4" Type="http://schemas.microsoft.com/office/2007/relationships/hdphoto" Target="../media/hdphoto2.wdp"/></Relationships>
</file>

<file path=ppt/diagrams/_rels/drawing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image" Target="../media/image23.jpeg"/></Relationships>
</file>

<file path=ppt/diagrams/_rels/drawing3.xml.rels><?xml version="1.0" encoding="UTF-8" standalone="yes"?>
<Relationships xmlns="http://schemas.openxmlformats.org/package/2006/relationships"><Relationship Id="rId8" Type="http://schemas.openxmlformats.org/officeDocument/2006/relationships/image" Target="../media/image53.jpeg"/><Relationship Id="rId3" Type="http://schemas.openxmlformats.org/officeDocument/2006/relationships/image" Target="../media/image49.png"/><Relationship Id="rId7" Type="http://schemas.openxmlformats.org/officeDocument/2006/relationships/image" Target="../media/image52.jpeg"/><Relationship Id="rId2" Type="http://schemas.openxmlformats.org/officeDocument/2006/relationships/image" Target="../media/image48.jpeg"/><Relationship Id="rId1" Type="http://schemas.openxmlformats.org/officeDocument/2006/relationships/image" Target="../media/image47.jpeg"/><Relationship Id="rId6" Type="http://schemas.openxmlformats.org/officeDocument/2006/relationships/image" Target="../media/image51.jpeg"/><Relationship Id="rId5" Type="http://schemas.openxmlformats.org/officeDocument/2006/relationships/image" Target="../media/image50.jpeg"/><Relationship Id="rId4" Type="http://schemas.microsoft.com/office/2007/relationships/hdphoto" Target="../media/hdphoto2.wdp"/></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C43923-9729-4907-927F-00BE4FCF5F92}" type="doc">
      <dgm:prSet loTypeId="urn:microsoft.com/office/officeart/2005/8/layout/arrow2" loCatId="process" qsTypeId="urn:microsoft.com/office/officeart/2005/8/quickstyle/3d1" qsCatId="3D" csTypeId="urn:microsoft.com/office/officeart/2005/8/colors/colorful4" csCatId="colorful" phldr="1"/>
      <dgm:spPr/>
    </dgm:pt>
    <dgm:pt modelId="{D24EEC60-A3C4-499D-9DAF-C5AE7D7F7D0A}">
      <dgm:prSet phldrT="[Texto]"/>
      <dgm:spPr/>
      <dgm:t>
        <a:bodyPr/>
        <a:lstStyle/>
        <a:p>
          <a:r>
            <a:rPr lang="en" dirty="0"/>
            <a:t> </a:t>
          </a:r>
        </a:p>
      </dgm:t>
    </dgm:pt>
    <dgm:pt modelId="{A82DB325-8560-4F99-945A-C57D3BD60B31}" type="parTrans" cxnId="{6F87F531-D180-4EDB-8A37-028E6B6FB67C}">
      <dgm:prSet/>
      <dgm:spPr/>
      <dgm:t>
        <a:bodyPr/>
        <a:lstStyle/>
        <a:p>
          <a:endParaRPr lang="es-ES"/>
        </a:p>
      </dgm:t>
    </dgm:pt>
    <dgm:pt modelId="{7D2B1490-91FA-46F4-B6BE-4A98548E898E}" type="sibTrans" cxnId="{6F87F531-D180-4EDB-8A37-028E6B6FB67C}">
      <dgm:prSet/>
      <dgm:spPr/>
      <dgm:t>
        <a:bodyPr/>
        <a:lstStyle/>
        <a:p>
          <a:endParaRPr lang="es-ES"/>
        </a:p>
      </dgm:t>
    </dgm:pt>
    <dgm:pt modelId="{8CF47B35-4DF4-417C-AEAB-08B71682C359}">
      <dgm:prSet phldrT="[Texto]"/>
      <dgm:spPr/>
      <dgm:t>
        <a:bodyPr/>
        <a:lstStyle/>
        <a:p>
          <a:r>
            <a:rPr lang="en" dirty="0"/>
            <a:t> </a:t>
          </a:r>
        </a:p>
      </dgm:t>
    </dgm:pt>
    <dgm:pt modelId="{10D4A8F3-ABC1-4486-A754-8A907BDDEF78}" type="parTrans" cxnId="{A13C59FF-F40B-4E89-987A-BD5A064E7FDB}">
      <dgm:prSet/>
      <dgm:spPr/>
      <dgm:t>
        <a:bodyPr/>
        <a:lstStyle/>
        <a:p>
          <a:endParaRPr lang="es-ES"/>
        </a:p>
      </dgm:t>
    </dgm:pt>
    <dgm:pt modelId="{BAF26308-AC54-4FEB-B7A0-FD4C818974CD}" type="sibTrans" cxnId="{A13C59FF-F40B-4E89-987A-BD5A064E7FDB}">
      <dgm:prSet/>
      <dgm:spPr/>
      <dgm:t>
        <a:bodyPr/>
        <a:lstStyle/>
        <a:p>
          <a:endParaRPr lang="es-ES"/>
        </a:p>
      </dgm:t>
    </dgm:pt>
    <dgm:pt modelId="{10648F93-35D6-4A80-8F5C-F3A11156405E}">
      <dgm:prSet phldrT="[Texto]"/>
      <dgm:spPr/>
      <dgm:t>
        <a:bodyPr/>
        <a:lstStyle/>
        <a:p>
          <a:r>
            <a:rPr lang="en" dirty="0"/>
            <a:t> </a:t>
          </a:r>
        </a:p>
      </dgm:t>
    </dgm:pt>
    <dgm:pt modelId="{DCEBB14F-B631-4202-9E92-E8757130AB02}" type="parTrans" cxnId="{476788BB-2583-4108-BA1E-FDF48887CC29}">
      <dgm:prSet/>
      <dgm:spPr/>
      <dgm:t>
        <a:bodyPr/>
        <a:lstStyle/>
        <a:p>
          <a:endParaRPr lang="es-ES"/>
        </a:p>
      </dgm:t>
    </dgm:pt>
    <dgm:pt modelId="{0CEC5D6B-5BEE-469D-A4F4-A22C9622D91D}" type="sibTrans" cxnId="{476788BB-2583-4108-BA1E-FDF48887CC29}">
      <dgm:prSet/>
      <dgm:spPr/>
      <dgm:t>
        <a:bodyPr/>
        <a:lstStyle/>
        <a:p>
          <a:endParaRPr lang="es-ES"/>
        </a:p>
      </dgm:t>
    </dgm:pt>
    <dgm:pt modelId="{8F5304A0-5BA0-4E53-A960-D43D25F269AF}" type="pres">
      <dgm:prSet presAssocID="{C9C43923-9729-4907-927F-00BE4FCF5F92}" presName="arrowDiagram" presStyleCnt="0">
        <dgm:presLayoutVars>
          <dgm:chMax val="5"/>
          <dgm:dir/>
          <dgm:resizeHandles val="exact"/>
        </dgm:presLayoutVars>
      </dgm:prSet>
      <dgm:spPr/>
    </dgm:pt>
    <dgm:pt modelId="{090F12FC-C03D-46AC-98FA-22AC476E26B4}" type="pres">
      <dgm:prSet presAssocID="{C9C43923-9729-4907-927F-00BE4FCF5F92}" presName="arrow" presStyleLbl="bgShp" presStyleIdx="0" presStyleCnt="1"/>
      <dgm:spPr>
        <a:effectLst>
          <a:outerShdw blurRad="50800" dist="38100" dir="2700000" algn="tl" rotWithShape="0">
            <a:prstClr val="black">
              <a:alpha val="40000"/>
            </a:prstClr>
          </a:outerShdw>
        </a:effectLst>
      </dgm:spPr>
    </dgm:pt>
    <dgm:pt modelId="{6D42C168-9168-4032-AECE-A6F27FD20B8B}" type="pres">
      <dgm:prSet presAssocID="{C9C43923-9729-4907-927F-00BE4FCF5F92}" presName="arrowDiagram3" presStyleCnt="0"/>
      <dgm:spPr/>
    </dgm:pt>
    <dgm:pt modelId="{5B8479D9-2E50-47E7-910F-1E30227D41B9}" type="pres">
      <dgm:prSet presAssocID="{D24EEC60-A3C4-499D-9DAF-C5AE7D7F7D0A}" presName="bullet3a" presStyleLbl="node1" presStyleIdx="0" presStyleCnt="3"/>
      <dgm:spPr/>
    </dgm:pt>
    <dgm:pt modelId="{3F2C8E4B-5342-40F5-8759-1206B1A38F16}" type="pres">
      <dgm:prSet presAssocID="{D24EEC60-A3C4-499D-9DAF-C5AE7D7F7D0A}" presName="textBox3a" presStyleLbl="revTx" presStyleIdx="0" presStyleCnt="3">
        <dgm:presLayoutVars>
          <dgm:bulletEnabled val="1"/>
        </dgm:presLayoutVars>
      </dgm:prSet>
      <dgm:spPr/>
    </dgm:pt>
    <dgm:pt modelId="{4E8EEBFF-5B73-4909-B921-AEBE7822F0A5}" type="pres">
      <dgm:prSet presAssocID="{8CF47B35-4DF4-417C-AEAB-08B71682C359}" presName="bullet3b" presStyleLbl="node1" presStyleIdx="1" presStyleCnt="3"/>
      <dgm:spPr>
        <a:solidFill>
          <a:schemeClr val="accent6"/>
        </a:solidFill>
      </dgm:spPr>
    </dgm:pt>
    <dgm:pt modelId="{5FB1A9A1-3F26-47C0-AC63-CD8AD8678CD2}" type="pres">
      <dgm:prSet presAssocID="{8CF47B35-4DF4-417C-AEAB-08B71682C359}" presName="textBox3b" presStyleLbl="revTx" presStyleIdx="1" presStyleCnt="3">
        <dgm:presLayoutVars>
          <dgm:bulletEnabled val="1"/>
        </dgm:presLayoutVars>
      </dgm:prSet>
      <dgm:spPr/>
    </dgm:pt>
    <dgm:pt modelId="{20412556-1196-4AA6-955D-635E1F52D7CF}" type="pres">
      <dgm:prSet presAssocID="{10648F93-35D6-4A80-8F5C-F3A11156405E}" presName="bullet3c" presStyleLbl="node1" presStyleIdx="2" presStyleCnt="3"/>
      <dgm:spPr>
        <a:solidFill>
          <a:schemeClr val="accent2">
            <a:lumMod val="75000"/>
          </a:schemeClr>
        </a:solidFill>
      </dgm:spPr>
    </dgm:pt>
    <dgm:pt modelId="{29CD050C-2189-4288-890F-04B9A547B872}" type="pres">
      <dgm:prSet presAssocID="{10648F93-35D6-4A80-8F5C-F3A11156405E}" presName="textBox3c" presStyleLbl="revTx" presStyleIdx="2" presStyleCnt="3">
        <dgm:presLayoutVars>
          <dgm:bulletEnabled val="1"/>
        </dgm:presLayoutVars>
      </dgm:prSet>
      <dgm:spPr/>
    </dgm:pt>
  </dgm:ptLst>
  <dgm:cxnLst>
    <dgm:cxn modelId="{6F87F531-D180-4EDB-8A37-028E6B6FB67C}" srcId="{C9C43923-9729-4907-927F-00BE4FCF5F92}" destId="{D24EEC60-A3C4-499D-9DAF-C5AE7D7F7D0A}" srcOrd="0" destOrd="0" parTransId="{A82DB325-8560-4F99-945A-C57D3BD60B31}" sibTransId="{7D2B1490-91FA-46F4-B6BE-4A98548E898E}"/>
    <dgm:cxn modelId="{B2F10C41-BE0A-43E7-AF1C-73DEF7636783}" type="presOf" srcId="{10648F93-35D6-4A80-8F5C-F3A11156405E}" destId="{29CD050C-2189-4288-890F-04B9A547B872}" srcOrd="0" destOrd="0" presId="urn:microsoft.com/office/officeart/2005/8/layout/arrow2"/>
    <dgm:cxn modelId="{0D86B066-4EF6-4E0F-8360-C35A8C36A387}" type="presOf" srcId="{8CF47B35-4DF4-417C-AEAB-08B71682C359}" destId="{5FB1A9A1-3F26-47C0-AC63-CD8AD8678CD2}" srcOrd="0" destOrd="0" presId="urn:microsoft.com/office/officeart/2005/8/layout/arrow2"/>
    <dgm:cxn modelId="{FB415652-C8BE-47B9-A131-9448188DD8CB}" type="presOf" srcId="{C9C43923-9729-4907-927F-00BE4FCF5F92}" destId="{8F5304A0-5BA0-4E53-A960-D43D25F269AF}" srcOrd="0" destOrd="0" presId="urn:microsoft.com/office/officeart/2005/8/layout/arrow2"/>
    <dgm:cxn modelId="{E0CD0798-C8AF-4322-B2AC-31FC9B95B886}" type="presOf" srcId="{D24EEC60-A3C4-499D-9DAF-C5AE7D7F7D0A}" destId="{3F2C8E4B-5342-40F5-8759-1206B1A38F16}" srcOrd="0" destOrd="0" presId="urn:microsoft.com/office/officeart/2005/8/layout/arrow2"/>
    <dgm:cxn modelId="{476788BB-2583-4108-BA1E-FDF48887CC29}" srcId="{C9C43923-9729-4907-927F-00BE4FCF5F92}" destId="{10648F93-35D6-4A80-8F5C-F3A11156405E}" srcOrd="2" destOrd="0" parTransId="{DCEBB14F-B631-4202-9E92-E8757130AB02}" sibTransId="{0CEC5D6B-5BEE-469D-A4F4-A22C9622D91D}"/>
    <dgm:cxn modelId="{A13C59FF-F40B-4E89-987A-BD5A064E7FDB}" srcId="{C9C43923-9729-4907-927F-00BE4FCF5F92}" destId="{8CF47B35-4DF4-417C-AEAB-08B71682C359}" srcOrd="1" destOrd="0" parTransId="{10D4A8F3-ABC1-4486-A754-8A907BDDEF78}" sibTransId="{BAF26308-AC54-4FEB-B7A0-FD4C818974CD}"/>
    <dgm:cxn modelId="{1E50CD7C-C4CA-4954-BD19-AC0FEE745303}" type="presParOf" srcId="{8F5304A0-5BA0-4E53-A960-D43D25F269AF}" destId="{090F12FC-C03D-46AC-98FA-22AC476E26B4}" srcOrd="0" destOrd="0" presId="urn:microsoft.com/office/officeart/2005/8/layout/arrow2"/>
    <dgm:cxn modelId="{89D2B4EF-B940-4238-98D2-02A7E895BB7A}" type="presParOf" srcId="{8F5304A0-5BA0-4E53-A960-D43D25F269AF}" destId="{6D42C168-9168-4032-AECE-A6F27FD20B8B}" srcOrd="1" destOrd="0" presId="urn:microsoft.com/office/officeart/2005/8/layout/arrow2"/>
    <dgm:cxn modelId="{8190056A-E7B9-4C01-A576-CE3E937C8474}" type="presParOf" srcId="{6D42C168-9168-4032-AECE-A6F27FD20B8B}" destId="{5B8479D9-2E50-47E7-910F-1E30227D41B9}" srcOrd="0" destOrd="0" presId="urn:microsoft.com/office/officeart/2005/8/layout/arrow2"/>
    <dgm:cxn modelId="{AF163995-822D-4CB4-A449-351EA66111A1}" type="presParOf" srcId="{6D42C168-9168-4032-AECE-A6F27FD20B8B}" destId="{3F2C8E4B-5342-40F5-8759-1206B1A38F16}" srcOrd="1" destOrd="0" presId="urn:microsoft.com/office/officeart/2005/8/layout/arrow2"/>
    <dgm:cxn modelId="{ACEBF931-4715-4E73-A084-2C18E274F9E5}" type="presParOf" srcId="{6D42C168-9168-4032-AECE-A6F27FD20B8B}" destId="{4E8EEBFF-5B73-4909-B921-AEBE7822F0A5}" srcOrd="2" destOrd="0" presId="urn:microsoft.com/office/officeart/2005/8/layout/arrow2"/>
    <dgm:cxn modelId="{6F9076F7-9571-42C3-AC18-E8F787595D3E}" type="presParOf" srcId="{6D42C168-9168-4032-AECE-A6F27FD20B8B}" destId="{5FB1A9A1-3F26-47C0-AC63-CD8AD8678CD2}" srcOrd="3" destOrd="0" presId="urn:microsoft.com/office/officeart/2005/8/layout/arrow2"/>
    <dgm:cxn modelId="{9B8B77E8-1755-45EE-A955-05405DFFBD35}" type="presParOf" srcId="{6D42C168-9168-4032-AECE-A6F27FD20B8B}" destId="{20412556-1196-4AA6-955D-635E1F52D7CF}" srcOrd="4" destOrd="0" presId="urn:microsoft.com/office/officeart/2005/8/layout/arrow2"/>
    <dgm:cxn modelId="{915BCEC2-37DE-416D-93F6-B63ADC5584BE}" type="presParOf" srcId="{6D42C168-9168-4032-AECE-A6F27FD20B8B}" destId="{29CD050C-2189-4288-890F-04B9A547B872}" srcOrd="5" destOrd="0" presId="urn:microsoft.com/office/officeart/2005/8/layout/arrow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11D0E-B75A-4FFB-9F87-1601B7D016A1}" type="doc">
      <dgm:prSet loTypeId="urn:microsoft.com/office/officeart/2005/8/layout/arrow3" loCatId="relationship" qsTypeId="urn:microsoft.com/office/officeart/2005/8/quickstyle/3d5" qsCatId="3D" csTypeId="urn:microsoft.com/office/officeart/2005/8/colors/accent0_3" csCatId="mainScheme" phldr="1"/>
      <dgm:spPr/>
      <dgm:t>
        <a:bodyPr/>
        <a:lstStyle/>
        <a:p>
          <a:endParaRPr lang="es-ES"/>
        </a:p>
      </dgm:t>
    </dgm:pt>
    <dgm:pt modelId="{018AEB54-3D4F-402C-A416-73E8B8619297}">
      <dgm:prSet phldrT="[Texto]" custT="1"/>
      <dgm:spPr/>
      <dgm:t>
        <a:bodyPr/>
        <a:lstStyle/>
        <a:p>
          <a:r>
            <a:rPr lang="en" sz="2200" b="1" dirty="0">
              <a:solidFill>
                <a:schemeClr val="bg1"/>
              </a:solidFill>
              <a:effectLst>
                <a:outerShdw blurRad="38100" dist="38100" dir="2700000" algn="tl">
                  <a:srgbClr val="000000">
                    <a:alpha val="43137"/>
                  </a:srgbClr>
                </a:outerShdw>
              </a:effectLst>
            </a:rPr>
            <a:t>Moses turns the “holy” water of the Nile into blood</a:t>
          </a:r>
        </a:p>
      </dgm:t>
    </dgm:pt>
    <dgm:pt modelId="{CD874E9C-9867-4ED7-84D2-3B540EBF2C28}" type="parTrans" cxnId="{5EB6884C-7A22-4722-870D-E6DE5B7126E2}">
      <dgm:prSet/>
      <dgm:spPr/>
      <dgm:t>
        <a:bodyPr/>
        <a:lstStyle/>
        <a:p>
          <a:endParaRPr lang="es-ES" sz="2000" b="1">
            <a:solidFill>
              <a:schemeClr val="bg1"/>
            </a:solidFill>
            <a:effectLst>
              <a:outerShdw blurRad="38100" dist="38100" dir="2700000" algn="tl">
                <a:srgbClr val="000000">
                  <a:alpha val="43137"/>
                </a:srgbClr>
              </a:outerShdw>
            </a:effectLst>
          </a:endParaRPr>
        </a:p>
      </dgm:t>
    </dgm:pt>
    <dgm:pt modelId="{0C77FEA6-4213-404F-BAEA-328A5E380F2F}" type="sibTrans" cxnId="{5EB6884C-7A22-4722-870D-E6DE5B7126E2}">
      <dgm:prSet/>
      <dgm:spPr/>
      <dgm:t>
        <a:bodyPr/>
        <a:lstStyle/>
        <a:p>
          <a:endParaRPr lang="es-ES" sz="2000" b="1">
            <a:solidFill>
              <a:schemeClr val="bg1"/>
            </a:solidFill>
            <a:effectLst>
              <a:outerShdw blurRad="38100" dist="38100" dir="2700000" algn="tl">
                <a:srgbClr val="000000">
                  <a:alpha val="43137"/>
                </a:srgbClr>
              </a:outerShdw>
            </a:effectLst>
          </a:endParaRPr>
        </a:p>
      </dgm:t>
    </dgm:pt>
    <dgm:pt modelId="{8F42C615-CBC2-496C-989F-58B85AE30E48}">
      <dgm:prSet phldrT="[Texto]" custT="1"/>
      <dgm:spPr/>
      <dgm:t>
        <a:bodyPr/>
        <a:lstStyle/>
        <a:p>
          <a:r>
            <a:rPr lang="en" sz="2200" b="1" dirty="0">
              <a:solidFill>
                <a:schemeClr val="bg1"/>
              </a:solidFill>
              <a:effectLst>
                <a:outerShdw blurRad="38100" dist="38100" dir="2700000" algn="tl">
                  <a:srgbClr val="000000">
                    <a:alpha val="43137"/>
                  </a:srgbClr>
                </a:outerShdw>
              </a:effectLst>
            </a:rPr>
            <a:t>Jesus turns “purified” water into wine, a symbol of his own blood</a:t>
          </a:r>
        </a:p>
      </dgm:t>
    </dgm:pt>
    <dgm:pt modelId="{1280C53A-C95A-40AD-A830-A51B46A558A0}" type="parTrans" cxnId="{F99B1E1D-67E1-4DC5-9081-430072677AB5}">
      <dgm:prSet/>
      <dgm:spPr/>
      <dgm:t>
        <a:bodyPr/>
        <a:lstStyle/>
        <a:p>
          <a:endParaRPr lang="es-ES" sz="2000" b="1">
            <a:solidFill>
              <a:schemeClr val="bg1"/>
            </a:solidFill>
            <a:effectLst>
              <a:outerShdw blurRad="38100" dist="38100" dir="2700000" algn="tl">
                <a:srgbClr val="000000">
                  <a:alpha val="43137"/>
                </a:srgbClr>
              </a:outerShdw>
            </a:effectLst>
          </a:endParaRPr>
        </a:p>
      </dgm:t>
    </dgm:pt>
    <dgm:pt modelId="{FE926B52-623F-43C6-BD7B-086307352358}" type="sibTrans" cxnId="{F99B1E1D-67E1-4DC5-9081-430072677AB5}">
      <dgm:prSet/>
      <dgm:spPr/>
      <dgm:t>
        <a:bodyPr/>
        <a:lstStyle/>
        <a:p>
          <a:endParaRPr lang="es-ES" sz="2000" b="1">
            <a:solidFill>
              <a:schemeClr val="bg1"/>
            </a:solidFill>
            <a:effectLst>
              <a:outerShdw blurRad="38100" dist="38100" dir="2700000" algn="tl">
                <a:srgbClr val="000000">
                  <a:alpha val="43137"/>
                </a:srgbClr>
              </a:outerShdw>
            </a:effectLst>
          </a:endParaRPr>
        </a:p>
      </dgm:t>
    </dgm:pt>
    <dgm:pt modelId="{33E64042-C701-4E3E-BC5D-2B47751AF6A3}" type="pres">
      <dgm:prSet presAssocID="{F5C11D0E-B75A-4FFB-9F87-1601B7D016A1}" presName="compositeShape" presStyleCnt="0">
        <dgm:presLayoutVars>
          <dgm:chMax val="2"/>
          <dgm:dir/>
          <dgm:resizeHandles val="exact"/>
        </dgm:presLayoutVars>
      </dgm:prSet>
      <dgm:spPr/>
    </dgm:pt>
    <dgm:pt modelId="{B56BD7AF-5EB4-441C-8425-4614EF288EC6}" type="pres">
      <dgm:prSet presAssocID="{F5C11D0E-B75A-4FFB-9F87-1601B7D016A1}" presName="divider" presStyleLbl="fgShp" presStyleIdx="0" presStyleCnt="1" custLinFactNeighborY="-9725"/>
      <dgm:spPr>
        <a:gradFill rotWithShape="0">
          <a:gsLst>
            <a:gs pos="0">
              <a:srgbClr val="C00000"/>
            </a:gs>
            <a:gs pos="19000">
              <a:srgbClr val="C00000"/>
            </a:gs>
            <a:gs pos="73000">
              <a:schemeClr val="accent1">
                <a:lumMod val="45000"/>
                <a:lumOff val="55000"/>
              </a:schemeClr>
            </a:gs>
            <a:gs pos="100000">
              <a:schemeClr val="accent1">
                <a:lumMod val="30000"/>
                <a:lumOff val="70000"/>
              </a:schemeClr>
            </a:gs>
          </a:gsLst>
          <a:lin ang="5400000" scaled="1"/>
        </a:gradFill>
      </dgm:spPr>
    </dgm:pt>
    <dgm:pt modelId="{1E291105-3AFE-4082-8580-0623303E4EF1}" type="pres">
      <dgm:prSet presAssocID="{018AEB54-3D4F-402C-A416-73E8B8619297}" presName="downArrow" presStyleLbl="node1" presStyleIdx="0" presStyleCnt="2" custScaleX="146138" custLinFactNeighborX="-22374" custLinFactNeighborY="-4997"/>
      <dgm:spPr>
        <a:prstGeom prst="trapezoid">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r="757"/>
          </a:stretch>
        </a:blipFill>
      </dgm:spPr>
    </dgm:pt>
    <dgm:pt modelId="{119FCA8B-C5E3-44C1-BCCE-700E3143EC61}" type="pres">
      <dgm:prSet presAssocID="{018AEB54-3D4F-402C-A416-73E8B8619297}" presName="downArrowText" presStyleLbl="revTx" presStyleIdx="0" presStyleCnt="2" custScaleX="141063">
        <dgm:presLayoutVars>
          <dgm:bulletEnabled val="1"/>
        </dgm:presLayoutVars>
      </dgm:prSet>
      <dgm:spPr/>
    </dgm:pt>
    <dgm:pt modelId="{EF79B301-622B-463B-BB5D-D99707C19AF2}" type="pres">
      <dgm:prSet presAssocID="{8F42C615-CBC2-496C-989F-58B85AE30E48}" presName="upArrow" presStyleLbl="node1" presStyleIdx="1" presStyleCnt="2" custFlipHor="1" custScaleX="146138" custLinFactNeighborX="9127" custLinFactNeighborY="-3223"/>
      <dgm:spPr>
        <a:prstGeom prst="trapezoid">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0A770759-A16E-4D86-9C23-092F51CE346B}" type="pres">
      <dgm:prSet presAssocID="{8F42C615-CBC2-496C-989F-58B85AE30E48}" presName="upArrowText" presStyleLbl="revTx" presStyleIdx="1" presStyleCnt="2" custScaleX="141063">
        <dgm:presLayoutVars>
          <dgm:bulletEnabled val="1"/>
        </dgm:presLayoutVars>
      </dgm:prSet>
      <dgm:spPr/>
    </dgm:pt>
  </dgm:ptLst>
  <dgm:cxnLst>
    <dgm:cxn modelId="{F99B1E1D-67E1-4DC5-9081-430072677AB5}" srcId="{F5C11D0E-B75A-4FFB-9F87-1601B7D016A1}" destId="{8F42C615-CBC2-496C-989F-58B85AE30E48}" srcOrd="1" destOrd="0" parTransId="{1280C53A-C95A-40AD-A830-A51B46A558A0}" sibTransId="{FE926B52-623F-43C6-BD7B-086307352358}"/>
    <dgm:cxn modelId="{5EB6884C-7A22-4722-870D-E6DE5B7126E2}" srcId="{F5C11D0E-B75A-4FFB-9F87-1601B7D016A1}" destId="{018AEB54-3D4F-402C-A416-73E8B8619297}" srcOrd="0" destOrd="0" parTransId="{CD874E9C-9867-4ED7-84D2-3B540EBF2C28}" sibTransId="{0C77FEA6-4213-404F-BAEA-328A5E380F2F}"/>
    <dgm:cxn modelId="{497F519E-7CF9-415E-87D5-F81535E5D2A1}" type="presOf" srcId="{8F42C615-CBC2-496C-989F-58B85AE30E48}" destId="{0A770759-A16E-4D86-9C23-092F51CE346B}" srcOrd="0" destOrd="0" presId="urn:microsoft.com/office/officeart/2005/8/layout/arrow3"/>
    <dgm:cxn modelId="{A4FE2CC5-16DA-4E95-8FD7-FB137536FB71}" type="presOf" srcId="{F5C11D0E-B75A-4FFB-9F87-1601B7D016A1}" destId="{33E64042-C701-4E3E-BC5D-2B47751AF6A3}" srcOrd="0" destOrd="0" presId="urn:microsoft.com/office/officeart/2005/8/layout/arrow3"/>
    <dgm:cxn modelId="{C06E37CF-ED4B-470C-92C5-CFB848E1B4B5}" type="presOf" srcId="{018AEB54-3D4F-402C-A416-73E8B8619297}" destId="{119FCA8B-C5E3-44C1-BCCE-700E3143EC61}" srcOrd="0" destOrd="0" presId="urn:microsoft.com/office/officeart/2005/8/layout/arrow3"/>
    <dgm:cxn modelId="{FCF169BA-12AB-4C09-AE24-AD6EDE46EE1E}" type="presParOf" srcId="{33E64042-C701-4E3E-BC5D-2B47751AF6A3}" destId="{B56BD7AF-5EB4-441C-8425-4614EF288EC6}" srcOrd="0" destOrd="0" presId="urn:microsoft.com/office/officeart/2005/8/layout/arrow3"/>
    <dgm:cxn modelId="{0D801A0D-ECEC-4CD9-B86B-90E4A049DD22}" type="presParOf" srcId="{33E64042-C701-4E3E-BC5D-2B47751AF6A3}" destId="{1E291105-3AFE-4082-8580-0623303E4EF1}" srcOrd="1" destOrd="0" presId="urn:microsoft.com/office/officeart/2005/8/layout/arrow3"/>
    <dgm:cxn modelId="{D2ABE8C7-7F2C-4C01-A3CF-B95FA58ED18A}" type="presParOf" srcId="{33E64042-C701-4E3E-BC5D-2B47751AF6A3}" destId="{119FCA8B-C5E3-44C1-BCCE-700E3143EC61}" srcOrd="2" destOrd="0" presId="urn:microsoft.com/office/officeart/2005/8/layout/arrow3"/>
    <dgm:cxn modelId="{C1EDCB35-4991-4351-8667-7A4660706BFB}" type="presParOf" srcId="{33E64042-C701-4E3E-BC5D-2B47751AF6A3}" destId="{EF79B301-622B-463B-BB5D-D99707C19AF2}" srcOrd="3" destOrd="0" presId="urn:microsoft.com/office/officeart/2005/8/layout/arrow3"/>
    <dgm:cxn modelId="{4DDC7E90-4DFB-4424-874F-468FB9C6B788}" type="presParOf" srcId="{33E64042-C701-4E3E-BC5D-2B47751AF6A3}" destId="{0A770759-A16E-4D86-9C23-092F51CE346B}"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D81A0-7728-41DF-8F56-5C0D1FDB3362}" type="doc">
      <dgm:prSet loTypeId="urn:microsoft.com/office/officeart/2009/layout/CirclePictureHierarchy" loCatId="hierarchy" qsTypeId="urn:microsoft.com/office/officeart/2005/8/quickstyle/simple1" qsCatId="simple" csTypeId="urn:microsoft.com/office/officeart/2005/8/colors/accent1_2" csCatId="accent1" phldr="1"/>
      <dgm:spPr/>
      <dgm:t>
        <a:bodyPr/>
        <a:lstStyle/>
        <a:p>
          <a:endParaRPr lang="es-ES"/>
        </a:p>
      </dgm:t>
    </dgm:pt>
    <dgm:pt modelId="{931D1B19-7ADF-440D-8AEB-C88409F2B3CF}">
      <dgm:prSet custT="1"/>
      <dgm:spPr/>
      <dgm:t>
        <a:bodyPr/>
        <a:lstStyle/>
        <a:p>
          <a:r>
            <a:rPr lang="en" sz="1800" b="1" dirty="0">
              <a:solidFill>
                <a:srgbClr val="E7F7E1"/>
              </a:solidFill>
              <a:effectLst>
                <a:outerShdw blurRad="38100" dist="38100" dir="2700000" algn="tl">
                  <a:srgbClr val="000000">
                    <a:alpha val="43137"/>
                  </a:srgbClr>
                </a:outerShdw>
              </a:effectLst>
            </a:rPr>
            <a:t>His relationship with the Father (Jn. 5:19-30). This gives him the power to even judge and raise the dead.</a:t>
          </a:r>
          <a:endParaRPr lang="es-ES" sz="1800" dirty="0">
            <a:solidFill>
              <a:srgbClr val="E7F7E1"/>
            </a:solidFill>
            <a:effectLst>
              <a:outerShdw blurRad="38100" dist="38100" dir="2700000" algn="tl">
                <a:srgbClr val="000000">
                  <a:alpha val="43137"/>
                </a:srgbClr>
              </a:outerShdw>
            </a:effectLst>
          </a:endParaRPr>
        </a:p>
      </dgm:t>
    </dgm:pt>
    <dgm:pt modelId="{4E75AEC6-0D30-49D7-BEEA-44F92C433D0B}" type="parTrans" cxnId="{ECB2B8FD-E34A-437E-A1D6-CF325BAA19FC}">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AEE21AFA-261D-49B5-AD8D-DE0736382A83}" type="sibTrans" cxnId="{ECB2B8FD-E34A-437E-A1D6-CF325BAA19FC}">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3D99F23C-4361-4B85-A327-06796D156C0E}">
      <dgm:prSet custT="1"/>
      <dgm:spPr/>
      <dgm:t>
        <a:bodyPr/>
        <a:lstStyle/>
        <a:p>
          <a:r>
            <a:rPr lang="en" sz="1800" b="1" dirty="0">
              <a:solidFill>
                <a:srgbClr val="DCF4FC"/>
              </a:solidFill>
              <a:effectLst>
                <a:outerShdw blurRad="38100" dist="38100" dir="2700000" algn="tl">
                  <a:srgbClr val="000000">
                    <a:alpha val="43137"/>
                  </a:srgbClr>
                </a:outerShdw>
              </a:effectLst>
            </a:rPr>
            <a:t>Witnesses who corroborate his</a:t>
          </a:r>
          <a:br>
            <a:rPr lang="en" sz="1800" b="1" dirty="0">
              <a:solidFill>
                <a:srgbClr val="DCF4FC"/>
              </a:solidFill>
              <a:effectLst>
                <a:outerShdw blurRad="38100" dist="38100" dir="2700000" algn="tl">
                  <a:srgbClr val="000000">
                    <a:alpha val="43137"/>
                  </a:srgbClr>
                </a:outerShdw>
              </a:effectLst>
            </a:rPr>
          </a:br>
          <a:r>
            <a:rPr lang="en" sz="1800" b="1" dirty="0">
              <a:solidFill>
                <a:srgbClr val="DCF4FC"/>
              </a:solidFill>
              <a:effectLst>
                <a:outerShdw blurRad="38100" dist="38100" dir="2700000" algn="tl">
                  <a:srgbClr val="000000">
                    <a:alpha val="43137"/>
                  </a:srgbClr>
                </a:outerShdw>
              </a:effectLst>
            </a:rPr>
            <a:t>claims:</a:t>
          </a:r>
          <a:endParaRPr lang="es-ES" sz="1800" dirty="0">
            <a:solidFill>
              <a:srgbClr val="DCF4FC"/>
            </a:solidFill>
            <a:effectLst>
              <a:outerShdw blurRad="38100" dist="38100" dir="2700000" algn="tl">
                <a:srgbClr val="000000">
                  <a:alpha val="43137"/>
                </a:srgbClr>
              </a:outerShdw>
            </a:effectLst>
          </a:endParaRPr>
        </a:p>
      </dgm:t>
    </dgm:pt>
    <dgm:pt modelId="{D69AABEB-B0BD-409C-AE2C-472E5B3D0BED}" type="parTrans" cxnId="{5F13DEB9-A152-4F5B-9E0D-9ABB3607A1B4}">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32E9E2AC-6CBC-41FB-A9BB-4E39FF07709B}" type="sibTrans" cxnId="{5F13DEB9-A152-4F5B-9E0D-9ABB3607A1B4}">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17363F73-0DC9-4D72-B078-E09A739FD085}">
      <dgm:prSet custT="1"/>
      <dgm:spPr/>
      <dgm:t>
        <a:bodyPr/>
        <a:lstStyle/>
        <a:p>
          <a:r>
            <a:rPr lang="en" sz="1800" b="1">
              <a:solidFill>
                <a:schemeClr val="bg1"/>
              </a:solidFill>
              <a:effectLst>
                <a:outerShdw blurRad="38100" dist="38100" dir="2700000" algn="tl">
                  <a:srgbClr val="000000">
                    <a:alpha val="43137"/>
                  </a:srgbClr>
                </a:outerShdw>
              </a:effectLst>
            </a:rPr>
            <a:t>John the Baptist </a:t>
          </a:r>
          <a:br>
            <a:rPr lang="es-ES" sz="1800" b="1">
              <a:solidFill>
                <a:schemeClr val="bg1"/>
              </a:solidFill>
              <a:effectLst>
                <a:outerShdw blurRad="38100" dist="38100" dir="2700000" algn="tl">
                  <a:srgbClr val="000000">
                    <a:alpha val="43137"/>
                  </a:srgbClr>
                </a:outerShdw>
              </a:effectLst>
            </a:rPr>
          </a:br>
          <a:r>
            <a:rPr lang="en" sz="1800" b="1">
              <a:solidFill>
                <a:schemeClr val="bg1"/>
              </a:solidFill>
              <a:effectLst>
                <a:outerShdw blurRad="38100" dist="38100" dir="2700000" algn="tl">
                  <a:srgbClr val="000000">
                    <a:alpha val="43137"/>
                  </a:srgbClr>
                </a:outerShdw>
              </a:effectLst>
            </a:rPr>
            <a:t>(John 5:31-35)</a:t>
          </a:r>
          <a:endParaRPr lang="es-ES" sz="1800" dirty="0">
            <a:solidFill>
              <a:schemeClr val="bg1"/>
            </a:solidFill>
            <a:effectLst>
              <a:outerShdw blurRad="38100" dist="38100" dir="2700000" algn="tl">
                <a:srgbClr val="000000">
                  <a:alpha val="43137"/>
                </a:srgbClr>
              </a:outerShdw>
            </a:effectLst>
          </a:endParaRPr>
        </a:p>
      </dgm:t>
    </dgm:pt>
    <dgm:pt modelId="{F84EA826-2895-4853-A008-4A2DB41391BF}" type="parTrans" cxnId="{DCF93F3A-7021-40F8-9C32-C1DA40817DC9}">
      <dgm:prSet/>
      <dgm:spPr>
        <a:ln w="38100">
          <a:solidFill>
            <a:schemeClr val="accent4">
              <a:lumMod val="60000"/>
              <a:lumOff val="40000"/>
            </a:schemeClr>
          </a:solidFill>
        </a:ln>
        <a:effectLst>
          <a:outerShdw blurRad="50800" dist="38100" dir="2700000" algn="tl" rotWithShape="0">
            <a:prstClr val="black">
              <a:alpha val="40000"/>
            </a:prstClr>
          </a:outerShdw>
        </a:effectLst>
      </dgm:spPr>
      <dgm:t>
        <a:bodyPr/>
        <a:lstStyle/>
        <a:p>
          <a:endParaRPr lang="es-ES" sz="1800">
            <a:solidFill>
              <a:schemeClr val="bg1"/>
            </a:solidFill>
            <a:effectLst>
              <a:outerShdw blurRad="38100" dist="38100" dir="2700000" algn="tl">
                <a:srgbClr val="000000">
                  <a:alpha val="43137"/>
                </a:srgbClr>
              </a:outerShdw>
            </a:effectLst>
          </a:endParaRPr>
        </a:p>
      </dgm:t>
    </dgm:pt>
    <dgm:pt modelId="{E66AD1CB-CE2F-40E3-827E-6DEF80471AA9}" type="sibTrans" cxnId="{DCF93F3A-7021-40F8-9C32-C1DA40817DC9}">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BCDE0611-F853-49D8-9A5B-7F2AB9FEB6A8}">
      <dgm:prSet custT="1"/>
      <dgm:spPr/>
      <dgm:t>
        <a:bodyPr/>
        <a:lstStyle/>
        <a:p>
          <a:r>
            <a:rPr lang="en" sz="1800" b="1">
              <a:solidFill>
                <a:schemeClr val="bg1"/>
              </a:solidFill>
              <a:effectLst>
                <a:outerShdw blurRad="38100" dist="38100" dir="2700000" algn="tl">
                  <a:srgbClr val="000000">
                    <a:alpha val="43137"/>
                  </a:srgbClr>
                </a:outerShdw>
              </a:effectLst>
            </a:rPr>
            <a:t>The miracles he performs (John 5:36)</a:t>
          </a:r>
          <a:endParaRPr lang="es-ES" sz="1800">
            <a:solidFill>
              <a:schemeClr val="bg1"/>
            </a:solidFill>
            <a:effectLst>
              <a:outerShdw blurRad="38100" dist="38100" dir="2700000" algn="tl">
                <a:srgbClr val="000000">
                  <a:alpha val="43137"/>
                </a:srgbClr>
              </a:outerShdw>
            </a:effectLst>
          </a:endParaRPr>
        </a:p>
      </dgm:t>
    </dgm:pt>
    <dgm:pt modelId="{7DF160EA-0F6B-42D0-8CD3-3430AAEF449D}" type="parTrans" cxnId="{EDFE18A8-CA10-4CDF-87ED-EA61AF34E693}">
      <dgm:prSet/>
      <dgm:spPr>
        <a:ln w="38100">
          <a:solidFill>
            <a:schemeClr val="accent4">
              <a:lumMod val="60000"/>
              <a:lumOff val="40000"/>
            </a:schemeClr>
          </a:solidFill>
        </a:ln>
        <a:effectLst>
          <a:outerShdw blurRad="50800" dist="38100" dir="2700000" algn="tl" rotWithShape="0">
            <a:prstClr val="black">
              <a:alpha val="40000"/>
            </a:prstClr>
          </a:outerShdw>
        </a:effectLst>
      </dgm:spPr>
      <dgm:t>
        <a:bodyPr/>
        <a:lstStyle/>
        <a:p>
          <a:endParaRPr lang="es-ES" sz="1800">
            <a:solidFill>
              <a:schemeClr val="bg1"/>
            </a:solidFill>
            <a:effectLst>
              <a:outerShdw blurRad="38100" dist="38100" dir="2700000" algn="tl">
                <a:srgbClr val="000000">
                  <a:alpha val="43137"/>
                </a:srgbClr>
              </a:outerShdw>
            </a:effectLst>
          </a:endParaRPr>
        </a:p>
      </dgm:t>
    </dgm:pt>
    <dgm:pt modelId="{43A07D34-7B65-4F18-8322-681F9271D666}" type="sibTrans" cxnId="{EDFE18A8-CA10-4CDF-87ED-EA61AF34E693}">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B0CBCBC7-EBB0-4B81-A673-6C2B140A02DE}">
      <dgm:prSet custT="1"/>
      <dgm:spPr/>
      <dgm:t>
        <a:bodyPr/>
        <a:lstStyle/>
        <a:p>
          <a:r>
            <a:rPr lang="en" sz="1800" b="1">
              <a:solidFill>
                <a:schemeClr val="bg1"/>
              </a:solidFill>
              <a:effectLst>
                <a:outerShdw blurRad="38100" dist="38100" dir="2700000" algn="tl">
                  <a:srgbClr val="000000">
                    <a:alpha val="43137"/>
                  </a:srgbClr>
                </a:outerShdw>
              </a:effectLst>
            </a:rPr>
            <a:t>The Father </a:t>
          </a:r>
          <a:br>
            <a:rPr lang="es-ES" sz="1800" b="1">
              <a:solidFill>
                <a:schemeClr val="bg1"/>
              </a:solidFill>
              <a:effectLst>
                <a:outerShdw blurRad="38100" dist="38100" dir="2700000" algn="tl">
                  <a:srgbClr val="000000">
                    <a:alpha val="43137"/>
                  </a:srgbClr>
                </a:outerShdw>
              </a:effectLst>
            </a:rPr>
          </a:br>
          <a:r>
            <a:rPr lang="en" sz="1800" b="1">
              <a:solidFill>
                <a:schemeClr val="bg1"/>
              </a:solidFill>
              <a:effectLst>
                <a:outerShdw blurRad="38100" dist="38100" dir="2700000" algn="tl">
                  <a:srgbClr val="000000">
                    <a:alpha val="43137"/>
                  </a:srgbClr>
                </a:outerShdw>
              </a:effectLst>
            </a:rPr>
            <a:t>(John 5:37-38)</a:t>
          </a:r>
          <a:endParaRPr lang="es-ES" sz="1800" dirty="0">
            <a:solidFill>
              <a:schemeClr val="bg1"/>
            </a:solidFill>
            <a:effectLst>
              <a:outerShdw blurRad="38100" dist="38100" dir="2700000" algn="tl">
                <a:srgbClr val="000000">
                  <a:alpha val="43137"/>
                </a:srgbClr>
              </a:outerShdw>
            </a:effectLst>
          </a:endParaRPr>
        </a:p>
      </dgm:t>
    </dgm:pt>
    <dgm:pt modelId="{53438355-BE5C-4E73-9D81-E168D3A80623}" type="parTrans" cxnId="{480502C8-1169-40A1-9EB5-F42A4C93A3B9}">
      <dgm:prSet/>
      <dgm:spPr>
        <a:ln w="38100">
          <a:solidFill>
            <a:schemeClr val="accent4">
              <a:lumMod val="60000"/>
              <a:lumOff val="40000"/>
            </a:schemeClr>
          </a:solidFill>
        </a:ln>
        <a:effectLst>
          <a:outerShdw blurRad="50800" dist="38100" dir="2700000" algn="tl" rotWithShape="0">
            <a:prstClr val="black">
              <a:alpha val="40000"/>
            </a:prstClr>
          </a:outerShdw>
        </a:effectLst>
      </dgm:spPr>
      <dgm:t>
        <a:bodyPr/>
        <a:lstStyle/>
        <a:p>
          <a:endParaRPr lang="es-ES" sz="1800">
            <a:solidFill>
              <a:schemeClr val="bg1"/>
            </a:solidFill>
            <a:effectLst>
              <a:outerShdw blurRad="38100" dist="38100" dir="2700000" algn="tl">
                <a:srgbClr val="000000">
                  <a:alpha val="43137"/>
                </a:srgbClr>
              </a:outerShdw>
            </a:effectLst>
          </a:endParaRPr>
        </a:p>
      </dgm:t>
    </dgm:pt>
    <dgm:pt modelId="{ADD99B5D-04DF-4AB5-B06B-9320C7F36EC3}" type="sibTrans" cxnId="{480502C8-1169-40A1-9EB5-F42A4C93A3B9}">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5EF4E6FE-AA7B-43A5-A1F7-902B975E7C11}">
      <dgm:prSet custT="1"/>
      <dgm:spPr/>
      <dgm:t>
        <a:bodyPr/>
        <a:lstStyle/>
        <a:p>
          <a:r>
            <a:rPr lang="en" sz="1800" b="1">
              <a:solidFill>
                <a:schemeClr val="bg1"/>
              </a:solidFill>
              <a:effectLst>
                <a:outerShdw blurRad="38100" dist="38100" dir="2700000" algn="tl">
                  <a:srgbClr val="000000">
                    <a:alpha val="43137"/>
                  </a:srgbClr>
                </a:outerShdw>
              </a:effectLst>
            </a:rPr>
            <a:t>The Scriptures (John 5:39)</a:t>
          </a:r>
          <a:endParaRPr lang="es-ES" sz="1800">
            <a:solidFill>
              <a:schemeClr val="bg1"/>
            </a:solidFill>
            <a:effectLst>
              <a:outerShdw blurRad="38100" dist="38100" dir="2700000" algn="tl">
                <a:srgbClr val="000000">
                  <a:alpha val="43137"/>
                </a:srgbClr>
              </a:outerShdw>
            </a:effectLst>
          </a:endParaRPr>
        </a:p>
      </dgm:t>
    </dgm:pt>
    <dgm:pt modelId="{CFEE2D64-213F-4F74-8598-E2CD4DB7178B}" type="parTrans" cxnId="{56DE9AB6-13A6-468D-97A6-E2352840A192}">
      <dgm:prSet/>
      <dgm:spPr>
        <a:ln w="38100">
          <a:solidFill>
            <a:schemeClr val="accent4">
              <a:lumMod val="60000"/>
              <a:lumOff val="40000"/>
            </a:schemeClr>
          </a:solidFill>
        </a:ln>
        <a:effectLst>
          <a:outerShdw blurRad="50800" dist="38100" dir="2700000" algn="tl" rotWithShape="0">
            <a:prstClr val="black">
              <a:alpha val="40000"/>
            </a:prstClr>
          </a:outerShdw>
        </a:effectLst>
      </dgm:spPr>
      <dgm:t>
        <a:bodyPr/>
        <a:lstStyle/>
        <a:p>
          <a:endParaRPr lang="es-ES" sz="1800">
            <a:solidFill>
              <a:schemeClr val="bg1"/>
            </a:solidFill>
            <a:effectLst>
              <a:outerShdw blurRad="38100" dist="38100" dir="2700000" algn="tl">
                <a:srgbClr val="000000">
                  <a:alpha val="43137"/>
                </a:srgbClr>
              </a:outerShdw>
            </a:effectLst>
          </a:endParaRPr>
        </a:p>
      </dgm:t>
    </dgm:pt>
    <dgm:pt modelId="{6EF13E79-021F-4AA0-9BD4-AB47B93ADC3E}" type="sibTrans" cxnId="{56DE9AB6-13A6-468D-97A6-E2352840A192}">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59DD508A-DA21-4A1F-AA3B-11CCC5F3583D}">
      <dgm:prSet custT="1"/>
      <dgm:spPr/>
      <dgm:t>
        <a:bodyPr/>
        <a:lstStyle/>
        <a:p>
          <a:r>
            <a:rPr lang="en" sz="1800" b="1" dirty="0">
              <a:solidFill>
                <a:srgbClr val="F9D4BF"/>
              </a:solidFill>
              <a:effectLst>
                <a:outerShdw blurRad="38100" dist="38100" dir="2700000" algn="tl">
                  <a:srgbClr val="000000">
                    <a:alpha val="43137"/>
                  </a:srgbClr>
                </a:outerShdw>
              </a:effectLst>
            </a:rPr>
            <a:t>The hardness of heart of his accusers (Jn. 5:40-47). Moses himself, in whom they claim to believe, will condemn them, because they do not believe in the One of whom he spoke.</a:t>
          </a:r>
          <a:endParaRPr lang="es-ES" sz="1800" dirty="0">
            <a:solidFill>
              <a:srgbClr val="F9D4BF"/>
            </a:solidFill>
            <a:effectLst>
              <a:outerShdw blurRad="38100" dist="38100" dir="2700000" algn="tl">
                <a:srgbClr val="000000">
                  <a:alpha val="43137"/>
                </a:srgbClr>
              </a:outerShdw>
            </a:effectLst>
          </a:endParaRPr>
        </a:p>
      </dgm:t>
    </dgm:pt>
    <dgm:pt modelId="{384414FC-0679-47D2-B6D9-A9D6A95A0AB5}" type="parTrans" cxnId="{AAB24106-FCDB-4EF9-B88F-DAD53E9B9944}">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C905D5EB-540C-492D-BD19-C349AB64B6D3}" type="sibTrans" cxnId="{AAB24106-FCDB-4EF9-B88F-DAD53E9B9944}">
      <dgm:prSet/>
      <dgm:spPr/>
      <dgm:t>
        <a:bodyPr/>
        <a:lstStyle/>
        <a:p>
          <a:endParaRPr lang="es-ES" sz="1800">
            <a:solidFill>
              <a:schemeClr val="bg1"/>
            </a:solidFill>
            <a:effectLst>
              <a:outerShdw blurRad="38100" dist="38100" dir="2700000" algn="tl">
                <a:srgbClr val="000000">
                  <a:alpha val="43137"/>
                </a:srgbClr>
              </a:outerShdw>
            </a:effectLst>
          </a:endParaRPr>
        </a:p>
      </dgm:t>
    </dgm:pt>
    <dgm:pt modelId="{9EA3B181-0950-48CB-8951-8D9B43B5353F}" type="pres">
      <dgm:prSet presAssocID="{99BD81A0-7728-41DF-8F56-5C0D1FDB3362}" presName="hierChild1" presStyleCnt="0">
        <dgm:presLayoutVars>
          <dgm:chPref val="1"/>
          <dgm:dir/>
          <dgm:animOne val="branch"/>
          <dgm:animLvl val="lvl"/>
          <dgm:resizeHandles/>
        </dgm:presLayoutVars>
      </dgm:prSet>
      <dgm:spPr/>
    </dgm:pt>
    <dgm:pt modelId="{A9DBD588-7A65-4B1F-91D6-E07894C8A114}" type="pres">
      <dgm:prSet presAssocID="{931D1B19-7ADF-440D-8AEB-C88409F2B3CF}" presName="hierRoot1" presStyleCnt="0"/>
      <dgm:spPr/>
    </dgm:pt>
    <dgm:pt modelId="{C6DF9A08-A6E2-432D-8218-3B16AF4D73ED}" type="pres">
      <dgm:prSet presAssocID="{931D1B19-7ADF-440D-8AEB-C88409F2B3CF}" presName="composite" presStyleCnt="0"/>
      <dgm:spPr/>
    </dgm:pt>
    <dgm:pt modelId="{201FE172-C1BF-47E6-983D-E77079A5E18C}" type="pres">
      <dgm:prSet presAssocID="{931D1B19-7ADF-440D-8AEB-C88409F2B3CF}" presName="image" presStyleLbl="node0" presStyleIdx="0" presStyleCnt="3" custLinFactNeighborX="-64559"/>
      <dgm:spPr>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a:solidFill>
            <a:schemeClr val="accent3">
              <a:lumMod val="40000"/>
              <a:lumOff val="60000"/>
            </a:schemeClr>
          </a:solidFill>
        </a:ln>
        <a:effectLst>
          <a:outerShdw blurRad="50800" dist="38100" dir="2700000" algn="tl" rotWithShape="0">
            <a:prstClr val="black">
              <a:alpha val="40000"/>
            </a:prstClr>
          </a:outerShdw>
        </a:effectLst>
      </dgm:spPr>
    </dgm:pt>
    <dgm:pt modelId="{4FBA8440-3403-4B86-A0EC-C4E48AB6E2D8}" type="pres">
      <dgm:prSet presAssocID="{931D1B19-7ADF-440D-8AEB-C88409F2B3CF}" presName="text" presStyleLbl="revTx" presStyleIdx="0" presStyleCnt="7" custScaleX="156261" custScaleY="133520" custLinFactNeighborX="-13760">
        <dgm:presLayoutVars>
          <dgm:chPref val="3"/>
        </dgm:presLayoutVars>
      </dgm:prSet>
      <dgm:spPr/>
    </dgm:pt>
    <dgm:pt modelId="{158F562A-515A-4B71-A866-FDE95694DA30}" type="pres">
      <dgm:prSet presAssocID="{931D1B19-7ADF-440D-8AEB-C88409F2B3CF}" presName="hierChild2" presStyleCnt="0"/>
      <dgm:spPr/>
    </dgm:pt>
    <dgm:pt modelId="{6320A2E6-D9FF-4CE5-B718-614A25CD5ECE}" type="pres">
      <dgm:prSet presAssocID="{3D99F23C-4361-4B85-A327-06796D156C0E}" presName="hierRoot1" presStyleCnt="0"/>
      <dgm:spPr/>
    </dgm:pt>
    <dgm:pt modelId="{F3C6A99B-4C74-49FF-AABB-D0FBE1C7B61B}" type="pres">
      <dgm:prSet presAssocID="{3D99F23C-4361-4B85-A327-06796D156C0E}" presName="composite" presStyleCnt="0"/>
      <dgm:spPr/>
    </dgm:pt>
    <dgm:pt modelId="{DD33C2A5-FBF0-40BF-A0A7-FC5262D9EFD7}" type="pres">
      <dgm:prSet presAssocID="{3D99F23C-4361-4B85-A327-06796D156C0E}" presName="image" presStyleLbl="node0" presStyleIdx="1" presStyleCnt="3" custLinFactNeighborX="-46677"/>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a:solidFill>
            <a:schemeClr val="accent1">
              <a:lumMod val="60000"/>
              <a:lumOff val="40000"/>
            </a:schemeClr>
          </a:solidFill>
        </a:ln>
        <a:effectLst>
          <a:outerShdw blurRad="50800" dist="38100" dir="2700000" algn="tl" rotWithShape="0">
            <a:prstClr val="black">
              <a:alpha val="40000"/>
            </a:prstClr>
          </a:outerShdw>
        </a:effectLst>
      </dgm:spPr>
    </dgm:pt>
    <dgm:pt modelId="{D8935013-58A0-4BF3-8E69-3729B309D7A3}" type="pres">
      <dgm:prSet presAssocID="{3D99F23C-4361-4B85-A327-06796D156C0E}" presName="text" presStyleLbl="revTx" presStyleIdx="1" presStyleCnt="7" custScaleX="165914" custScaleY="133520">
        <dgm:presLayoutVars>
          <dgm:chPref val="3"/>
        </dgm:presLayoutVars>
      </dgm:prSet>
      <dgm:spPr/>
    </dgm:pt>
    <dgm:pt modelId="{8966F7D9-07DF-46FD-A9C4-95D7D0960709}" type="pres">
      <dgm:prSet presAssocID="{3D99F23C-4361-4B85-A327-06796D156C0E}" presName="hierChild2" presStyleCnt="0"/>
      <dgm:spPr/>
    </dgm:pt>
    <dgm:pt modelId="{E9C85829-BD5C-4E67-8666-843BD5DBCE13}" type="pres">
      <dgm:prSet presAssocID="{F84EA826-2895-4853-A008-4A2DB41391BF}" presName="Name10" presStyleLbl="parChTrans1D2" presStyleIdx="0" presStyleCnt="4"/>
      <dgm:spPr/>
    </dgm:pt>
    <dgm:pt modelId="{330C17D1-AA4D-4155-A146-3F72E829CE11}" type="pres">
      <dgm:prSet presAssocID="{17363F73-0DC9-4D72-B078-E09A739FD085}" presName="hierRoot2" presStyleCnt="0"/>
      <dgm:spPr/>
    </dgm:pt>
    <dgm:pt modelId="{32B59B99-3059-4A55-BBA3-8CB941086188}" type="pres">
      <dgm:prSet presAssocID="{17363F73-0DC9-4D72-B078-E09A739FD085}" presName="composite2" presStyleCnt="0"/>
      <dgm:spPr/>
    </dgm:pt>
    <dgm:pt modelId="{1B8EBEF1-C21F-4EE2-AFD6-7744C6386938}" type="pres">
      <dgm:prSet presAssocID="{17363F73-0DC9-4D72-B078-E09A739FD085}" presName="image2" presStyleLbl="node2" presStyleIdx="0" presStyleCnt="4"/>
      <dgm:spPr>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a:solidFill>
            <a:schemeClr val="accent4">
              <a:lumMod val="60000"/>
              <a:lumOff val="40000"/>
            </a:schemeClr>
          </a:solidFill>
        </a:ln>
      </dgm:spPr>
    </dgm:pt>
    <dgm:pt modelId="{488597F6-A525-456B-8209-26D94FBCE981}" type="pres">
      <dgm:prSet presAssocID="{17363F73-0DC9-4D72-B078-E09A739FD085}" presName="text2" presStyleLbl="revTx" presStyleIdx="2" presStyleCnt="7">
        <dgm:presLayoutVars>
          <dgm:chPref val="3"/>
        </dgm:presLayoutVars>
      </dgm:prSet>
      <dgm:spPr/>
    </dgm:pt>
    <dgm:pt modelId="{30891E80-C0A0-463E-94AD-B61DE2F2BFD9}" type="pres">
      <dgm:prSet presAssocID="{17363F73-0DC9-4D72-B078-E09A739FD085}" presName="hierChild3" presStyleCnt="0"/>
      <dgm:spPr/>
    </dgm:pt>
    <dgm:pt modelId="{4E5DFE0D-0B47-4E8E-9646-BD37AB47553E}" type="pres">
      <dgm:prSet presAssocID="{7DF160EA-0F6B-42D0-8CD3-3430AAEF449D}" presName="Name10" presStyleLbl="parChTrans1D2" presStyleIdx="1" presStyleCnt="4"/>
      <dgm:spPr/>
    </dgm:pt>
    <dgm:pt modelId="{C9D499FD-087D-4276-AB42-00F4F43EE47C}" type="pres">
      <dgm:prSet presAssocID="{BCDE0611-F853-49D8-9A5B-7F2AB9FEB6A8}" presName="hierRoot2" presStyleCnt="0"/>
      <dgm:spPr/>
    </dgm:pt>
    <dgm:pt modelId="{EFC091EB-11C1-41B6-923B-D702ECA5EB28}" type="pres">
      <dgm:prSet presAssocID="{BCDE0611-F853-49D8-9A5B-7F2AB9FEB6A8}" presName="composite2" presStyleCnt="0"/>
      <dgm:spPr/>
    </dgm:pt>
    <dgm:pt modelId="{DD078577-AF31-427B-A89E-D07CA9BE4DC4}" type="pres">
      <dgm:prSet presAssocID="{BCDE0611-F853-49D8-9A5B-7F2AB9FEB6A8}" presName="image2" presStyleLbl="node2" presStyleIdx="1" presStyleCnt="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solidFill>
            <a:schemeClr val="accent4">
              <a:lumMod val="60000"/>
              <a:lumOff val="40000"/>
            </a:schemeClr>
          </a:solidFill>
        </a:ln>
      </dgm:spPr>
    </dgm:pt>
    <dgm:pt modelId="{5C1AE3A9-140B-4554-9B64-2F88A090C80E}" type="pres">
      <dgm:prSet presAssocID="{BCDE0611-F853-49D8-9A5B-7F2AB9FEB6A8}" presName="text2" presStyleLbl="revTx" presStyleIdx="3" presStyleCnt="7">
        <dgm:presLayoutVars>
          <dgm:chPref val="3"/>
        </dgm:presLayoutVars>
      </dgm:prSet>
      <dgm:spPr/>
    </dgm:pt>
    <dgm:pt modelId="{C5D0E23F-8523-4D24-B71F-ADC0CE67F08E}" type="pres">
      <dgm:prSet presAssocID="{BCDE0611-F853-49D8-9A5B-7F2AB9FEB6A8}" presName="hierChild3" presStyleCnt="0"/>
      <dgm:spPr/>
    </dgm:pt>
    <dgm:pt modelId="{B96E68CF-A7F9-40F7-B1DB-6478942FA475}" type="pres">
      <dgm:prSet presAssocID="{53438355-BE5C-4E73-9D81-E168D3A80623}" presName="Name10" presStyleLbl="parChTrans1D2" presStyleIdx="2" presStyleCnt="4"/>
      <dgm:spPr/>
    </dgm:pt>
    <dgm:pt modelId="{E085611C-1FD5-4541-B460-74DE0DA2EE44}" type="pres">
      <dgm:prSet presAssocID="{B0CBCBC7-EBB0-4B81-A673-6C2B140A02DE}" presName="hierRoot2" presStyleCnt="0"/>
      <dgm:spPr/>
    </dgm:pt>
    <dgm:pt modelId="{CBA72E87-0A0E-4DAF-B68D-274C0EA5A59A}" type="pres">
      <dgm:prSet presAssocID="{B0CBCBC7-EBB0-4B81-A673-6C2B140A02DE}" presName="composite2" presStyleCnt="0"/>
      <dgm:spPr/>
    </dgm:pt>
    <dgm:pt modelId="{AB259677-5B4F-42B2-B48F-AD18E65816EE}" type="pres">
      <dgm:prSet presAssocID="{B0CBCBC7-EBB0-4B81-A673-6C2B140A02DE}" presName="image2" presStyleLbl="node2" presStyleIdx="2" presStyleCnt="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solidFill>
            <a:schemeClr val="accent4">
              <a:lumMod val="60000"/>
              <a:lumOff val="40000"/>
            </a:schemeClr>
          </a:solidFill>
        </a:ln>
      </dgm:spPr>
    </dgm:pt>
    <dgm:pt modelId="{ACACAF4B-712A-4B92-BC54-F1F7C841AB38}" type="pres">
      <dgm:prSet presAssocID="{B0CBCBC7-EBB0-4B81-A673-6C2B140A02DE}" presName="text2" presStyleLbl="revTx" presStyleIdx="4" presStyleCnt="7">
        <dgm:presLayoutVars>
          <dgm:chPref val="3"/>
        </dgm:presLayoutVars>
      </dgm:prSet>
      <dgm:spPr/>
    </dgm:pt>
    <dgm:pt modelId="{1A53E6AC-6B27-4EFA-81AE-D3A7BB12BCF6}" type="pres">
      <dgm:prSet presAssocID="{B0CBCBC7-EBB0-4B81-A673-6C2B140A02DE}" presName="hierChild3" presStyleCnt="0"/>
      <dgm:spPr/>
    </dgm:pt>
    <dgm:pt modelId="{DA8914E9-4BD9-49CA-A6F3-621187CFC746}" type="pres">
      <dgm:prSet presAssocID="{CFEE2D64-213F-4F74-8598-E2CD4DB7178B}" presName="Name10" presStyleLbl="parChTrans1D2" presStyleIdx="3" presStyleCnt="4"/>
      <dgm:spPr/>
    </dgm:pt>
    <dgm:pt modelId="{FB4FFA1F-F5D9-470D-9C60-254079CC9D6C}" type="pres">
      <dgm:prSet presAssocID="{5EF4E6FE-AA7B-43A5-A1F7-902B975E7C11}" presName="hierRoot2" presStyleCnt="0"/>
      <dgm:spPr/>
    </dgm:pt>
    <dgm:pt modelId="{9C28D0BA-DFF3-4727-9F5B-6F94A1DEC26C}" type="pres">
      <dgm:prSet presAssocID="{5EF4E6FE-AA7B-43A5-A1F7-902B975E7C11}" presName="composite2" presStyleCnt="0"/>
      <dgm:spPr/>
    </dgm:pt>
    <dgm:pt modelId="{0FB6EC99-262E-41AA-A5F4-AF9E367B91F5}" type="pres">
      <dgm:prSet presAssocID="{5EF4E6FE-AA7B-43A5-A1F7-902B975E7C11}" presName="image2" presStyleLbl="node2" presStyleIdx="3" presStyleCnt="4"/>
      <dgm:spPr>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a:solidFill>
            <a:schemeClr val="accent4">
              <a:lumMod val="60000"/>
              <a:lumOff val="40000"/>
            </a:schemeClr>
          </a:solidFill>
        </a:ln>
      </dgm:spPr>
    </dgm:pt>
    <dgm:pt modelId="{FA3EDDEB-C027-41F1-A802-98B458135D82}" type="pres">
      <dgm:prSet presAssocID="{5EF4E6FE-AA7B-43A5-A1F7-902B975E7C11}" presName="text2" presStyleLbl="revTx" presStyleIdx="5" presStyleCnt="7">
        <dgm:presLayoutVars>
          <dgm:chPref val="3"/>
        </dgm:presLayoutVars>
      </dgm:prSet>
      <dgm:spPr/>
    </dgm:pt>
    <dgm:pt modelId="{B3BFF9EB-B371-4C27-8FDA-FCB023FB697D}" type="pres">
      <dgm:prSet presAssocID="{5EF4E6FE-AA7B-43A5-A1F7-902B975E7C11}" presName="hierChild3" presStyleCnt="0"/>
      <dgm:spPr/>
    </dgm:pt>
    <dgm:pt modelId="{E8BF7CF1-1B03-4539-BB36-21C004832CE3}" type="pres">
      <dgm:prSet presAssocID="{59DD508A-DA21-4A1F-AA3B-11CCC5F3583D}" presName="hierRoot1" presStyleCnt="0"/>
      <dgm:spPr/>
    </dgm:pt>
    <dgm:pt modelId="{4C2731FA-EC5B-444A-B9A7-2011BE1A9D38}" type="pres">
      <dgm:prSet presAssocID="{59DD508A-DA21-4A1F-AA3B-11CCC5F3583D}" presName="composite" presStyleCnt="0"/>
      <dgm:spPr/>
    </dgm:pt>
    <dgm:pt modelId="{62D3673A-55A1-4337-A3A3-AF9E6AC9454A}" type="pres">
      <dgm:prSet presAssocID="{59DD508A-DA21-4A1F-AA3B-11CCC5F3583D}" presName="image" presStyleLbl="node0" presStyleIdx="2" presStyleCnt="3" custLinFactX="-3223" custLinFactNeighborX="-100000"/>
      <dgm:spPr>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38100">
          <a:solidFill>
            <a:schemeClr val="accent2">
              <a:lumMod val="60000"/>
              <a:lumOff val="40000"/>
            </a:schemeClr>
          </a:solidFill>
        </a:ln>
        <a:effectLst>
          <a:outerShdw blurRad="50800" dist="38100" dir="2700000" algn="tl" rotWithShape="0">
            <a:prstClr val="black">
              <a:alpha val="40000"/>
            </a:prstClr>
          </a:outerShdw>
        </a:effectLst>
      </dgm:spPr>
    </dgm:pt>
    <dgm:pt modelId="{8A8CA9C4-0097-46FD-B09E-E384DE20BD74}" type="pres">
      <dgm:prSet presAssocID="{59DD508A-DA21-4A1F-AA3B-11CCC5F3583D}" presName="text" presStyleLbl="revTx" presStyleIdx="6" presStyleCnt="7" custScaleX="234290" custScaleY="133520">
        <dgm:presLayoutVars>
          <dgm:chPref val="3"/>
        </dgm:presLayoutVars>
      </dgm:prSet>
      <dgm:spPr/>
    </dgm:pt>
    <dgm:pt modelId="{5D0D9CC2-6386-4456-A1F8-872EC442B2B1}" type="pres">
      <dgm:prSet presAssocID="{59DD508A-DA21-4A1F-AA3B-11CCC5F3583D}" presName="hierChild2" presStyleCnt="0"/>
      <dgm:spPr/>
    </dgm:pt>
  </dgm:ptLst>
  <dgm:cxnLst>
    <dgm:cxn modelId="{AAB24106-FCDB-4EF9-B88F-DAD53E9B9944}" srcId="{99BD81A0-7728-41DF-8F56-5C0D1FDB3362}" destId="{59DD508A-DA21-4A1F-AA3B-11CCC5F3583D}" srcOrd="2" destOrd="0" parTransId="{384414FC-0679-47D2-B6D9-A9D6A95A0AB5}" sibTransId="{C905D5EB-540C-492D-BD19-C349AB64B6D3}"/>
    <dgm:cxn modelId="{DCF93F3A-7021-40F8-9C32-C1DA40817DC9}" srcId="{3D99F23C-4361-4B85-A327-06796D156C0E}" destId="{17363F73-0DC9-4D72-B078-E09A739FD085}" srcOrd="0" destOrd="0" parTransId="{F84EA826-2895-4853-A008-4A2DB41391BF}" sibTransId="{E66AD1CB-CE2F-40E3-827E-6DEF80471AA9}"/>
    <dgm:cxn modelId="{BA3A6C3D-54C4-4994-950E-AD05DB5169CD}" type="presOf" srcId="{931D1B19-7ADF-440D-8AEB-C88409F2B3CF}" destId="{4FBA8440-3403-4B86-A0EC-C4E48AB6E2D8}" srcOrd="0" destOrd="0" presId="urn:microsoft.com/office/officeart/2009/layout/CirclePictureHierarchy"/>
    <dgm:cxn modelId="{E1F2CB65-2524-4888-BBC9-F04D68A83F00}" type="presOf" srcId="{53438355-BE5C-4E73-9D81-E168D3A80623}" destId="{B96E68CF-A7F9-40F7-B1DB-6478942FA475}" srcOrd="0" destOrd="0" presId="urn:microsoft.com/office/officeart/2009/layout/CirclePictureHierarchy"/>
    <dgm:cxn modelId="{F2A4D077-1154-496B-96C8-52EEE24C7ED3}" type="presOf" srcId="{59DD508A-DA21-4A1F-AA3B-11CCC5F3583D}" destId="{8A8CA9C4-0097-46FD-B09E-E384DE20BD74}" srcOrd="0" destOrd="0" presId="urn:microsoft.com/office/officeart/2009/layout/CirclePictureHierarchy"/>
    <dgm:cxn modelId="{9C84A359-78DE-4B2F-B926-9440F241EE90}" type="presOf" srcId="{5EF4E6FE-AA7B-43A5-A1F7-902B975E7C11}" destId="{FA3EDDEB-C027-41F1-A802-98B458135D82}" srcOrd="0" destOrd="0" presId="urn:microsoft.com/office/officeart/2009/layout/CirclePictureHierarchy"/>
    <dgm:cxn modelId="{5205DD7F-E503-4651-9C9C-74B923C92ABB}" type="presOf" srcId="{99BD81A0-7728-41DF-8F56-5C0D1FDB3362}" destId="{9EA3B181-0950-48CB-8951-8D9B43B5353F}" srcOrd="0" destOrd="0" presId="urn:microsoft.com/office/officeart/2009/layout/CirclePictureHierarchy"/>
    <dgm:cxn modelId="{EEA33587-F977-44A4-A488-76CA0903B013}" type="presOf" srcId="{7DF160EA-0F6B-42D0-8CD3-3430AAEF449D}" destId="{4E5DFE0D-0B47-4E8E-9646-BD37AB47553E}" srcOrd="0" destOrd="0" presId="urn:microsoft.com/office/officeart/2009/layout/CirclePictureHierarchy"/>
    <dgm:cxn modelId="{C39BA5A1-B23F-48EF-8283-0EAF3A434F54}" type="presOf" srcId="{17363F73-0DC9-4D72-B078-E09A739FD085}" destId="{488597F6-A525-456B-8209-26D94FBCE981}" srcOrd="0" destOrd="0" presId="urn:microsoft.com/office/officeart/2009/layout/CirclePictureHierarchy"/>
    <dgm:cxn modelId="{EDFE18A8-CA10-4CDF-87ED-EA61AF34E693}" srcId="{3D99F23C-4361-4B85-A327-06796D156C0E}" destId="{BCDE0611-F853-49D8-9A5B-7F2AB9FEB6A8}" srcOrd="1" destOrd="0" parTransId="{7DF160EA-0F6B-42D0-8CD3-3430AAEF449D}" sibTransId="{43A07D34-7B65-4F18-8322-681F9271D666}"/>
    <dgm:cxn modelId="{BA2ECEB1-CF9E-44DE-892B-645C05F5D4AB}" type="presOf" srcId="{CFEE2D64-213F-4F74-8598-E2CD4DB7178B}" destId="{DA8914E9-4BD9-49CA-A6F3-621187CFC746}" srcOrd="0" destOrd="0" presId="urn:microsoft.com/office/officeart/2009/layout/CirclePictureHierarchy"/>
    <dgm:cxn modelId="{F3E3DDB4-CC04-4CED-B6FA-877ED0A1CE7D}" type="presOf" srcId="{F84EA826-2895-4853-A008-4A2DB41391BF}" destId="{E9C85829-BD5C-4E67-8666-843BD5DBCE13}" srcOrd="0" destOrd="0" presId="urn:microsoft.com/office/officeart/2009/layout/CirclePictureHierarchy"/>
    <dgm:cxn modelId="{56DE9AB6-13A6-468D-97A6-E2352840A192}" srcId="{3D99F23C-4361-4B85-A327-06796D156C0E}" destId="{5EF4E6FE-AA7B-43A5-A1F7-902B975E7C11}" srcOrd="3" destOrd="0" parTransId="{CFEE2D64-213F-4F74-8598-E2CD4DB7178B}" sibTransId="{6EF13E79-021F-4AA0-9BD4-AB47B93ADC3E}"/>
    <dgm:cxn modelId="{5F13DEB9-A152-4F5B-9E0D-9ABB3607A1B4}" srcId="{99BD81A0-7728-41DF-8F56-5C0D1FDB3362}" destId="{3D99F23C-4361-4B85-A327-06796D156C0E}" srcOrd="1" destOrd="0" parTransId="{D69AABEB-B0BD-409C-AE2C-472E5B3D0BED}" sibTransId="{32E9E2AC-6CBC-41FB-A9BB-4E39FF07709B}"/>
    <dgm:cxn modelId="{630094BE-BBED-4AEB-AC51-BBC8C684C053}" type="presOf" srcId="{3D99F23C-4361-4B85-A327-06796D156C0E}" destId="{D8935013-58A0-4BF3-8E69-3729B309D7A3}" srcOrd="0" destOrd="0" presId="urn:microsoft.com/office/officeart/2009/layout/CirclePictureHierarchy"/>
    <dgm:cxn modelId="{480502C8-1169-40A1-9EB5-F42A4C93A3B9}" srcId="{3D99F23C-4361-4B85-A327-06796D156C0E}" destId="{B0CBCBC7-EBB0-4B81-A673-6C2B140A02DE}" srcOrd="2" destOrd="0" parTransId="{53438355-BE5C-4E73-9D81-E168D3A80623}" sibTransId="{ADD99B5D-04DF-4AB5-B06B-9320C7F36EC3}"/>
    <dgm:cxn modelId="{F14104F3-2347-4A5C-AC8C-9DE89D4F46BC}" type="presOf" srcId="{B0CBCBC7-EBB0-4B81-A673-6C2B140A02DE}" destId="{ACACAF4B-712A-4B92-BC54-F1F7C841AB38}" srcOrd="0" destOrd="0" presId="urn:microsoft.com/office/officeart/2009/layout/CirclePictureHierarchy"/>
    <dgm:cxn modelId="{2515CDF4-EF61-4443-83A0-2BB3A8FFC842}" type="presOf" srcId="{BCDE0611-F853-49D8-9A5B-7F2AB9FEB6A8}" destId="{5C1AE3A9-140B-4554-9B64-2F88A090C80E}" srcOrd="0" destOrd="0" presId="urn:microsoft.com/office/officeart/2009/layout/CirclePictureHierarchy"/>
    <dgm:cxn modelId="{ECB2B8FD-E34A-437E-A1D6-CF325BAA19FC}" srcId="{99BD81A0-7728-41DF-8F56-5C0D1FDB3362}" destId="{931D1B19-7ADF-440D-8AEB-C88409F2B3CF}" srcOrd="0" destOrd="0" parTransId="{4E75AEC6-0D30-49D7-BEEA-44F92C433D0B}" sibTransId="{AEE21AFA-261D-49B5-AD8D-DE0736382A83}"/>
    <dgm:cxn modelId="{7CA992C0-A796-441F-9F31-8160EFBEA3CE}" type="presParOf" srcId="{9EA3B181-0950-48CB-8951-8D9B43B5353F}" destId="{A9DBD588-7A65-4B1F-91D6-E07894C8A114}" srcOrd="0" destOrd="0" presId="urn:microsoft.com/office/officeart/2009/layout/CirclePictureHierarchy"/>
    <dgm:cxn modelId="{380B9DD2-78AC-4E43-B684-019A9E40D30C}" type="presParOf" srcId="{A9DBD588-7A65-4B1F-91D6-E07894C8A114}" destId="{C6DF9A08-A6E2-432D-8218-3B16AF4D73ED}" srcOrd="0" destOrd="0" presId="urn:microsoft.com/office/officeart/2009/layout/CirclePictureHierarchy"/>
    <dgm:cxn modelId="{8262A33C-ACA3-4AB1-AB24-5E1821000BC0}" type="presParOf" srcId="{C6DF9A08-A6E2-432D-8218-3B16AF4D73ED}" destId="{201FE172-C1BF-47E6-983D-E77079A5E18C}" srcOrd="0" destOrd="0" presId="urn:microsoft.com/office/officeart/2009/layout/CirclePictureHierarchy"/>
    <dgm:cxn modelId="{E3095AB7-1A6C-4594-8E80-35F5662A4F59}" type="presParOf" srcId="{C6DF9A08-A6E2-432D-8218-3B16AF4D73ED}" destId="{4FBA8440-3403-4B86-A0EC-C4E48AB6E2D8}" srcOrd="1" destOrd="0" presId="urn:microsoft.com/office/officeart/2009/layout/CirclePictureHierarchy"/>
    <dgm:cxn modelId="{58582DC3-9D31-438D-B98C-DB769530EA7E}" type="presParOf" srcId="{A9DBD588-7A65-4B1F-91D6-E07894C8A114}" destId="{158F562A-515A-4B71-A866-FDE95694DA30}" srcOrd="1" destOrd="0" presId="urn:microsoft.com/office/officeart/2009/layout/CirclePictureHierarchy"/>
    <dgm:cxn modelId="{3B592D89-D7C2-4401-AC31-02F716DE7601}" type="presParOf" srcId="{9EA3B181-0950-48CB-8951-8D9B43B5353F}" destId="{6320A2E6-D9FF-4CE5-B718-614A25CD5ECE}" srcOrd="1" destOrd="0" presId="urn:microsoft.com/office/officeart/2009/layout/CirclePictureHierarchy"/>
    <dgm:cxn modelId="{7EE85667-4B2B-41AA-BBC3-7A71ADD806C5}" type="presParOf" srcId="{6320A2E6-D9FF-4CE5-B718-614A25CD5ECE}" destId="{F3C6A99B-4C74-49FF-AABB-D0FBE1C7B61B}" srcOrd="0" destOrd="0" presId="urn:microsoft.com/office/officeart/2009/layout/CirclePictureHierarchy"/>
    <dgm:cxn modelId="{499E2894-FDD4-4C87-A70B-BAB529E63760}" type="presParOf" srcId="{F3C6A99B-4C74-49FF-AABB-D0FBE1C7B61B}" destId="{DD33C2A5-FBF0-40BF-A0A7-FC5262D9EFD7}" srcOrd="0" destOrd="0" presId="urn:microsoft.com/office/officeart/2009/layout/CirclePictureHierarchy"/>
    <dgm:cxn modelId="{8119DD40-4993-4F69-ACBC-CD6B8DCD14AA}" type="presParOf" srcId="{F3C6A99B-4C74-49FF-AABB-D0FBE1C7B61B}" destId="{D8935013-58A0-4BF3-8E69-3729B309D7A3}" srcOrd="1" destOrd="0" presId="urn:microsoft.com/office/officeart/2009/layout/CirclePictureHierarchy"/>
    <dgm:cxn modelId="{C074A093-8B1A-4CDE-B3BC-1A878CC50F62}" type="presParOf" srcId="{6320A2E6-D9FF-4CE5-B718-614A25CD5ECE}" destId="{8966F7D9-07DF-46FD-A9C4-95D7D0960709}" srcOrd="1" destOrd="0" presId="urn:microsoft.com/office/officeart/2009/layout/CirclePictureHierarchy"/>
    <dgm:cxn modelId="{F7428DC3-F60A-40AB-8B6B-0299A740D4D0}" type="presParOf" srcId="{8966F7D9-07DF-46FD-A9C4-95D7D0960709}" destId="{E9C85829-BD5C-4E67-8666-843BD5DBCE13}" srcOrd="0" destOrd="0" presId="urn:microsoft.com/office/officeart/2009/layout/CirclePictureHierarchy"/>
    <dgm:cxn modelId="{E190FF79-3595-4F4B-AFB4-DD69A615441D}" type="presParOf" srcId="{8966F7D9-07DF-46FD-A9C4-95D7D0960709}" destId="{330C17D1-AA4D-4155-A146-3F72E829CE11}" srcOrd="1" destOrd="0" presId="urn:microsoft.com/office/officeart/2009/layout/CirclePictureHierarchy"/>
    <dgm:cxn modelId="{8714EB04-3288-48B0-8704-384C54BF3411}" type="presParOf" srcId="{330C17D1-AA4D-4155-A146-3F72E829CE11}" destId="{32B59B99-3059-4A55-BBA3-8CB941086188}" srcOrd="0" destOrd="0" presId="urn:microsoft.com/office/officeart/2009/layout/CirclePictureHierarchy"/>
    <dgm:cxn modelId="{0EBA7399-D9E6-4DCF-870B-647173444716}" type="presParOf" srcId="{32B59B99-3059-4A55-BBA3-8CB941086188}" destId="{1B8EBEF1-C21F-4EE2-AFD6-7744C6386938}" srcOrd="0" destOrd="0" presId="urn:microsoft.com/office/officeart/2009/layout/CirclePictureHierarchy"/>
    <dgm:cxn modelId="{887F3E42-127A-4EBD-A5AC-C0E63BECA358}" type="presParOf" srcId="{32B59B99-3059-4A55-BBA3-8CB941086188}" destId="{488597F6-A525-456B-8209-26D94FBCE981}" srcOrd="1" destOrd="0" presId="urn:microsoft.com/office/officeart/2009/layout/CirclePictureHierarchy"/>
    <dgm:cxn modelId="{84B4179F-9BE7-4AAF-98C8-3C17625E7F41}" type="presParOf" srcId="{330C17D1-AA4D-4155-A146-3F72E829CE11}" destId="{30891E80-C0A0-463E-94AD-B61DE2F2BFD9}" srcOrd="1" destOrd="0" presId="urn:microsoft.com/office/officeart/2009/layout/CirclePictureHierarchy"/>
    <dgm:cxn modelId="{2E1084B5-286A-4BC8-9EFE-75DCFE41F062}" type="presParOf" srcId="{8966F7D9-07DF-46FD-A9C4-95D7D0960709}" destId="{4E5DFE0D-0B47-4E8E-9646-BD37AB47553E}" srcOrd="2" destOrd="0" presId="urn:microsoft.com/office/officeart/2009/layout/CirclePictureHierarchy"/>
    <dgm:cxn modelId="{DED76933-AA37-4926-981A-05C9A041E024}" type="presParOf" srcId="{8966F7D9-07DF-46FD-A9C4-95D7D0960709}" destId="{C9D499FD-087D-4276-AB42-00F4F43EE47C}" srcOrd="3" destOrd="0" presId="urn:microsoft.com/office/officeart/2009/layout/CirclePictureHierarchy"/>
    <dgm:cxn modelId="{25205E72-F8FE-49C3-A736-FCDDEF5B041E}" type="presParOf" srcId="{C9D499FD-087D-4276-AB42-00F4F43EE47C}" destId="{EFC091EB-11C1-41B6-923B-D702ECA5EB28}" srcOrd="0" destOrd="0" presId="urn:microsoft.com/office/officeart/2009/layout/CirclePictureHierarchy"/>
    <dgm:cxn modelId="{052396D4-1FBB-4BC9-9799-5788ADEDDC0E}" type="presParOf" srcId="{EFC091EB-11C1-41B6-923B-D702ECA5EB28}" destId="{DD078577-AF31-427B-A89E-D07CA9BE4DC4}" srcOrd="0" destOrd="0" presId="urn:microsoft.com/office/officeart/2009/layout/CirclePictureHierarchy"/>
    <dgm:cxn modelId="{A40EA674-5902-41F2-B14F-77AA375CC8FD}" type="presParOf" srcId="{EFC091EB-11C1-41B6-923B-D702ECA5EB28}" destId="{5C1AE3A9-140B-4554-9B64-2F88A090C80E}" srcOrd="1" destOrd="0" presId="urn:microsoft.com/office/officeart/2009/layout/CirclePictureHierarchy"/>
    <dgm:cxn modelId="{64F91796-832D-4CDC-9F05-9777B4DC1FA8}" type="presParOf" srcId="{C9D499FD-087D-4276-AB42-00F4F43EE47C}" destId="{C5D0E23F-8523-4D24-B71F-ADC0CE67F08E}" srcOrd="1" destOrd="0" presId="urn:microsoft.com/office/officeart/2009/layout/CirclePictureHierarchy"/>
    <dgm:cxn modelId="{EC8B63AB-6361-471A-BC5E-2F338BE92AC8}" type="presParOf" srcId="{8966F7D9-07DF-46FD-A9C4-95D7D0960709}" destId="{B96E68CF-A7F9-40F7-B1DB-6478942FA475}" srcOrd="4" destOrd="0" presId="urn:microsoft.com/office/officeart/2009/layout/CirclePictureHierarchy"/>
    <dgm:cxn modelId="{8CBF1E15-EFFD-4989-9FA8-99796EBCEB84}" type="presParOf" srcId="{8966F7D9-07DF-46FD-A9C4-95D7D0960709}" destId="{E085611C-1FD5-4541-B460-74DE0DA2EE44}" srcOrd="5" destOrd="0" presId="urn:microsoft.com/office/officeart/2009/layout/CirclePictureHierarchy"/>
    <dgm:cxn modelId="{48159B94-AF86-4388-8E19-257C3641E5D3}" type="presParOf" srcId="{E085611C-1FD5-4541-B460-74DE0DA2EE44}" destId="{CBA72E87-0A0E-4DAF-B68D-274C0EA5A59A}" srcOrd="0" destOrd="0" presId="urn:microsoft.com/office/officeart/2009/layout/CirclePictureHierarchy"/>
    <dgm:cxn modelId="{9CB16893-531F-41A3-8563-E569778CF56D}" type="presParOf" srcId="{CBA72E87-0A0E-4DAF-B68D-274C0EA5A59A}" destId="{AB259677-5B4F-42B2-B48F-AD18E65816EE}" srcOrd="0" destOrd="0" presId="urn:microsoft.com/office/officeart/2009/layout/CirclePictureHierarchy"/>
    <dgm:cxn modelId="{032CF2E0-64C0-4812-9CC2-B561BBEDA23C}" type="presParOf" srcId="{CBA72E87-0A0E-4DAF-B68D-274C0EA5A59A}" destId="{ACACAF4B-712A-4B92-BC54-F1F7C841AB38}" srcOrd="1" destOrd="0" presId="urn:microsoft.com/office/officeart/2009/layout/CirclePictureHierarchy"/>
    <dgm:cxn modelId="{05A001E9-105E-4232-9F5F-FC63DCADEF0A}" type="presParOf" srcId="{E085611C-1FD5-4541-B460-74DE0DA2EE44}" destId="{1A53E6AC-6B27-4EFA-81AE-D3A7BB12BCF6}" srcOrd="1" destOrd="0" presId="urn:microsoft.com/office/officeart/2009/layout/CirclePictureHierarchy"/>
    <dgm:cxn modelId="{A5C05FDF-9125-4BF0-B8DF-5F5189223598}" type="presParOf" srcId="{8966F7D9-07DF-46FD-A9C4-95D7D0960709}" destId="{DA8914E9-4BD9-49CA-A6F3-621187CFC746}" srcOrd="6" destOrd="0" presId="urn:microsoft.com/office/officeart/2009/layout/CirclePictureHierarchy"/>
    <dgm:cxn modelId="{0B1AEBF0-D78A-430B-ADB5-000C122A71DF}" type="presParOf" srcId="{8966F7D9-07DF-46FD-A9C4-95D7D0960709}" destId="{FB4FFA1F-F5D9-470D-9C60-254079CC9D6C}" srcOrd="7" destOrd="0" presId="urn:microsoft.com/office/officeart/2009/layout/CirclePictureHierarchy"/>
    <dgm:cxn modelId="{DA3960C8-4A89-4659-AB8A-DEB25D2C0088}" type="presParOf" srcId="{FB4FFA1F-F5D9-470D-9C60-254079CC9D6C}" destId="{9C28D0BA-DFF3-4727-9F5B-6F94A1DEC26C}" srcOrd="0" destOrd="0" presId="urn:microsoft.com/office/officeart/2009/layout/CirclePictureHierarchy"/>
    <dgm:cxn modelId="{8BE3BDF4-96A4-4886-BD0A-539B3D197E73}" type="presParOf" srcId="{9C28D0BA-DFF3-4727-9F5B-6F94A1DEC26C}" destId="{0FB6EC99-262E-41AA-A5F4-AF9E367B91F5}" srcOrd="0" destOrd="0" presId="urn:microsoft.com/office/officeart/2009/layout/CirclePictureHierarchy"/>
    <dgm:cxn modelId="{D9D0D900-AE25-40F1-896C-4B2807A74C93}" type="presParOf" srcId="{9C28D0BA-DFF3-4727-9F5B-6F94A1DEC26C}" destId="{FA3EDDEB-C027-41F1-A802-98B458135D82}" srcOrd="1" destOrd="0" presId="urn:microsoft.com/office/officeart/2009/layout/CirclePictureHierarchy"/>
    <dgm:cxn modelId="{7E9E844D-CA69-4D02-B50D-8355B58A0D24}" type="presParOf" srcId="{FB4FFA1F-F5D9-470D-9C60-254079CC9D6C}" destId="{B3BFF9EB-B371-4C27-8FDA-FCB023FB697D}" srcOrd="1" destOrd="0" presId="urn:microsoft.com/office/officeart/2009/layout/CirclePictureHierarchy"/>
    <dgm:cxn modelId="{233D4CD0-71DD-4C1F-892D-7453CBB2CDEB}" type="presParOf" srcId="{9EA3B181-0950-48CB-8951-8D9B43B5353F}" destId="{E8BF7CF1-1B03-4539-BB36-21C004832CE3}" srcOrd="2" destOrd="0" presId="urn:microsoft.com/office/officeart/2009/layout/CirclePictureHierarchy"/>
    <dgm:cxn modelId="{43C5071E-C9DC-41C9-8D42-80C8675F1E98}" type="presParOf" srcId="{E8BF7CF1-1B03-4539-BB36-21C004832CE3}" destId="{4C2731FA-EC5B-444A-B9A7-2011BE1A9D38}" srcOrd="0" destOrd="0" presId="urn:microsoft.com/office/officeart/2009/layout/CirclePictureHierarchy"/>
    <dgm:cxn modelId="{F03C4E73-B87E-4810-9110-FE945EE0DAF1}" type="presParOf" srcId="{4C2731FA-EC5B-444A-B9A7-2011BE1A9D38}" destId="{62D3673A-55A1-4337-A3A3-AF9E6AC9454A}" srcOrd="0" destOrd="0" presId="urn:microsoft.com/office/officeart/2009/layout/CirclePictureHierarchy"/>
    <dgm:cxn modelId="{07BF2BA6-E130-4E17-BF6E-F761ABF99761}" type="presParOf" srcId="{4C2731FA-EC5B-444A-B9A7-2011BE1A9D38}" destId="{8A8CA9C4-0097-46FD-B09E-E384DE20BD74}" srcOrd="1" destOrd="0" presId="urn:microsoft.com/office/officeart/2009/layout/CirclePictureHierarchy"/>
    <dgm:cxn modelId="{C49DCD5E-E92B-49FE-8011-992DE74557E8}" type="presParOf" srcId="{E8BF7CF1-1B03-4539-BB36-21C004832CE3}" destId="{5D0D9CC2-6386-4456-A1F8-872EC442B2B1}" srcOrd="1" destOrd="0" presId="urn:microsoft.com/office/officeart/2009/layout/CirclePictureHierarchy"/>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0F12FC-C03D-46AC-98FA-22AC476E26B4}">
      <dsp:nvSpPr>
        <dsp:cNvPr id="0" name=""/>
        <dsp:cNvSpPr/>
      </dsp:nvSpPr>
      <dsp:spPr>
        <a:xfrm>
          <a:off x="487998" y="0"/>
          <a:ext cx="10546078" cy="6591299"/>
        </a:xfrm>
        <a:prstGeom prst="swooshArrow">
          <a:avLst>
            <a:gd name="adj1" fmla="val 25000"/>
            <a:gd name="adj2" fmla="val 25000"/>
          </a:avLst>
        </a:prstGeom>
        <a:gradFill rotWithShape="0">
          <a:gsLst>
            <a:gs pos="0">
              <a:schemeClr val="accent4">
                <a:tint val="40000"/>
                <a:hueOff val="0"/>
                <a:satOff val="0"/>
                <a:lumOff val="0"/>
                <a:alphaOff val="0"/>
                <a:satMod val="103000"/>
                <a:lumMod val="102000"/>
                <a:tint val="94000"/>
              </a:schemeClr>
            </a:gs>
            <a:gs pos="50000">
              <a:schemeClr val="accent4">
                <a:tint val="40000"/>
                <a:hueOff val="0"/>
                <a:satOff val="0"/>
                <a:lumOff val="0"/>
                <a:alphaOff val="0"/>
                <a:satMod val="110000"/>
                <a:lumMod val="100000"/>
                <a:shade val="100000"/>
              </a:schemeClr>
            </a:gs>
            <a:gs pos="100000">
              <a:schemeClr val="accent4">
                <a:tint val="40000"/>
                <a:hueOff val="0"/>
                <a:satOff val="0"/>
                <a:lumOff val="0"/>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sp>
    <dsp:sp modelId="{5B8479D9-2E50-47E7-910F-1E30227D41B9}">
      <dsp:nvSpPr>
        <dsp:cNvPr id="0" name=""/>
        <dsp:cNvSpPr/>
      </dsp:nvSpPr>
      <dsp:spPr>
        <a:xfrm>
          <a:off x="1827350" y="4549314"/>
          <a:ext cx="274198" cy="274198"/>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F2C8E4B-5342-40F5-8759-1206B1A38F16}">
      <dsp:nvSpPr>
        <dsp:cNvPr id="0" name=""/>
        <dsp:cNvSpPr/>
      </dsp:nvSpPr>
      <dsp:spPr>
        <a:xfrm>
          <a:off x="1964449" y="4686413"/>
          <a:ext cx="2457236" cy="19048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5292" tIns="0" rIns="0" bIns="0" numCol="1" spcCol="1270" anchor="t" anchorCtr="0">
          <a:noAutofit/>
        </a:bodyPr>
        <a:lstStyle/>
        <a:p>
          <a:pPr marL="0" lvl="0" indent="0" algn="l" defTabSz="2889250">
            <a:lnSpc>
              <a:spcPct val="90000"/>
            </a:lnSpc>
            <a:spcBef>
              <a:spcPct val="0"/>
            </a:spcBef>
            <a:spcAft>
              <a:spcPct val="35000"/>
            </a:spcAft>
            <a:buNone/>
          </a:pPr>
          <a:r>
            <a:rPr lang="en" sz="6500" kern="1200" dirty="0"/>
            <a:t> </a:t>
          </a:r>
        </a:p>
      </dsp:txBody>
      <dsp:txXfrm>
        <a:off x="1964449" y="4686413"/>
        <a:ext cx="2457236" cy="1904885"/>
      </dsp:txXfrm>
    </dsp:sp>
    <dsp:sp modelId="{4E8EEBFF-5B73-4909-B921-AEBE7822F0A5}">
      <dsp:nvSpPr>
        <dsp:cNvPr id="0" name=""/>
        <dsp:cNvSpPr/>
      </dsp:nvSpPr>
      <dsp:spPr>
        <a:xfrm>
          <a:off x="4247675" y="2757799"/>
          <a:ext cx="495665" cy="495665"/>
        </a:xfrm>
        <a:prstGeom prst="ellipse">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FB1A9A1-3F26-47C0-AC63-CD8AD8678CD2}">
      <dsp:nvSpPr>
        <dsp:cNvPr id="0" name=""/>
        <dsp:cNvSpPr/>
      </dsp:nvSpPr>
      <dsp:spPr>
        <a:xfrm>
          <a:off x="4495508" y="3005632"/>
          <a:ext cx="2531058" cy="35856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2643" tIns="0" rIns="0" bIns="0" numCol="1" spcCol="1270" anchor="t" anchorCtr="0">
          <a:noAutofit/>
        </a:bodyPr>
        <a:lstStyle/>
        <a:p>
          <a:pPr marL="0" lvl="0" indent="0" algn="l" defTabSz="2889250">
            <a:lnSpc>
              <a:spcPct val="90000"/>
            </a:lnSpc>
            <a:spcBef>
              <a:spcPct val="0"/>
            </a:spcBef>
            <a:spcAft>
              <a:spcPct val="35000"/>
            </a:spcAft>
            <a:buNone/>
          </a:pPr>
          <a:r>
            <a:rPr lang="en" sz="6500" kern="1200" dirty="0"/>
            <a:t> </a:t>
          </a:r>
        </a:p>
      </dsp:txBody>
      <dsp:txXfrm>
        <a:off x="4495508" y="3005632"/>
        <a:ext cx="2531058" cy="3585666"/>
      </dsp:txXfrm>
    </dsp:sp>
    <dsp:sp modelId="{20412556-1196-4AA6-955D-635E1F52D7CF}">
      <dsp:nvSpPr>
        <dsp:cNvPr id="0" name=""/>
        <dsp:cNvSpPr/>
      </dsp:nvSpPr>
      <dsp:spPr>
        <a:xfrm>
          <a:off x="7158392" y="1667598"/>
          <a:ext cx="685495" cy="685495"/>
        </a:xfrm>
        <a:prstGeom prst="ellipse">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29CD050C-2189-4288-890F-04B9A547B872}">
      <dsp:nvSpPr>
        <dsp:cNvPr id="0" name=""/>
        <dsp:cNvSpPr/>
      </dsp:nvSpPr>
      <dsp:spPr>
        <a:xfrm>
          <a:off x="7501140" y="2010346"/>
          <a:ext cx="2531058" cy="4580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63230" tIns="0" rIns="0" bIns="0" numCol="1" spcCol="1270" anchor="t" anchorCtr="0">
          <a:noAutofit/>
        </a:bodyPr>
        <a:lstStyle/>
        <a:p>
          <a:pPr marL="0" lvl="0" indent="0" algn="l" defTabSz="2889250">
            <a:lnSpc>
              <a:spcPct val="90000"/>
            </a:lnSpc>
            <a:spcBef>
              <a:spcPct val="0"/>
            </a:spcBef>
            <a:spcAft>
              <a:spcPct val="35000"/>
            </a:spcAft>
            <a:buNone/>
          </a:pPr>
          <a:r>
            <a:rPr lang="en" sz="6500" kern="1200" dirty="0"/>
            <a:t> </a:t>
          </a:r>
        </a:p>
      </dsp:txBody>
      <dsp:txXfrm>
        <a:off x="7501140" y="2010346"/>
        <a:ext cx="2531058" cy="45809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BD7AF-5EB4-441C-8425-4614EF288EC6}">
      <dsp:nvSpPr>
        <dsp:cNvPr id="0" name=""/>
        <dsp:cNvSpPr/>
      </dsp:nvSpPr>
      <dsp:spPr>
        <a:xfrm rot="21300000">
          <a:off x="17602" y="1276512"/>
          <a:ext cx="5700906" cy="652839"/>
        </a:xfrm>
        <a:prstGeom prst="mathMinus">
          <a:avLst/>
        </a:prstGeom>
        <a:gradFill rotWithShape="0">
          <a:gsLst>
            <a:gs pos="0">
              <a:srgbClr val="C00000"/>
            </a:gs>
            <a:gs pos="19000">
              <a:srgbClr val="C00000"/>
            </a:gs>
            <a:gs pos="73000">
              <a:schemeClr val="accent1">
                <a:lumMod val="45000"/>
                <a:lumOff val="55000"/>
              </a:schemeClr>
            </a:gs>
            <a:gs pos="100000">
              <a:schemeClr val="accent1">
                <a:lumMod val="30000"/>
                <a:lumOff val="70000"/>
              </a:schemeClr>
            </a:gs>
          </a:gsLst>
          <a:lin ang="5400000" scaled="1"/>
        </a:gradFill>
        <a:ln>
          <a:noFill/>
        </a:ln>
        <a:effectLst/>
        <a:sp3d z="57150" extrusionH="63500" contourW="12700" prstMaterial="matte">
          <a:contourClr>
            <a:schemeClr val="lt1">
              <a:tint val="50000"/>
            </a:schemeClr>
          </a:contourClr>
        </a:sp3d>
      </dsp:spPr>
      <dsp:style>
        <a:lnRef idx="0">
          <a:scrgbClr r="0" g="0" b="0"/>
        </a:lnRef>
        <a:fillRef idx="1">
          <a:scrgbClr r="0" g="0" b="0"/>
        </a:fillRef>
        <a:effectRef idx="0">
          <a:scrgbClr r="0" g="0" b="0"/>
        </a:effectRef>
        <a:fontRef idx="minor"/>
      </dsp:style>
    </dsp:sp>
    <dsp:sp modelId="{1E291105-3AFE-4082-8580-0623303E4EF1}">
      <dsp:nvSpPr>
        <dsp:cNvPr id="0" name=""/>
        <dsp:cNvSpPr/>
      </dsp:nvSpPr>
      <dsp:spPr>
        <a:xfrm>
          <a:off x="0" y="102911"/>
          <a:ext cx="2514791" cy="1371600"/>
        </a:xfrm>
        <a:prstGeom prst="trapezoid">
          <a:avLst/>
        </a:prstGeom>
        <a:blipFill dpi="0" rotWithShape="0">
          <a:blip xmlns:r="http://schemas.openxmlformats.org/officeDocument/2006/relationships" r:embed="rId1" cstate="email">
            <a:extLst>
              <a:ext uri="{28A0092B-C50C-407E-A947-70E740481C1C}">
                <a14:useLocalDpi xmlns:a14="http://schemas.microsoft.com/office/drawing/2010/main"/>
              </a:ext>
            </a:extLst>
          </a:blip>
          <a:srcRect/>
          <a:stretch>
            <a:fillRect r="757"/>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19FCA8B-C5E3-44C1-BCCE-700E3143EC61}">
      <dsp:nvSpPr>
        <dsp:cNvPr id="0" name=""/>
        <dsp:cNvSpPr/>
      </dsp:nvSpPr>
      <dsp:spPr>
        <a:xfrm>
          <a:off x="2663272" y="0"/>
          <a:ext cx="2589290" cy="14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 sz="2200" b="1" kern="1200" dirty="0">
              <a:solidFill>
                <a:schemeClr val="bg1"/>
              </a:solidFill>
              <a:effectLst>
                <a:outerShdw blurRad="38100" dist="38100" dir="2700000" algn="tl">
                  <a:srgbClr val="000000">
                    <a:alpha val="43137"/>
                  </a:srgbClr>
                </a:outerShdw>
              </a:effectLst>
            </a:rPr>
            <a:t>Moses turns the “holy” water of the Nile into blood</a:t>
          </a:r>
        </a:p>
      </dsp:txBody>
      <dsp:txXfrm>
        <a:off x="2663272" y="0"/>
        <a:ext cx="2589290" cy="1440180"/>
      </dsp:txXfrm>
    </dsp:sp>
    <dsp:sp modelId="{EF79B301-622B-463B-BB5D-D99707C19AF2}">
      <dsp:nvSpPr>
        <dsp:cNvPr id="0" name=""/>
        <dsp:cNvSpPr/>
      </dsp:nvSpPr>
      <dsp:spPr>
        <a:xfrm flipH="1">
          <a:off x="3087026" y="1841743"/>
          <a:ext cx="2514791" cy="1371600"/>
        </a:xfrm>
        <a:prstGeom prst="trapezoid">
          <a:avLst/>
        </a:prstGeom>
        <a:blipFill dpi="0" rotWithShape="0">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A770759-A16E-4D86-9C23-092F51CE346B}">
      <dsp:nvSpPr>
        <dsp:cNvPr id="0" name=""/>
        <dsp:cNvSpPr/>
      </dsp:nvSpPr>
      <dsp:spPr>
        <a:xfrm>
          <a:off x="483549" y="1988820"/>
          <a:ext cx="2589290" cy="14401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 sz="2200" b="1" kern="1200" dirty="0">
              <a:solidFill>
                <a:schemeClr val="bg1"/>
              </a:solidFill>
              <a:effectLst>
                <a:outerShdw blurRad="38100" dist="38100" dir="2700000" algn="tl">
                  <a:srgbClr val="000000">
                    <a:alpha val="43137"/>
                  </a:srgbClr>
                </a:outerShdw>
              </a:effectLst>
            </a:rPr>
            <a:t>Jesus turns “purified” water into wine, a symbol of his own blood</a:t>
          </a:r>
        </a:p>
      </dsp:txBody>
      <dsp:txXfrm>
        <a:off x="483549" y="1988820"/>
        <a:ext cx="2589290" cy="14401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8914E9-4BD9-49CA-A6F3-621187CFC746}">
      <dsp:nvSpPr>
        <dsp:cNvPr id="0" name=""/>
        <dsp:cNvSpPr/>
      </dsp:nvSpPr>
      <dsp:spPr>
        <a:xfrm>
          <a:off x="4329202" y="1487720"/>
          <a:ext cx="5351990" cy="531002"/>
        </a:xfrm>
        <a:custGeom>
          <a:avLst/>
          <a:gdLst/>
          <a:ahLst/>
          <a:cxnLst/>
          <a:rect l="0" t="0" r="0" b="0"/>
          <a:pathLst>
            <a:path>
              <a:moveTo>
                <a:pt x="0" y="0"/>
              </a:moveTo>
              <a:lnTo>
                <a:pt x="0" y="358185"/>
              </a:lnTo>
              <a:lnTo>
                <a:pt x="5351990" y="358185"/>
              </a:lnTo>
              <a:lnTo>
                <a:pt x="5351990" y="531002"/>
              </a:lnTo>
            </a:path>
          </a:pathLst>
        </a:custGeom>
        <a:noFill/>
        <a:ln w="38100" cap="flat" cmpd="sng" algn="ctr">
          <a:solidFill>
            <a:schemeClr val="accent4">
              <a:lumMod val="60000"/>
              <a:lumOff val="4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B96E68CF-A7F9-40F7-B1DB-6478942FA475}">
      <dsp:nvSpPr>
        <dsp:cNvPr id="0" name=""/>
        <dsp:cNvSpPr/>
      </dsp:nvSpPr>
      <dsp:spPr>
        <a:xfrm>
          <a:off x="4329202" y="1487720"/>
          <a:ext cx="2310425" cy="531002"/>
        </a:xfrm>
        <a:custGeom>
          <a:avLst/>
          <a:gdLst/>
          <a:ahLst/>
          <a:cxnLst/>
          <a:rect l="0" t="0" r="0" b="0"/>
          <a:pathLst>
            <a:path>
              <a:moveTo>
                <a:pt x="0" y="0"/>
              </a:moveTo>
              <a:lnTo>
                <a:pt x="0" y="358185"/>
              </a:lnTo>
              <a:lnTo>
                <a:pt x="2310425" y="358185"/>
              </a:lnTo>
              <a:lnTo>
                <a:pt x="2310425" y="531002"/>
              </a:lnTo>
            </a:path>
          </a:pathLst>
        </a:custGeom>
        <a:noFill/>
        <a:ln w="38100" cap="flat" cmpd="sng" algn="ctr">
          <a:solidFill>
            <a:schemeClr val="accent4">
              <a:lumMod val="60000"/>
              <a:lumOff val="4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4E5DFE0D-0B47-4E8E-9646-BD37AB47553E}">
      <dsp:nvSpPr>
        <dsp:cNvPr id="0" name=""/>
        <dsp:cNvSpPr/>
      </dsp:nvSpPr>
      <dsp:spPr>
        <a:xfrm>
          <a:off x="3598062" y="1487720"/>
          <a:ext cx="731139" cy="531002"/>
        </a:xfrm>
        <a:custGeom>
          <a:avLst/>
          <a:gdLst/>
          <a:ahLst/>
          <a:cxnLst/>
          <a:rect l="0" t="0" r="0" b="0"/>
          <a:pathLst>
            <a:path>
              <a:moveTo>
                <a:pt x="731139" y="0"/>
              </a:moveTo>
              <a:lnTo>
                <a:pt x="731139" y="358185"/>
              </a:lnTo>
              <a:lnTo>
                <a:pt x="0" y="358185"/>
              </a:lnTo>
              <a:lnTo>
                <a:pt x="0" y="531002"/>
              </a:lnTo>
            </a:path>
          </a:pathLst>
        </a:custGeom>
        <a:noFill/>
        <a:ln w="38100" cap="flat" cmpd="sng" algn="ctr">
          <a:solidFill>
            <a:schemeClr val="accent4">
              <a:lumMod val="60000"/>
              <a:lumOff val="4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E9C85829-BD5C-4E67-8666-843BD5DBCE13}">
      <dsp:nvSpPr>
        <dsp:cNvPr id="0" name=""/>
        <dsp:cNvSpPr/>
      </dsp:nvSpPr>
      <dsp:spPr>
        <a:xfrm>
          <a:off x="556497" y="1487720"/>
          <a:ext cx="3772705" cy="531002"/>
        </a:xfrm>
        <a:custGeom>
          <a:avLst/>
          <a:gdLst/>
          <a:ahLst/>
          <a:cxnLst/>
          <a:rect l="0" t="0" r="0" b="0"/>
          <a:pathLst>
            <a:path>
              <a:moveTo>
                <a:pt x="3772705" y="0"/>
              </a:moveTo>
              <a:lnTo>
                <a:pt x="3772705" y="358185"/>
              </a:lnTo>
              <a:lnTo>
                <a:pt x="0" y="358185"/>
              </a:lnTo>
              <a:lnTo>
                <a:pt x="0" y="531002"/>
              </a:lnTo>
            </a:path>
          </a:pathLst>
        </a:custGeom>
        <a:noFill/>
        <a:ln w="38100" cap="flat" cmpd="sng" algn="ctr">
          <a:solidFill>
            <a:schemeClr val="accent4">
              <a:lumMod val="60000"/>
              <a:lumOff val="4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sp>
    <dsp:sp modelId="{201FE172-C1BF-47E6-983D-E77079A5E18C}">
      <dsp:nvSpPr>
        <dsp:cNvPr id="0" name=""/>
        <dsp:cNvSpPr/>
      </dsp:nvSpPr>
      <dsp:spPr>
        <a:xfrm>
          <a:off x="70150" y="381697"/>
          <a:ext cx="1106023" cy="1106023"/>
        </a:xfrm>
        <a:prstGeom prst="ellipse">
          <a:avLst/>
        </a:prstGeom>
        <a:blipFill dpi="0"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38100" cap="flat" cmpd="sng" algn="ctr">
          <a:solidFill>
            <a:schemeClr val="accent3">
              <a:lumMod val="40000"/>
              <a:lumOff val="6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4FBA8440-3403-4B86-A0EC-C4E48AB6E2D8}">
      <dsp:nvSpPr>
        <dsp:cNvPr id="0" name=""/>
        <dsp:cNvSpPr/>
      </dsp:nvSpPr>
      <dsp:spPr>
        <a:xfrm>
          <a:off x="1195234" y="193562"/>
          <a:ext cx="2592425" cy="147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rgbClr val="E7F7E1"/>
              </a:solidFill>
              <a:effectLst>
                <a:outerShdw blurRad="38100" dist="38100" dir="2700000" algn="tl">
                  <a:srgbClr val="000000">
                    <a:alpha val="43137"/>
                  </a:srgbClr>
                </a:outerShdw>
              </a:effectLst>
            </a:rPr>
            <a:t>His relationship with the Father (Jn. 5:19-30). This gives him the power to even judge and raise the dead.</a:t>
          </a:r>
          <a:endParaRPr lang="es-ES" sz="1800" kern="1200" dirty="0">
            <a:solidFill>
              <a:srgbClr val="E7F7E1"/>
            </a:solidFill>
            <a:effectLst>
              <a:outerShdw blurRad="38100" dist="38100" dir="2700000" algn="tl">
                <a:srgbClr val="000000">
                  <a:alpha val="43137"/>
                </a:srgbClr>
              </a:outerShdw>
            </a:effectLst>
          </a:endParaRPr>
        </a:p>
      </dsp:txBody>
      <dsp:txXfrm>
        <a:off x="1195234" y="193562"/>
        <a:ext cx="2592425" cy="1476762"/>
      </dsp:txXfrm>
    </dsp:sp>
    <dsp:sp modelId="{DD33C2A5-FBF0-40BF-A0A7-FC5262D9EFD7}">
      <dsp:nvSpPr>
        <dsp:cNvPr id="0" name=""/>
        <dsp:cNvSpPr/>
      </dsp:nvSpPr>
      <dsp:spPr>
        <a:xfrm>
          <a:off x="3776190" y="381697"/>
          <a:ext cx="1106023" cy="1106023"/>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38100" cap="flat" cmpd="sng" algn="ctr">
          <a:solidFill>
            <a:schemeClr val="accent1">
              <a:lumMod val="60000"/>
              <a:lumOff val="4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D8935013-58A0-4BF3-8E69-3729B309D7A3}">
      <dsp:nvSpPr>
        <dsp:cNvPr id="0" name=""/>
        <dsp:cNvSpPr/>
      </dsp:nvSpPr>
      <dsp:spPr>
        <a:xfrm>
          <a:off x="4851704" y="193562"/>
          <a:ext cx="2752572" cy="147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rgbClr val="DCF4FC"/>
              </a:solidFill>
              <a:effectLst>
                <a:outerShdw blurRad="38100" dist="38100" dir="2700000" algn="tl">
                  <a:srgbClr val="000000">
                    <a:alpha val="43137"/>
                  </a:srgbClr>
                </a:outerShdw>
              </a:effectLst>
            </a:rPr>
            <a:t>Witnesses who corroborate his</a:t>
          </a:r>
          <a:br>
            <a:rPr lang="en" sz="1800" b="1" kern="1200" dirty="0">
              <a:solidFill>
                <a:srgbClr val="DCF4FC"/>
              </a:solidFill>
              <a:effectLst>
                <a:outerShdw blurRad="38100" dist="38100" dir="2700000" algn="tl">
                  <a:srgbClr val="000000">
                    <a:alpha val="43137"/>
                  </a:srgbClr>
                </a:outerShdw>
              </a:effectLst>
            </a:rPr>
          </a:br>
          <a:r>
            <a:rPr lang="en" sz="1800" b="1" kern="1200" dirty="0">
              <a:solidFill>
                <a:srgbClr val="DCF4FC"/>
              </a:solidFill>
              <a:effectLst>
                <a:outerShdw blurRad="38100" dist="38100" dir="2700000" algn="tl">
                  <a:srgbClr val="000000">
                    <a:alpha val="43137"/>
                  </a:srgbClr>
                </a:outerShdw>
              </a:effectLst>
            </a:rPr>
            <a:t>claims:</a:t>
          </a:r>
          <a:endParaRPr lang="es-ES" sz="1800" kern="1200" dirty="0">
            <a:solidFill>
              <a:srgbClr val="DCF4FC"/>
            </a:solidFill>
            <a:effectLst>
              <a:outerShdw blurRad="38100" dist="38100" dir="2700000" algn="tl">
                <a:srgbClr val="000000">
                  <a:alpha val="43137"/>
                </a:srgbClr>
              </a:outerShdw>
            </a:effectLst>
          </a:endParaRPr>
        </a:p>
      </dsp:txBody>
      <dsp:txXfrm>
        <a:off x="4851704" y="193562"/>
        <a:ext cx="2752572" cy="1476762"/>
      </dsp:txXfrm>
    </dsp:sp>
    <dsp:sp modelId="{1B8EBEF1-C21F-4EE2-AFD6-7744C6386938}">
      <dsp:nvSpPr>
        <dsp:cNvPr id="0" name=""/>
        <dsp:cNvSpPr/>
      </dsp:nvSpPr>
      <dsp:spPr>
        <a:xfrm>
          <a:off x="3485" y="2018722"/>
          <a:ext cx="1106023" cy="1106023"/>
        </a:xfrm>
        <a:prstGeom prst="ellipse">
          <a:avLst/>
        </a:prstGeom>
        <a:blipFill dpi="0" rotWithShape="1">
          <a:blip xmlns:r="http://schemas.openxmlformats.org/officeDocument/2006/relationships"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a:ext>
            </a:extLst>
          </a:blip>
          <a:srcRect/>
          <a:stretch>
            <a:fillRect/>
          </a:stretch>
        </a:blipFill>
        <a:ln w="1905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8597F6-A525-456B-8209-26D94FBCE981}">
      <dsp:nvSpPr>
        <dsp:cNvPr id="0" name=""/>
        <dsp:cNvSpPr/>
      </dsp:nvSpPr>
      <dsp:spPr>
        <a:xfrm>
          <a:off x="1109509" y="2015957"/>
          <a:ext cx="1659035" cy="1106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John the Baptist </a:t>
          </a:r>
          <a:br>
            <a:rPr lang="es-ES" sz="1800" b="1" kern="1200">
              <a:solidFill>
                <a:schemeClr val="bg1"/>
              </a:solidFill>
              <a:effectLst>
                <a:outerShdw blurRad="38100" dist="38100" dir="2700000" algn="tl">
                  <a:srgbClr val="000000">
                    <a:alpha val="43137"/>
                  </a:srgbClr>
                </a:outerShdw>
              </a:effectLst>
            </a:rPr>
          </a:br>
          <a:r>
            <a:rPr lang="en" sz="1800" b="1" kern="1200">
              <a:solidFill>
                <a:schemeClr val="bg1"/>
              </a:solidFill>
              <a:effectLst>
                <a:outerShdw blurRad="38100" dist="38100" dir="2700000" algn="tl">
                  <a:srgbClr val="000000">
                    <a:alpha val="43137"/>
                  </a:srgbClr>
                </a:outerShdw>
              </a:effectLst>
            </a:rPr>
            <a:t>(John 5:31-35)</a:t>
          </a:r>
          <a:endParaRPr lang="es-ES" sz="1800" kern="1200" dirty="0">
            <a:solidFill>
              <a:schemeClr val="bg1"/>
            </a:solidFill>
            <a:effectLst>
              <a:outerShdw blurRad="38100" dist="38100" dir="2700000" algn="tl">
                <a:srgbClr val="000000">
                  <a:alpha val="43137"/>
                </a:srgbClr>
              </a:outerShdw>
            </a:effectLst>
          </a:endParaRPr>
        </a:p>
      </dsp:txBody>
      <dsp:txXfrm>
        <a:off x="1109509" y="2015957"/>
        <a:ext cx="1659035" cy="1106023"/>
      </dsp:txXfrm>
    </dsp:sp>
    <dsp:sp modelId="{DD078577-AF31-427B-A89E-D07CA9BE4DC4}">
      <dsp:nvSpPr>
        <dsp:cNvPr id="0" name=""/>
        <dsp:cNvSpPr/>
      </dsp:nvSpPr>
      <dsp:spPr>
        <a:xfrm>
          <a:off x="3045050" y="2018722"/>
          <a:ext cx="1106023" cy="1106023"/>
        </a:xfrm>
        <a:prstGeom prst="ellipse">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w="1905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1AE3A9-140B-4554-9B64-2F88A090C80E}">
      <dsp:nvSpPr>
        <dsp:cNvPr id="0" name=""/>
        <dsp:cNvSpPr/>
      </dsp:nvSpPr>
      <dsp:spPr>
        <a:xfrm>
          <a:off x="4151074" y="2015957"/>
          <a:ext cx="1659035" cy="1106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The miracles he performs (John 5:36)</a:t>
          </a:r>
          <a:endParaRPr lang="es-ES" sz="1800" kern="1200">
            <a:solidFill>
              <a:schemeClr val="bg1"/>
            </a:solidFill>
            <a:effectLst>
              <a:outerShdw blurRad="38100" dist="38100" dir="2700000" algn="tl">
                <a:srgbClr val="000000">
                  <a:alpha val="43137"/>
                </a:srgbClr>
              </a:outerShdw>
            </a:effectLst>
          </a:endParaRPr>
        </a:p>
      </dsp:txBody>
      <dsp:txXfrm>
        <a:off x="4151074" y="2015957"/>
        <a:ext cx="1659035" cy="1106023"/>
      </dsp:txXfrm>
    </dsp:sp>
    <dsp:sp modelId="{AB259677-5B4F-42B2-B48F-AD18E65816EE}">
      <dsp:nvSpPr>
        <dsp:cNvPr id="0" name=""/>
        <dsp:cNvSpPr/>
      </dsp:nvSpPr>
      <dsp:spPr>
        <a:xfrm>
          <a:off x="6086615" y="2018722"/>
          <a:ext cx="1106023" cy="1106023"/>
        </a:xfrm>
        <a:prstGeom prst="ellipse">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w="1905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ACAF4B-712A-4B92-BC54-F1F7C841AB38}">
      <dsp:nvSpPr>
        <dsp:cNvPr id="0" name=""/>
        <dsp:cNvSpPr/>
      </dsp:nvSpPr>
      <dsp:spPr>
        <a:xfrm>
          <a:off x="7192639" y="2015957"/>
          <a:ext cx="1659035" cy="1106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The Father </a:t>
          </a:r>
          <a:br>
            <a:rPr lang="es-ES" sz="1800" b="1" kern="1200">
              <a:solidFill>
                <a:schemeClr val="bg1"/>
              </a:solidFill>
              <a:effectLst>
                <a:outerShdw blurRad="38100" dist="38100" dir="2700000" algn="tl">
                  <a:srgbClr val="000000">
                    <a:alpha val="43137"/>
                  </a:srgbClr>
                </a:outerShdw>
              </a:effectLst>
            </a:rPr>
          </a:br>
          <a:r>
            <a:rPr lang="en" sz="1800" b="1" kern="1200">
              <a:solidFill>
                <a:schemeClr val="bg1"/>
              </a:solidFill>
              <a:effectLst>
                <a:outerShdw blurRad="38100" dist="38100" dir="2700000" algn="tl">
                  <a:srgbClr val="000000">
                    <a:alpha val="43137"/>
                  </a:srgbClr>
                </a:outerShdw>
              </a:effectLst>
            </a:rPr>
            <a:t>(John 5:37-38)</a:t>
          </a:r>
          <a:endParaRPr lang="es-ES" sz="1800" kern="1200" dirty="0">
            <a:solidFill>
              <a:schemeClr val="bg1"/>
            </a:solidFill>
            <a:effectLst>
              <a:outerShdw blurRad="38100" dist="38100" dir="2700000" algn="tl">
                <a:srgbClr val="000000">
                  <a:alpha val="43137"/>
                </a:srgbClr>
              </a:outerShdw>
            </a:effectLst>
          </a:endParaRPr>
        </a:p>
      </dsp:txBody>
      <dsp:txXfrm>
        <a:off x="7192639" y="2015957"/>
        <a:ext cx="1659035" cy="1106023"/>
      </dsp:txXfrm>
    </dsp:sp>
    <dsp:sp modelId="{0FB6EC99-262E-41AA-A5F4-AF9E367B91F5}">
      <dsp:nvSpPr>
        <dsp:cNvPr id="0" name=""/>
        <dsp:cNvSpPr/>
      </dsp:nvSpPr>
      <dsp:spPr>
        <a:xfrm>
          <a:off x="9128181" y="2018722"/>
          <a:ext cx="1106023" cy="1106023"/>
        </a:xfrm>
        <a:prstGeom prst="ellipse">
          <a:avLst/>
        </a:prstGeom>
        <a:blipFill rotWithShape="1">
          <a:blip xmlns:r="http://schemas.openxmlformats.org/officeDocument/2006/relationships" r:embed="rId7" cstate="email">
            <a:extLst>
              <a:ext uri="{28A0092B-C50C-407E-A947-70E740481C1C}">
                <a14:useLocalDpi xmlns:a14="http://schemas.microsoft.com/office/drawing/2010/main"/>
              </a:ext>
            </a:extLst>
          </a:blip>
          <a:srcRect/>
          <a:stretch>
            <a:fillRect/>
          </a:stretch>
        </a:blipFill>
        <a:ln w="19050" cap="flat" cmpd="sng" algn="ctr">
          <a:solidFill>
            <a:schemeClr val="accent4">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3EDDEB-C027-41F1-A802-98B458135D82}">
      <dsp:nvSpPr>
        <dsp:cNvPr id="0" name=""/>
        <dsp:cNvSpPr/>
      </dsp:nvSpPr>
      <dsp:spPr>
        <a:xfrm>
          <a:off x="10234205" y="2015957"/>
          <a:ext cx="1659035" cy="11060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a:solidFill>
                <a:schemeClr val="bg1"/>
              </a:solidFill>
              <a:effectLst>
                <a:outerShdw blurRad="38100" dist="38100" dir="2700000" algn="tl">
                  <a:srgbClr val="000000">
                    <a:alpha val="43137"/>
                  </a:srgbClr>
                </a:outerShdw>
              </a:effectLst>
            </a:rPr>
            <a:t>The Scriptures (John 5:39)</a:t>
          </a:r>
          <a:endParaRPr lang="es-ES" sz="1800" kern="1200">
            <a:solidFill>
              <a:schemeClr val="bg1"/>
            </a:solidFill>
            <a:effectLst>
              <a:outerShdw blurRad="38100" dist="38100" dir="2700000" algn="tl">
                <a:srgbClr val="000000">
                  <a:alpha val="43137"/>
                </a:srgbClr>
              </a:outerShdw>
            </a:effectLst>
          </a:endParaRPr>
        </a:p>
      </dsp:txBody>
      <dsp:txXfrm>
        <a:off x="10234205" y="2015957"/>
        <a:ext cx="1659035" cy="1106023"/>
      </dsp:txXfrm>
    </dsp:sp>
    <dsp:sp modelId="{62D3673A-55A1-4337-A3A3-AF9E6AC9454A}">
      <dsp:nvSpPr>
        <dsp:cNvPr id="0" name=""/>
        <dsp:cNvSpPr/>
      </dsp:nvSpPr>
      <dsp:spPr>
        <a:xfrm>
          <a:off x="6747047" y="381697"/>
          <a:ext cx="1106023" cy="1106023"/>
        </a:xfrm>
        <a:prstGeom prst="ellipse">
          <a:avLst/>
        </a:prstGeom>
        <a:blipFill dpi="0" rotWithShape="1">
          <a:blip xmlns:r="http://schemas.openxmlformats.org/officeDocument/2006/relationships" r:embed="rId8" cstate="email">
            <a:extLst>
              <a:ext uri="{28A0092B-C50C-407E-A947-70E740481C1C}">
                <a14:useLocalDpi xmlns:a14="http://schemas.microsoft.com/office/drawing/2010/main"/>
              </a:ext>
            </a:extLst>
          </a:blip>
          <a:srcRect/>
          <a:stretch>
            <a:fillRect/>
          </a:stretch>
        </a:blipFill>
        <a:ln w="38100" cap="flat" cmpd="sng" algn="ctr">
          <a:solidFill>
            <a:schemeClr val="accent2">
              <a:lumMod val="60000"/>
              <a:lumOff val="40000"/>
            </a:schemeClr>
          </a:solidFill>
          <a:prstDash val="solid"/>
          <a:miter lim="800000"/>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sp>
    <dsp:sp modelId="{8A8CA9C4-0097-46FD-B09E-E384DE20BD74}">
      <dsp:nvSpPr>
        <dsp:cNvPr id="0" name=""/>
        <dsp:cNvSpPr/>
      </dsp:nvSpPr>
      <dsp:spPr>
        <a:xfrm>
          <a:off x="7880782" y="193562"/>
          <a:ext cx="3886954" cy="14767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solidFill>
                <a:srgbClr val="F9D4BF"/>
              </a:solidFill>
              <a:effectLst>
                <a:outerShdw blurRad="38100" dist="38100" dir="2700000" algn="tl">
                  <a:srgbClr val="000000">
                    <a:alpha val="43137"/>
                  </a:srgbClr>
                </a:outerShdw>
              </a:effectLst>
            </a:rPr>
            <a:t>The hardness of heart of his accusers (Jn. 5:40-47). Moses himself, in whom they claim to believe, will condemn them, because they do not believe in the One of whom he spoke.</a:t>
          </a:r>
          <a:endParaRPr lang="es-ES" sz="1800" kern="1200" dirty="0">
            <a:solidFill>
              <a:srgbClr val="F9D4BF"/>
            </a:solidFill>
            <a:effectLst>
              <a:outerShdw blurRad="38100" dist="38100" dir="2700000" algn="tl">
                <a:srgbClr val="000000">
                  <a:alpha val="43137"/>
                </a:srgbClr>
              </a:outerShdw>
            </a:effectLst>
          </a:endParaRPr>
        </a:p>
      </dsp:txBody>
      <dsp:txXfrm>
        <a:off x="7880782" y="193562"/>
        <a:ext cx="3886954" cy="1476762"/>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4C3DBE-24D0-4D14-AD42-61794871CAEB}" type="datetimeFigureOut">
              <a:rPr lang="es-ES" smtClean="0"/>
              <a:t>23/09/2024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0D3CD-867F-4A25-B306-52743CC3EF3D}" type="slidenum">
              <a:rPr lang="es-ES" smtClean="0"/>
              <a:t>‹Nº›</a:t>
            </a:fld>
            <a:endParaRPr lang="es-ES"/>
          </a:p>
        </p:txBody>
      </p:sp>
    </p:spTree>
    <p:extLst>
      <p:ext uri="{BB962C8B-B14F-4D97-AF65-F5344CB8AC3E}">
        <p14:creationId xmlns:p14="http://schemas.microsoft.com/office/powerpoint/2010/main" val="1893492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CE0D3CD-867F-4A25-B306-52743CC3EF3D}" type="slidenum">
              <a:rPr lang="es-ES" smtClean="0"/>
              <a:t>3</a:t>
            </a:fld>
            <a:endParaRPr lang="es-ES"/>
          </a:p>
        </p:txBody>
      </p:sp>
    </p:spTree>
    <p:extLst>
      <p:ext uri="{BB962C8B-B14F-4D97-AF65-F5344CB8AC3E}">
        <p14:creationId xmlns:p14="http://schemas.microsoft.com/office/powerpoint/2010/main" val="1035663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1CE0D3CD-867F-4A25-B306-52743CC3EF3D}" type="slidenum">
              <a:rPr lang="es-ES" smtClean="0"/>
              <a:t>11</a:t>
            </a:fld>
            <a:endParaRPr lang="es-ES"/>
          </a:p>
        </p:txBody>
      </p:sp>
    </p:spTree>
    <p:extLst>
      <p:ext uri="{BB962C8B-B14F-4D97-AF65-F5344CB8AC3E}">
        <p14:creationId xmlns:p14="http://schemas.microsoft.com/office/powerpoint/2010/main" val="15741194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A8FC63-3ACB-4EA8-26B2-C9217AED0B14}"/>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93E970B-1B05-BBA9-7B1C-927EFA88EF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ED3AA51A-9811-AC67-80F5-AAF4CFCAF8F0}"/>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5" name="Marcador de pie de página 4">
            <a:extLst>
              <a:ext uri="{FF2B5EF4-FFF2-40B4-BE49-F238E27FC236}">
                <a16:creationId xmlns:a16="http://schemas.microsoft.com/office/drawing/2014/main" id="{103537EE-8FD2-7BE8-60EF-13E6A54C858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3D37D05-92D9-1F29-E1DA-FD5E7BE79F20}"/>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965532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41FB50-D2C0-AF27-FC8E-7E98C335EC04}"/>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2AFE7CF-2066-4D19-A829-F7D04B5DB30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D719645-B831-902B-87EB-695DF5E99972}"/>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5" name="Marcador de pie de página 4">
            <a:extLst>
              <a:ext uri="{FF2B5EF4-FFF2-40B4-BE49-F238E27FC236}">
                <a16:creationId xmlns:a16="http://schemas.microsoft.com/office/drawing/2014/main" id="{7F67A952-BDD5-8D93-4094-9455F3ECE6E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05E46C0E-EA87-ED0D-F7A7-356B5DCF3357}"/>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28788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F1F2E6-CEE5-7AC6-B42B-7BE9AB1EDFA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5F1F25E-9D3E-F103-3427-FC09244C3DEF}"/>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65E721A-6549-7D54-CD1F-A75675830CE5}"/>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5" name="Marcador de pie de página 4">
            <a:extLst>
              <a:ext uri="{FF2B5EF4-FFF2-40B4-BE49-F238E27FC236}">
                <a16:creationId xmlns:a16="http://schemas.microsoft.com/office/drawing/2014/main" id="{B4E70237-D7EA-025F-820C-EDB9406E369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DACC13-FC4E-3B01-8475-330C0A14C9DC}"/>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323023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372AA2-FE5D-BED3-6ED1-DABA9E1AB83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F72FF4F-AB1F-BA99-AEC4-74C4120A10E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2298A7-2E47-A43C-105A-1E9EFAA5AAC8}"/>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5" name="Marcador de pie de página 4">
            <a:extLst>
              <a:ext uri="{FF2B5EF4-FFF2-40B4-BE49-F238E27FC236}">
                <a16:creationId xmlns:a16="http://schemas.microsoft.com/office/drawing/2014/main" id="{C9335192-8EB8-E949-751F-56E1123BFAF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14E85F6-1DDA-4F06-DE29-FE0A3BC9C11B}"/>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1302501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025E4B-7277-1E3C-1DB5-9B0B3A021A6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BE2B9506-831B-7050-FF1B-F98DA77722A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BB28C027-432C-341C-48D3-553E8C227A2C}"/>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5" name="Marcador de pie de página 4">
            <a:extLst>
              <a:ext uri="{FF2B5EF4-FFF2-40B4-BE49-F238E27FC236}">
                <a16:creationId xmlns:a16="http://schemas.microsoft.com/office/drawing/2014/main" id="{EF972752-E1B8-A401-20C9-7455B571C52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A994E6C-BBB0-D419-9815-6011FFFB923F}"/>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1094019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66EC88-A91F-1F5C-80D7-DCCFC14D3EC9}"/>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7ECD2AF-4602-67FD-AEB1-255DEDF8DB7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F0284B4-C08C-558E-DCE1-94CC836838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E8E72C4-C024-24D6-4DF2-8FA3B61DEA17}"/>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6" name="Marcador de pie de página 5">
            <a:extLst>
              <a:ext uri="{FF2B5EF4-FFF2-40B4-BE49-F238E27FC236}">
                <a16:creationId xmlns:a16="http://schemas.microsoft.com/office/drawing/2014/main" id="{260FD745-73BB-3E68-386A-6E1EFA2F998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711E4AE-C5D9-09F7-F254-D1E467D43116}"/>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231234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16F7E9-AAE0-4128-2054-0FE3A7ED517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AE8FEEB-0D62-89D8-6282-3CD176FBEC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EFB5C3-52D3-7973-FCD6-DE9EC8E4B81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07956816-E5AE-066A-3EE1-68F2A60813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DFFFA86-278E-C537-89DB-ADFA21BF565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C6AC110-08E5-2875-80D5-3C5102E43744}"/>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8" name="Marcador de pie de página 7">
            <a:extLst>
              <a:ext uri="{FF2B5EF4-FFF2-40B4-BE49-F238E27FC236}">
                <a16:creationId xmlns:a16="http://schemas.microsoft.com/office/drawing/2014/main" id="{92ED5EA2-C577-D6AC-24D7-7441C8B84CC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40A8B3-3348-8E93-B674-FDD1A033ED1F}"/>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105809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8191054-0C46-A9EF-EADE-9E3E4D86EA8B}"/>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3F18C26-E546-2BCD-09A2-424C857A897B}"/>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4" name="Marcador de pie de página 3">
            <a:extLst>
              <a:ext uri="{FF2B5EF4-FFF2-40B4-BE49-F238E27FC236}">
                <a16:creationId xmlns:a16="http://schemas.microsoft.com/office/drawing/2014/main" id="{50D63E29-8D05-4E9D-A6AD-F01FF52B85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D4A7E0AF-150C-6DCC-66E7-78E66FE6CE05}"/>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18692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3E46AA41-DE86-7E69-D1CE-F06FFE9BC351}"/>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3" name="Marcador de pie de página 2">
            <a:extLst>
              <a:ext uri="{FF2B5EF4-FFF2-40B4-BE49-F238E27FC236}">
                <a16:creationId xmlns:a16="http://schemas.microsoft.com/office/drawing/2014/main" id="{1E7E4F8E-5C22-5371-BBE2-06058BBD0C71}"/>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F9AD646-0D9B-9E68-33DE-778EC812FC4E}"/>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943872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8D3EC8-F955-0A5D-6045-C42B16B6C91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A94EDC-E6BF-7D1C-9C7F-79298E91BF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2AAF134-5D56-4E10-3A9D-48BCF9752B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FC45ABB-402C-A328-7924-3AA286C15C48}"/>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6" name="Marcador de pie de página 5">
            <a:extLst>
              <a:ext uri="{FF2B5EF4-FFF2-40B4-BE49-F238E27FC236}">
                <a16:creationId xmlns:a16="http://schemas.microsoft.com/office/drawing/2014/main" id="{3C752D0A-D806-FAE9-D729-7C9511D6C3A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1444312-9200-54F2-C4A0-9DD1B15C9561}"/>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2712299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E08E20-E986-B52F-498F-27C8377835E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945DAE1-EC25-AF62-9BB3-B4DF15BE29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B359E71-2140-D11E-603F-CB3491B49F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2EE8F43-FCD3-9533-1767-35DEBFB14703}"/>
              </a:ext>
            </a:extLst>
          </p:cNvPr>
          <p:cNvSpPr>
            <a:spLocks noGrp="1"/>
          </p:cNvSpPr>
          <p:nvPr>
            <p:ph type="dt" sz="half" idx="10"/>
          </p:nvPr>
        </p:nvSpPr>
        <p:spPr/>
        <p:txBody>
          <a:bodyPr/>
          <a:lstStyle/>
          <a:p>
            <a:fld id="{5022EF20-E19D-45BA-B59A-53632607BDCE}" type="datetimeFigureOut">
              <a:rPr lang="es-ES" smtClean="0"/>
              <a:t>23/09/2024</a:t>
            </a:fld>
            <a:endParaRPr lang="es-ES"/>
          </a:p>
        </p:txBody>
      </p:sp>
      <p:sp>
        <p:nvSpPr>
          <p:cNvPr id="6" name="Marcador de pie de página 5">
            <a:extLst>
              <a:ext uri="{FF2B5EF4-FFF2-40B4-BE49-F238E27FC236}">
                <a16:creationId xmlns:a16="http://schemas.microsoft.com/office/drawing/2014/main" id="{0B6B3465-77C5-34F0-1730-49D6D30F940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E2D3F4F-E560-67A5-1039-0942E57AC53A}"/>
              </a:ext>
            </a:extLst>
          </p:cNvPr>
          <p:cNvSpPr>
            <a:spLocks noGrp="1"/>
          </p:cNvSpPr>
          <p:nvPr>
            <p:ph type="sldNum" sz="quarter" idx="12"/>
          </p:nvPr>
        </p:nvSpPr>
        <p:spPr/>
        <p:txBody>
          <a:bodyPr/>
          <a:lstStyle/>
          <a:p>
            <a:fld id="{8006A98E-B929-4758-BC9F-3B970852C709}" type="slidenum">
              <a:rPr lang="es-ES" smtClean="0"/>
              <a:t>‹Nº›</a:t>
            </a:fld>
            <a:endParaRPr lang="es-ES"/>
          </a:p>
        </p:txBody>
      </p:sp>
    </p:spTree>
    <p:extLst>
      <p:ext uri="{BB962C8B-B14F-4D97-AF65-F5344CB8AC3E}">
        <p14:creationId xmlns:p14="http://schemas.microsoft.com/office/powerpoint/2010/main" val="3230269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91C5812-FC8D-B3D7-A169-E42BE35427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AC5E51F-1CF5-5251-9304-752C1F1007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3B8D72E-0ACF-DE12-D697-3F1EC2CEDD9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022EF20-E19D-45BA-B59A-53632607BDCE}" type="datetimeFigureOut">
              <a:rPr lang="es-ES" smtClean="0"/>
              <a:t>23/09/2024</a:t>
            </a:fld>
            <a:endParaRPr lang="es-ES"/>
          </a:p>
        </p:txBody>
      </p:sp>
      <p:sp>
        <p:nvSpPr>
          <p:cNvPr id="5" name="Marcador de pie de página 4">
            <a:extLst>
              <a:ext uri="{FF2B5EF4-FFF2-40B4-BE49-F238E27FC236}">
                <a16:creationId xmlns:a16="http://schemas.microsoft.com/office/drawing/2014/main" id="{89D9A051-936A-F2F2-2AA4-040E294AB4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67F29C5B-F9E0-D5EC-DAFD-391E2622E3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06A98E-B929-4758-BC9F-3B970852C709}" type="slidenum">
              <a:rPr lang="es-ES" smtClean="0"/>
              <a:t>‹Nº›</a:t>
            </a:fld>
            <a:endParaRPr lang="es-ES"/>
          </a:p>
        </p:txBody>
      </p:sp>
    </p:spTree>
    <p:extLst>
      <p:ext uri="{BB962C8B-B14F-4D97-AF65-F5344CB8AC3E}">
        <p14:creationId xmlns:p14="http://schemas.microsoft.com/office/powerpoint/2010/main" val="2736128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Data" Target="../diagrams/data1.xml"/><Relationship Id="rId11" Type="http://schemas.openxmlformats.org/officeDocument/2006/relationships/image" Target="../media/image5.png"/><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image" Target="../media/image38.jpe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45.jpeg"/><Relationship Id="rId7" Type="http://schemas.openxmlformats.org/officeDocument/2006/relationships/diagramQuickStyle" Target="../diagrams/quickStyle3.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10" Type="http://schemas.openxmlformats.org/officeDocument/2006/relationships/image" Target="../media/image54.jpeg"/><Relationship Id="rId4" Type="http://schemas.openxmlformats.org/officeDocument/2006/relationships/image" Target="../media/image46.jpeg"/><Relationship Id="rId9" Type="http://schemas.microsoft.com/office/2007/relationships/diagramDrawing" Target="../diagrams/drawing3.xml"/></Relationships>
</file>

<file path=ppt/slides/_rels/slide1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jpe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jpeg"/><Relationship Id="rId10" Type="http://schemas.openxmlformats.org/officeDocument/2006/relationships/image" Target="../media/image16.png"/><Relationship Id="rId4" Type="http://schemas.openxmlformats.org/officeDocument/2006/relationships/image" Target="../media/image10.jpeg"/><Relationship Id="rId9"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27.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35.jpeg"/></Relationships>
</file>

<file path=ppt/slides/_rels/slide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6" name="Imagen 5" descr="Un grupo de personas alrededor de una mesa con un pastel&#10;&#10;Descripción generada automáticamente con confianza baja">
            <a:extLst>
              <a:ext uri="{FF2B5EF4-FFF2-40B4-BE49-F238E27FC236}">
                <a16:creationId xmlns:a16="http://schemas.microsoft.com/office/drawing/2014/main" id="{4C08BA06-EEF6-008B-EF7D-8667A8F1CE1A}"/>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rcRect/>
          <a:stretch/>
        </p:blipFill>
        <p:spPr>
          <a:xfrm>
            <a:off x="1133474" y="4935139"/>
            <a:ext cx="2590801" cy="1789510"/>
          </a:xfrm>
          <a:prstGeom prst="roundRect">
            <a:avLst>
              <a:gd name="adj" fmla="val 5489"/>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05A1DD"/>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44D697F2-BCF4-688F-FBF6-FEEEC8ECABBB}"/>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4076699" y="3362819"/>
            <a:ext cx="2590801" cy="3361829"/>
          </a:xfrm>
          <a:prstGeom prst="roundRect">
            <a:avLst>
              <a:gd name="adj" fmla="val 5270"/>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6"/>
            </a:contourClr>
          </a:sp3d>
        </p:spPr>
      </p:pic>
      <p:pic>
        <p:nvPicPr>
          <p:cNvPr id="12" name="Imagen 11" descr="Imagen que contiene edificio, tabla, hombre, niño&#10;&#10;Descripción generada automáticamente">
            <a:extLst>
              <a:ext uri="{FF2B5EF4-FFF2-40B4-BE49-F238E27FC236}">
                <a16:creationId xmlns:a16="http://schemas.microsoft.com/office/drawing/2014/main" id="{2323BD03-B731-4D2F-DDFB-312F84D25532}"/>
              </a:ext>
            </a:extLst>
          </p:cNvPr>
          <p:cNvPicPr>
            <a:picLocks noGrp="1" noRot="1" noChangeAspect="1" noMove="1" noResize="1" noEditPoints="1" noAdjustHandles="1" noChangeArrowheads="1" noChangeShapeType="1" noCrop="1"/>
          </p:cNvPicPr>
          <p:nvPr/>
        </p:nvPicPr>
        <p:blipFill>
          <a:blip r:embed="rId5" cstate="email">
            <a:extLst>
              <a:ext uri="{28A0092B-C50C-407E-A947-70E740481C1C}">
                <a14:useLocalDpi xmlns:a14="http://schemas.microsoft.com/office/drawing/2010/main"/>
              </a:ext>
            </a:extLst>
          </a:blip>
          <a:stretch>
            <a:fillRect/>
          </a:stretch>
        </p:blipFill>
        <p:spPr>
          <a:xfrm>
            <a:off x="6883315" y="2114548"/>
            <a:ext cx="3061338" cy="4610100"/>
          </a:xfrm>
          <a:prstGeom prst="roundRect">
            <a:avLst>
              <a:gd name="adj" fmla="val 422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contourClr>
          </a:sp3d>
        </p:spPr>
      </p:pic>
      <p:graphicFrame>
        <p:nvGraphicFramePr>
          <p:cNvPr id="2" name="Diagrama 1">
            <a:extLst>
              <a:ext uri="{FF2B5EF4-FFF2-40B4-BE49-F238E27FC236}">
                <a16:creationId xmlns:a16="http://schemas.microsoft.com/office/drawing/2014/main" id="{CD012555-3C2E-4C97-2D63-D0A51D597ED3}"/>
              </a:ext>
            </a:extLst>
          </p:cNvPr>
          <p:cNvGraphicFramePr>
            <a:graphicFrameLocks noGrp="1" noDrilldown="1" noMove="1" noResize="1"/>
          </p:cNvGraphicFramePr>
          <p:nvPr>
            <p:extLst>
              <p:ext uri="{D42A27DB-BD31-4B8C-83A1-F6EECF244321}">
                <p14:modId xmlns:p14="http://schemas.microsoft.com/office/powerpoint/2010/main" val="1546671026"/>
              </p:ext>
            </p:extLst>
          </p:nvPr>
        </p:nvGraphicFramePr>
        <p:xfrm>
          <a:off x="-406401" y="133350"/>
          <a:ext cx="11522075" cy="659129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6" name="Imagen 15" descr="Imagen que contiene ropa, corbata, vistiendo, vestido&#10;&#10;Descripción generada automáticamente">
            <a:extLst>
              <a:ext uri="{FF2B5EF4-FFF2-40B4-BE49-F238E27FC236}">
                <a16:creationId xmlns:a16="http://schemas.microsoft.com/office/drawing/2014/main" id="{093EE2A7-27B3-F82C-D3F4-966E705F7186}"/>
              </a:ext>
            </a:extLst>
          </p:cNvPr>
          <p:cNvPicPr>
            <a:picLocks noGrp="1" noRot="1" noChangeAspect="1" noMove="1" noResize="1" noEditPoints="1" noAdjustHandles="1" noChangeArrowheads="1" noChangeShapeType="1" noCrop="1"/>
          </p:cNvPicPr>
          <p:nvPr/>
        </p:nvPicPr>
        <p:blipFill>
          <a:blip r:embed="rId11" cstate="email">
            <a:extLst>
              <a:ext uri="{28A0092B-C50C-407E-A947-70E740481C1C}">
                <a14:useLocalDpi xmlns:a14="http://schemas.microsoft.com/office/drawing/2010/main"/>
              </a:ext>
            </a:extLst>
          </a:blip>
          <a:stretch>
            <a:fillRect/>
          </a:stretch>
        </p:blipFill>
        <p:spPr>
          <a:xfrm>
            <a:off x="9290651" y="-189088"/>
            <a:ext cx="2994640" cy="7047088"/>
          </a:xfrm>
          <a:prstGeom prst="rect">
            <a:avLst/>
          </a:prstGeom>
        </p:spPr>
      </p:pic>
      <p:sp>
        <p:nvSpPr>
          <p:cNvPr id="7" name="CuadroTexto 6">
            <a:extLst>
              <a:ext uri="{FF2B5EF4-FFF2-40B4-BE49-F238E27FC236}">
                <a16:creationId xmlns:a16="http://schemas.microsoft.com/office/drawing/2014/main" id="{6721DB51-E34A-D387-B869-22E1687FC907}"/>
              </a:ext>
            </a:extLst>
          </p:cNvPr>
          <p:cNvSpPr txBox="1">
            <a:spLocks/>
          </p:cNvSpPr>
          <p:nvPr/>
        </p:nvSpPr>
        <p:spPr>
          <a:xfrm>
            <a:off x="289134" y="136007"/>
            <a:ext cx="8169066" cy="1754326"/>
          </a:xfrm>
          <a:prstGeom prst="rect">
            <a:avLst/>
          </a:prstGeom>
          <a:noFill/>
        </p:spPr>
        <p:txBody>
          <a:bodyPr wrap="square" rtlCol="0">
            <a:spAutoFit/>
          </a:bodyPr>
          <a:lstStyle/>
          <a:p>
            <a:r>
              <a:rPr lang="en" sz="5400" b="1" dirty="0">
                <a:ln w="10160">
                  <a:solidFill>
                    <a:schemeClr val="accent5"/>
                  </a:solidFill>
                  <a:prstDash val="solid"/>
                </a:ln>
                <a:solidFill>
                  <a:srgbClr val="FFFFFF"/>
                </a:solidFill>
                <a:effectLst>
                  <a:outerShdw blurRad="38100" dist="22860" dir="5400000" algn="tl" rotWithShape="0">
                    <a:srgbClr val="000000"/>
                  </a:outerShdw>
                </a:effectLst>
              </a:rPr>
              <a:t>SIGNS THAT POINT THE WAY</a:t>
            </a:r>
          </a:p>
        </p:txBody>
      </p:sp>
      <p:sp>
        <p:nvSpPr>
          <p:cNvPr id="8" name="CuadroTexto 7">
            <a:extLst>
              <a:ext uri="{FF2B5EF4-FFF2-40B4-BE49-F238E27FC236}">
                <a16:creationId xmlns:a16="http://schemas.microsoft.com/office/drawing/2014/main" id="{DF7E3B79-5F32-8FC1-49FE-1C6E9156E711}"/>
              </a:ext>
            </a:extLst>
          </p:cNvPr>
          <p:cNvSpPr txBox="1"/>
          <p:nvPr/>
        </p:nvSpPr>
        <p:spPr>
          <a:xfrm>
            <a:off x="289134" y="2825110"/>
            <a:ext cx="1420395" cy="1200329"/>
          </a:xfrm>
          <a:prstGeom prst="rect">
            <a:avLst/>
          </a:prstGeom>
          <a:noFill/>
        </p:spPr>
        <p:txBody>
          <a:bodyPr wrap="square" rtlCol="0">
            <a:spAutoFit/>
          </a:bodyPr>
          <a:lstStyle/>
          <a:p>
            <a:pPr algn="ctr"/>
            <a:r>
              <a:rPr lang="en" b="1" dirty="0">
                <a:solidFill>
                  <a:srgbClr val="CFE2F2"/>
                </a:solidFill>
                <a:effectLst>
                  <a:outerShdw blurRad="38100" dist="38100" dir="2700000" algn="tl">
                    <a:srgbClr val="000000">
                      <a:alpha val="43137"/>
                    </a:srgbClr>
                  </a:outerShdw>
                </a:effectLst>
              </a:rPr>
              <a:t>Lesson 1 for October 5, 2024</a:t>
            </a:r>
          </a:p>
        </p:txBody>
      </p:sp>
    </p:spTree>
    <p:extLst>
      <p:ext uri="{BB962C8B-B14F-4D97-AF65-F5344CB8AC3E}">
        <p14:creationId xmlns:p14="http://schemas.microsoft.com/office/powerpoint/2010/main" val="557945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4A6C4B1-CB07-E2AD-9624-D70295461C31}"/>
              </a:ext>
            </a:extLst>
          </p:cNvPr>
          <p:cNvSpPr txBox="1"/>
          <p:nvPr/>
        </p:nvSpPr>
        <p:spPr>
          <a:xfrm>
            <a:off x="0" y="-28875"/>
            <a:ext cx="12191999" cy="584775"/>
          </a:xfrm>
          <a:prstGeom prst="rect">
            <a:avLst/>
          </a:prstGeom>
          <a:noFill/>
        </p:spPr>
        <p:txBody>
          <a:bodyPr wrap="square">
            <a:spAutoFit/>
            <a:scene3d>
              <a:camera prst="orthographicFront"/>
              <a:lightRig rig="threePt" dir="t"/>
            </a:scene3d>
            <a:sp3d extrusionH="57150">
              <a:bevelT h="25400" prst="softRound"/>
            </a:sp3d>
          </a:bodyPr>
          <a:lstStyle/>
          <a:p>
            <a:pPr algn="ctr"/>
            <a:r>
              <a:rPr lang="en" sz="3200" b="1" dirty="0">
                <a:ln w="12700" cmpd="sng">
                  <a:solidFill>
                    <a:schemeClr val="accent4"/>
                  </a:solidFill>
                  <a:prstDash val="solid"/>
                </a:ln>
                <a:gradFill>
                  <a:gsLst>
                    <a:gs pos="0">
                      <a:srgbClr val="11AEED"/>
                    </a:gs>
                    <a:gs pos="4000">
                      <a:srgbClr val="89D8F7"/>
                    </a:gs>
                    <a:gs pos="87000">
                      <a:schemeClr val="accent4">
                        <a:lumMod val="20000"/>
                        <a:lumOff val="80000"/>
                      </a:schemeClr>
                    </a:gs>
                  </a:gsLst>
                  <a:lin ang="5400000"/>
                </a:gradFill>
                <a:effectLst>
                  <a:outerShdw blurRad="38100" dist="38100" dir="2700000" algn="tl">
                    <a:srgbClr val="000000">
                      <a:alpha val="43137"/>
                    </a:srgbClr>
                  </a:outerShdw>
                </a:effectLst>
              </a:rPr>
              <a:t>THE SIGNAL FOR THOSE WHO DO NOT WANT TO UNDERSTAND</a:t>
            </a:r>
          </a:p>
        </p:txBody>
      </p:sp>
      <p:sp>
        <p:nvSpPr>
          <p:cNvPr id="5" name="CuadroTexto 4">
            <a:extLst>
              <a:ext uri="{FF2B5EF4-FFF2-40B4-BE49-F238E27FC236}">
                <a16:creationId xmlns:a16="http://schemas.microsoft.com/office/drawing/2014/main" id="{5FC87059-7723-BA86-475C-090581C74763}"/>
              </a:ext>
            </a:extLst>
          </p:cNvPr>
          <p:cNvSpPr txBox="1"/>
          <p:nvPr/>
        </p:nvSpPr>
        <p:spPr>
          <a:xfrm>
            <a:off x="2114549" y="605022"/>
            <a:ext cx="7962900"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B53845"/>
                </a:solidFill>
                <a:latin typeface="Comic Sans MS" panose="030F0702030302020204" pitchFamily="66" charset="0"/>
              </a:rPr>
              <a:t>“</a:t>
            </a:r>
            <a:r>
              <a:rPr lang="en-US" b="1" dirty="0">
                <a:solidFill>
                  <a:srgbClr val="B53845"/>
                </a:solidFill>
                <a:latin typeface="Comic Sans MS" panose="030F0702030302020204" pitchFamily="66" charset="0"/>
              </a:rPr>
              <a:t>So, because Jesus was doing these things on the Sabbath, the Jewish leaders began to persecute him</a:t>
            </a:r>
            <a:r>
              <a:rPr lang="en" b="1" dirty="0">
                <a:solidFill>
                  <a:srgbClr val="B53845"/>
                </a:solidFill>
                <a:latin typeface="Comic Sans MS" panose="030F0702030302020204" pitchFamily="66" charset="0"/>
              </a:rPr>
              <a:t>.” </a:t>
            </a:r>
            <a:r>
              <a:rPr lang="en" sz="1400" b="1" dirty="0">
                <a:solidFill>
                  <a:srgbClr val="B53845"/>
                </a:solidFill>
                <a:latin typeface="Comic Sans MS" panose="030F0702030302020204" pitchFamily="66" charset="0"/>
              </a:rPr>
              <a:t>(John 5:16)</a:t>
            </a:r>
          </a:p>
        </p:txBody>
      </p:sp>
      <p:sp>
        <p:nvSpPr>
          <p:cNvPr id="6" name="CuadroTexto 5">
            <a:extLst>
              <a:ext uri="{FF2B5EF4-FFF2-40B4-BE49-F238E27FC236}">
                <a16:creationId xmlns:a16="http://schemas.microsoft.com/office/drawing/2014/main" id="{9FCC2ADB-0E3A-D7C1-E89A-7E52498244FC}"/>
              </a:ext>
            </a:extLst>
          </p:cNvPr>
          <p:cNvSpPr txBox="1"/>
          <p:nvPr/>
        </p:nvSpPr>
        <p:spPr>
          <a:xfrm>
            <a:off x="3151875" y="3168659"/>
            <a:ext cx="8953499" cy="1323439"/>
          </a:xfrm>
          <a:prstGeom prst="rect">
            <a:avLst/>
          </a:prstGeom>
          <a:noFill/>
        </p:spPr>
        <p:txBody>
          <a:bodyPr wrap="square" rtlCol="0">
            <a:spAutoFit/>
          </a:bodyPr>
          <a:lstStyle/>
          <a:p>
            <a:pPr>
              <a:spcBef>
                <a:spcPts val="600"/>
              </a:spcBef>
            </a:pPr>
            <a:r>
              <a:rPr lang="en" sz="2000" b="1" dirty="0"/>
              <a:t>It was logical that, once healed, the sick man would return home carrying his belongings. But… he was breaking the Sabbath! (Jn. 5:10). Faced with this accusation, the man defended himself by saying that his healer had ordered him to do so, and the matter was settled (Jn. 5:11-13).</a:t>
            </a:r>
          </a:p>
        </p:txBody>
      </p:sp>
      <p:pic>
        <p:nvPicPr>
          <p:cNvPr id="4" name="Imagen 3" descr="Dibujo de un hombre&#10;&#10;Descripción generada automáticamente con confianza baja">
            <a:extLst>
              <a:ext uri="{FF2B5EF4-FFF2-40B4-BE49-F238E27FC236}">
                <a16:creationId xmlns:a16="http://schemas.microsoft.com/office/drawing/2014/main" id="{4D3F6B20-DC3F-2A0A-B588-7EEEDE5C0AC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7967" y="1382037"/>
            <a:ext cx="2272084" cy="1704063"/>
          </a:xfrm>
          <a:prstGeom prst="round2DiagRect">
            <a:avLst>
              <a:gd name="adj1" fmla="val 0"/>
              <a:gd name="adj2" fmla="val 14686"/>
            </a:avLst>
          </a:prstGeom>
          <a:ln w="28575" cap="sq">
            <a:solidFill>
              <a:schemeClr val="accent5">
                <a:lumMod val="75000"/>
              </a:schemeClr>
            </a:solidFill>
            <a:miter lim="800000"/>
          </a:ln>
          <a:effectLst>
            <a:outerShdw blurRad="63500" sx="102000" sy="102000" algn="ctr" rotWithShape="0">
              <a:prstClr val="black">
                <a:alpha val="40000"/>
              </a:prstClr>
            </a:outerShdw>
          </a:effectLst>
        </p:spPr>
      </p:pic>
      <p:pic>
        <p:nvPicPr>
          <p:cNvPr id="8" name="Imagen 7" descr="Un grupo de personas disfrazadas&#10;&#10;Descripción generada automáticamente con confianza baja">
            <a:extLst>
              <a:ext uri="{FF2B5EF4-FFF2-40B4-BE49-F238E27FC236}">
                <a16:creationId xmlns:a16="http://schemas.microsoft.com/office/drawing/2014/main" id="{0A5DA7BE-174A-885F-0A1C-E2F2E8F546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40592" y="1382037"/>
            <a:ext cx="2272084" cy="1704063"/>
          </a:xfrm>
          <a:prstGeom prst="round2DiagRect">
            <a:avLst>
              <a:gd name="adj1" fmla="val 16667"/>
              <a:gd name="adj2" fmla="val 0"/>
            </a:avLst>
          </a:prstGeom>
          <a:ln w="28575" cap="sq">
            <a:solidFill>
              <a:schemeClr val="accent5">
                <a:lumMod val="75000"/>
              </a:schemeClr>
            </a:solidFill>
            <a:miter lim="800000"/>
          </a:ln>
          <a:effectLst>
            <a:outerShdw blurRad="63500" sx="102000" sy="102000" algn="ctr" rotWithShape="0">
              <a:prstClr val="black">
                <a:alpha val="40000"/>
              </a:prstClr>
            </a:outerShdw>
          </a:effectLst>
        </p:spPr>
      </p:pic>
      <p:pic>
        <p:nvPicPr>
          <p:cNvPr id="10" name="Imagen 9" descr="Un grupo de personas haciendo gestos con la cara pintada&#10;&#10;Descripción generada automáticamente con confianza baja">
            <a:extLst>
              <a:ext uri="{FF2B5EF4-FFF2-40B4-BE49-F238E27FC236}">
                <a16:creationId xmlns:a16="http://schemas.microsoft.com/office/drawing/2014/main" id="{DA690C2A-E93F-6E20-284D-2CEF64DA62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43217" y="1382037"/>
            <a:ext cx="2272084" cy="1704063"/>
          </a:xfrm>
          <a:prstGeom prst="round2DiagRect">
            <a:avLst>
              <a:gd name="adj1" fmla="val 0"/>
              <a:gd name="adj2" fmla="val 18640"/>
            </a:avLst>
          </a:prstGeom>
          <a:ln w="28575" cap="sq">
            <a:solidFill>
              <a:schemeClr val="accent5">
                <a:lumMod val="75000"/>
              </a:schemeClr>
            </a:solidFill>
            <a:miter lim="800000"/>
          </a:ln>
          <a:effectLst>
            <a:outerShdw blurRad="63500" sx="102000" sy="102000" algn="ctr" rotWithShape="0">
              <a:prstClr val="black">
                <a:alpha val="40000"/>
              </a:prstClr>
            </a:outerShdw>
          </a:effectLst>
        </p:spPr>
      </p:pic>
      <p:pic>
        <p:nvPicPr>
          <p:cNvPr id="12" name="Imagen 11" descr="Un grupo de personas disfrazadas&#10;&#10;Descripción generada automáticamente con confianza baja">
            <a:extLst>
              <a:ext uri="{FF2B5EF4-FFF2-40B4-BE49-F238E27FC236}">
                <a16:creationId xmlns:a16="http://schemas.microsoft.com/office/drawing/2014/main" id="{5D1FD8C3-4487-1042-44F6-16388C4EDF9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345842" y="1382038"/>
            <a:ext cx="2272085" cy="1704064"/>
          </a:xfrm>
          <a:prstGeom prst="round2DiagRect">
            <a:avLst>
              <a:gd name="adj1" fmla="val 16667"/>
              <a:gd name="adj2" fmla="val 0"/>
            </a:avLst>
          </a:prstGeom>
          <a:ln w="28575" cap="sq">
            <a:solidFill>
              <a:schemeClr val="accent5">
                <a:lumMod val="75000"/>
              </a:schemeClr>
            </a:solidFill>
            <a:miter lim="800000"/>
          </a:ln>
          <a:effectLst>
            <a:outerShdw blurRad="63500" sx="102000" sy="102000" algn="ctr" rotWithShape="0">
              <a:prstClr val="black">
                <a:alpha val="40000"/>
              </a:prstClr>
            </a:outerShdw>
          </a:effectLst>
        </p:spPr>
      </p:pic>
      <p:pic>
        <p:nvPicPr>
          <p:cNvPr id="14" name="Imagen 13" descr="Diagrama&#10;&#10;Descripción generada automáticamente">
            <a:extLst>
              <a:ext uri="{FF2B5EF4-FFF2-40B4-BE49-F238E27FC236}">
                <a16:creationId xmlns:a16="http://schemas.microsoft.com/office/drawing/2014/main" id="{881D9DAF-2E49-B0A0-BC8D-69A9921B87D7}"/>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748468" y="1382037"/>
            <a:ext cx="2272084" cy="1704063"/>
          </a:xfrm>
          <a:prstGeom prst="round2DiagRect">
            <a:avLst>
              <a:gd name="adj1" fmla="val 0"/>
              <a:gd name="adj2" fmla="val 18075"/>
            </a:avLst>
          </a:prstGeom>
          <a:ln w="28575" cap="sq">
            <a:solidFill>
              <a:schemeClr val="accent5">
                <a:lumMod val="75000"/>
              </a:schemeClr>
            </a:solidFill>
            <a:miter lim="800000"/>
          </a:ln>
          <a:effectLst>
            <a:outerShdw blurRad="63500" sx="102000" sy="102000" algn="ctr" rotWithShape="0">
              <a:prstClr val="black">
                <a:alpha val="40000"/>
              </a:prstClr>
            </a:outerShdw>
          </a:effectLst>
        </p:spPr>
      </p:pic>
      <p:pic>
        <p:nvPicPr>
          <p:cNvPr id="16" name="Imagen 15" descr="Un grupo de personas haciendo gestos con la cara pintada&#10;&#10;Descripción generada automáticamente con confianza media">
            <a:extLst>
              <a:ext uri="{FF2B5EF4-FFF2-40B4-BE49-F238E27FC236}">
                <a16:creationId xmlns:a16="http://schemas.microsoft.com/office/drawing/2014/main" id="{3EBF8FC2-E2C9-1BEE-0B15-3C6E7838B5EF}"/>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59947" y="3168659"/>
            <a:ext cx="2932492" cy="3492024"/>
          </a:xfrm>
          <a:prstGeom prst="round2DiagRect">
            <a:avLst>
              <a:gd name="adj1" fmla="val 9347"/>
              <a:gd name="adj2" fmla="val 11140"/>
            </a:avLst>
          </a:prstGeom>
          <a:ln w="28575" cap="sq">
            <a:solidFill>
              <a:srgbClr val="A80000"/>
            </a:solidFill>
            <a:miter lim="800000"/>
          </a:ln>
          <a:effectLst>
            <a:outerShdw blurRad="63500" sx="102000" sy="102000" algn="ctr" rotWithShape="0">
              <a:prstClr val="black">
                <a:alpha val="40000"/>
              </a:prstClr>
            </a:outerShdw>
          </a:effectLst>
        </p:spPr>
      </p:pic>
      <p:sp>
        <p:nvSpPr>
          <p:cNvPr id="7" name="CuadroTexto 6">
            <a:extLst>
              <a:ext uri="{FF2B5EF4-FFF2-40B4-BE49-F238E27FC236}">
                <a16:creationId xmlns:a16="http://schemas.microsoft.com/office/drawing/2014/main" id="{464AA024-E56A-44E4-085E-CBECCE152CB9}"/>
              </a:ext>
            </a:extLst>
          </p:cNvPr>
          <p:cNvSpPr txBox="1"/>
          <p:nvPr/>
        </p:nvSpPr>
        <p:spPr>
          <a:xfrm>
            <a:off x="3151874" y="5184595"/>
            <a:ext cx="8953499" cy="1631216"/>
          </a:xfrm>
          <a:prstGeom prst="rect">
            <a:avLst/>
          </a:prstGeom>
          <a:noFill/>
        </p:spPr>
        <p:txBody>
          <a:bodyPr wrap="square">
            <a:spAutoFit/>
          </a:bodyPr>
          <a:lstStyle/>
          <a:p>
            <a:pPr>
              <a:spcBef>
                <a:spcPts val="600"/>
              </a:spcBef>
            </a:pPr>
            <a:r>
              <a:rPr lang="en" sz="2000" b="1" dirty="0"/>
              <a:t>But not everyone reacted the same way to Jesus' signs (John 5:16). Jesus knew that He would arouse prejudice when He ordered the paralytic to carry his bed on the Sabbath. His purpose was to make His antagonists think about what was more important, His tradition or the healing of a man. Why did they not want to understand this?</a:t>
            </a:r>
          </a:p>
        </p:txBody>
      </p:sp>
      <p:sp>
        <p:nvSpPr>
          <p:cNvPr id="11" name="CuadroTexto 10">
            <a:extLst>
              <a:ext uri="{FF2B5EF4-FFF2-40B4-BE49-F238E27FC236}">
                <a16:creationId xmlns:a16="http://schemas.microsoft.com/office/drawing/2014/main" id="{A776038B-2C78-7DD9-6AF4-F2D902574699}"/>
              </a:ext>
            </a:extLst>
          </p:cNvPr>
          <p:cNvSpPr txBox="1"/>
          <p:nvPr/>
        </p:nvSpPr>
        <p:spPr>
          <a:xfrm>
            <a:off x="3151873" y="4495574"/>
            <a:ext cx="8953499" cy="707886"/>
          </a:xfrm>
          <a:prstGeom prst="rect">
            <a:avLst/>
          </a:prstGeom>
          <a:noFill/>
        </p:spPr>
        <p:txBody>
          <a:bodyPr wrap="square">
            <a:spAutoFit/>
          </a:bodyPr>
          <a:lstStyle/>
          <a:p>
            <a:pPr>
              <a:spcBef>
                <a:spcPts val="600"/>
              </a:spcBef>
            </a:pPr>
            <a:r>
              <a:rPr lang="en" sz="2000" b="1" dirty="0"/>
              <a:t>Thinking that they wanted to praise their healer, when he heard that Jesus had healed him, he ran to tell those who had asked him (Jn. 5:14-15).</a:t>
            </a:r>
          </a:p>
        </p:txBody>
      </p:sp>
    </p:spTree>
    <p:extLst>
      <p:ext uri="{BB962C8B-B14F-4D97-AF65-F5344CB8AC3E}">
        <p14:creationId xmlns:p14="http://schemas.microsoft.com/office/powerpoint/2010/main" val="169335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25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750" fill="hold"/>
                                        <p:tgtEl>
                                          <p:spTgt spid="8"/>
                                        </p:tgtEl>
                                        <p:attrNameLst>
                                          <p:attrName>ppt_x</p:attrName>
                                        </p:attrNameLst>
                                      </p:cBhvr>
                                      <p:tavLst>
                                        <p:tav tm="0">
                                          <p:val>
                                            <p:strVal val="1+#ppt_w/2"/>
                                          </p:val>
                                        </p:tav>
                                        <p:tav tm="100000">
                                          <p:val>
                                            <p:strVal val="#ppt_x"/>
                                          </p:val>
                                        </p:tav>
                                      </p:tavLst>
                                    </p:anim>
                                    <p:anim calcmode="lin" valueType="num">
                                      <p:cBhvr additive="base">
                                        <p:cTn id="28" dur="75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6" fill="hold" nodeType="withEffect">
                                  <p:stCondLst>
                                    <p:cond delay="50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2" presetClass="entr" presetSubtype="8"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12" fill="hold" nodeType="click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2" fill="hold" nodeType="click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par>
                                <p:cTn id="53" presetID="2" presetClass="entr" presetSubtype="12"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0-#ppt_w/2"/>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wipe(left)">
                                      <p:cBhvr>
                                        <p:cTn id="6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BE2C7EF9-0472-E256-20AB-367D6977D22F}"/>
              </a:ext>
            </a:extLst>
          </p:cNvPr>
          <p:cNvSpPr>
            <a:spLocks noGrp="1" noRot="1" noMove="1" noResize="1" noEditPoints="1" noAdjustHandles="1" noChangeArrowheads="1" noChangeShapeType="1"/>
          </p:cNvSpPr>
          <p:nvPr/>
        </p:nvSpPr>
        <p:spPr>
          <a:xfrm>
            <a:off x="0" y="0"/>
            <a:ext cx="12191999" cy="1742137"/>
          </a:xfrm>
          <a:prstGeom prst="rect">
            <a:avLst/>
          </a:prstGeom>
          <a:blipFill dpi="0" rotWithShape="1">
            <a:blip r:embed="rId4"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a:blipFill>
          <a:ln>
            <a:noFill/>
          </a:ln>
          <a:effectLst>
            <a:innerShdw blurRad="114300">
              <a:srgbClr val="FF0000"/>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5F08F77-CF9B-A7A7-082C-9168DAD9BC1C}"/>
              </a:ext>
            </a:extLst>
          </p:cNvPr>
          <p:cNvSpPr txBox="1"/>
          <p:nvPr/>
        </p:nvSpPr>
        <p:spPr>
          <a:xfrm>
            <a:off x="0" y="0"/>
            <a:ext cx="12191999" cy="769441"/>
          </a:xfrm>
          <a:prstGeom prst="rect">
            <a:avLst/>
          </a:prstGeom>
          <a:noFill/>
        </p:spPr>
        <p:txBody>
          <a:bodyPr wrap="square">
            <a:spAutoFit/>
            <a:scene3d>
              <a:camera prst="orthographicFront"/>
              <a:lightRig rig="flat" dir="t"/>
            </a:scene3d>
            <a:sp3d extrusionH="57150" prstMaterial="softEdge">
              <a:bevelT w="25400" h="38100" prst="convex"/>
            </a:sp3d>
          </a:bodyPr>
          <a:lstStyle/>
          <a:p>
            <a:pPr algn="ctr"/>
            <a:r>
              <a:rPr lang="en" sz="4400" b="1" dirty="0">
                <a:ln/>
                <a:solidFill>
                  <a:srgbClr val="0070C0"/>
                </a:solidFill>
                <a:effectLst>
                  <a:outerShdw blurRad="38100" dist="38100" dir="2700000" algn="tl">
                    <a:srgbClr val="000000">
                      <a:alpha val="43137"/>
                    </a:srgbClr>
                  </a:outerShdw>
                </a:effectLst>
              </a:rPr>
              <a:t>THE SIGNAL SUPPORTED BY WITNESSES</a:t>
            </a:r>
          </a:p>
        </p:txBody>
      </p:sp>
      <p:sp>
        <p:nvSpPr>
          <p:cNvPr id="7" name="CuadroTexto 6">
            <a:extLst>
              <a:ext uri="{FF2B5EF4-FFF2-40B4-BE49-F238E27FC236}">
                <a16:creationId xmlns:a16="http://schemas.microsoft.com/office/drawing/2014/main" id="{1DA20550-2FB3-7980-2D76-1A77A79EB791}"/>
              </a:ext>
            </a:extLst>
          </p:cNvPr>
          <p:cNvSpPr txBox="1"/>
          <p:nvPr/>
        </p:nvSpPr>
        <p:spPr>
          <a:xfrm>
            <a:off x="295274" y="689600"/>
            <a:ext cx="7394160" cy="923330"/>
          </a:xfrm>
          <a:prstGeom prst="rect">
            <a:avLst/>
          </a:prstGeom>
          <a:noFill/>
        </p:spPr>
        <p:txBody>
          <a:bodyPr wrap="square">
            <a:spAutoFit/>
          </a:bodyPr>
          <a:lstStyle/>
          <a:p>
            <a:pPr algn="ctr"/>
            <a:r>
              <a:rPr lang="en" b="1" dirty="0">
                <a:solidFill>
                  <a:schemeClr val="accent3">
                    <a:lumMod val="75000"/>
                  </a:schemeClr>
                </a:solidFill>
                <a:latin typeface="Comic Sans MS" panose="030F0702030302020204" pitchFamily="66" charset="0"/>
              </a:rPr>
              <a:t>“</a:t>
            </a:r>
            <a:r>
              <a:rPr lang="en-US" b="1" dirty="0">
                <a:solidFill>
                  <a:schemeClr val="accent3">
                    <a:lumMod val="75000"/>
                  </a:schemeClr>
                </a:solidFill>
                <a:latin typeface="Comic Sans MS" panose="030F0702030302020204" pitchFamily="66" charset="0"/>
              </a:rPr>
              <a:t>For this reason they tried all the more to kill him; not only was he breaking the Sabbath, but he was even calling God his own Father, making himself equal with God</a:t>
            </a:r>
            <a:r>
              <a:rPr lang="en" b="1" dirty="0">
                <a:solidFill>
                  <a:schemeClr val="accent3">
                    <a:lumMod val="75000"/>
                  </a:schemeClr>
                </a:solidFill>
                <a:latin typeface="Comic Sans MS" panose="030F0702030302020204" pitchFamily="66" charset="0"/>
              </a:rPr>
              <a:t>” </a:t>
            </a:r>
            <a:r>
              <a:rPr lang="en" sz="1400" b="1" dirty="0">
                <a:solidFill>
                  <a:schemeClr val="accent3">
                    <a:lumMod val="75000"/>
                  </a:schemeClr>
                </a:solidFill>
                <a:latin typeface="Comic Sans MS" panose="030F0702030302020204" pitchFamily="66" charset="0"/>
              </a:rPr>
              <a:t>(John 5:18)</a:t>
            </a:r>
          </a:p>
        </p:txBody>
      </p:sp>
      <p:sp>
        <p:nvSpPr>
          <p:cNvPr id="8" name="CuadroTexto 7">
            <a:extLst>
              <a:ext uri="{FF2B5EF4-FFF2-40B4-BE49-F238E27FC236}">
                <a16:creationId xmlns:a16="http://schemas.microsoft.com/office/drawing/2014/main" id="{BCD05BB1-6951-33D8-AA0A-8CF1A3FFC400}"/>
              </a:ext>
            </a:extLst>
          </p:cNvPr>
          <p:cNvSpPr txBox="1"/>
          <p:nvPr/>
        </p:nvSpPr>
        <p:spPr>
          <a:xfrm>
            <a:off x="295274" y="1791504"/>
            <a:ext cx="7446549" cy="1323439"/>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When accused of being a Sabbath-breaker, Jesus replied, “</a:t>
            </a:r>
            <a:r>
              <a:rPr lang="en-US" sz="2000" b="1" dirty="0">
                <a:solidFill>
                  <a:schemeClr val="bg1"/>
                </a:solidFill>
                <a:effectLst>
                  <a:outerShdw blurRad="38100" dist="38100" dir="2700000" algn="tl">
                    <a:srgbClr val="000000">
                      <a:alpha val="43137"/>
                    </a:srgbClr>
                  </a:outerShdw>
                </a:effectLst>
              </a:rPr>
              <a:t>My Father is always at his work to this very day, and I too am working</a:t>
            </a:r>
            <a:r>
              <a:rPr lang="en" sz="2000" b="1" dirty="0">
                <a:solidFill>
                  <a:schemeClr val="bg1"/>
                </a:solidFill>
                <a:effectLst>
                  <a:outerShdw blurRad="38100" dist="38100" dir="2700000" algn="tl">
                    <a:srgbClr val="000000">
                      <a:alpha val="43137"/>
                    </a:srgbClr>
                  </a:outerShdw>
                </a:effectLst>
              </a:rPr>
              <a:t>” (John 5:17). This statement was interpreted as an affirmation of His divinity (John 5:18).</a:t>
            </a:r>
          </a:p>
        </p:txBody>
      </p:sp>
      <p:graphicFrame>
        <p:nvGraphicFramePr>
          <p:cNvPr id="2" name="Diagrama 1">
            <a:extLst>
              <a:ext uri="{FF2B5EF4-FFF2-40B4-BE49-F238E27FC236}">
                <a16:creationId xmlns:a16="http://schemas.microsoft.com/office/drawing/2014/main" id="{EED84901-E3F9-0B99-3446-9E2CF9F3EB0D}"/>
              </a:ext>
            </a:extLst>
          </p:cNvPr>
          <p:cNvGraphicFramePr/>
          <p:nvPr>
            <p:extLst>
              <p:ext uri="{D42A27DB-BD31-4B8C-83A1-F6EECF244321}">
                <p14:modId xmlns:p14="http://schemas.microsoft.com/office/powerpoint/2010/main" val="2337655611"/>
              </p:ext>
            </p:extLst>
          </p:nvPr>
        </p:nvGraphicFramePr>
        <p:xfrm>
          <a:off x="147637" y="3486752"/>
          <a:ext cx="11896726" cy="331830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Imagen 3" descr="Interfaz de usuario gráfica&#10;&#10;Descripción generada automáticamente con confianza baja">
            <a:extLst>
              <a:ext uri="{FF2B5EF4-FFF2-40B4-BE49-F238E27FC236}">
                <a16:creationId xmlns:a16="http://schemas.microsoft.com/office/drawing/2014/main" id="{B48EF937-D15E-4635-E9DB-EE0EF503E834}"/>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037096" y="736520"/>
            <a:ext cx="3859630" cy="2894723"/>
          </a:xfrm>
          <a:prstGeom prst="rect">
            <a:avLst/>
          </a:prstGeom>
          <a:solidFill>
            <a:srgbClr val="FFFFFF">
              <a:shade val="85000"/>
            </a:srgbClr>
          </a:solidFill>
          <a:ln w="88900" cap="sq">
            <a:gradFill>
              <a:gsLst>
                <a:gs pos="100000">
                  <a:srgbClr val="F4E1D7"/>
                </a:gs>
                <a:gs pos="35000">
                  <a:srgbClr val="F59B92"/>
                </a:gs>
                <a:gs pos="37000">
                  <a:srgbClr val="F4E1D7"/>
                </a:gs>
                <a:gs pos="31000">
                  <a:srgbClr val="A61002"/>
                </a:gs>
                <a:gs pos="0">
                  <a:srgbClr val="A61002"/>
                </a:gs>
              </a:gsLst>
              <a:lin ang="5400000" scaled="1"/>
            </a:gra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uadroTexto 8">
            <a:extLst>
              <a:ext uri="{FF2B5EF4-FFF2-40B4-BE49-F238E27FC236}">
                <a16:creationId xmlns:a16="http://schemas.microsoft.com/office/drawing/2014/main" id="{BBB2D5F5-1405-60AA-CB9F-480404004CAD}"/>
              </a:ext>
            </a:extLst>
          </p:cNvPr>
          <p:cNvSpPr txBox="1"/>
          <p:nvPr/>
        </p:nvSpPr>
        <p:spPr>
          <a:xfrm>
            <a:off x="295273" y="3114943"/>
            <a:ext cx="7394161" cy="400110"/>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Jesus now defends himself in three steps:</a:t>
            </a:r>
          </a:p>
        </p:txBody>
      </p:sp>
    </p:spTree>
    <p:extLst>
      <p:ext uri="{BB962C8B-B14F-4D97-AF65-F5344CB8AC3E}">
        <p14:creationId xmlns:p14="http://schemas.microsoft.com/office/powerpoint/2010/main" val="396386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randombar(horizont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graphicEl>
                                              <a:dgm id="{201FE172-C1BF-47E6-983D-E77079A5E18C}"/>
                                            </p:graphicEl>
                                          </p:spTgt>
                                        </p:tgtEl>
                                        <p:attrNameLst>
                                          <p:attrName>style.visibility</p:attrName>
                                        </p:attrNameLst>
                                      </p:cBhvr>
                                      <p:to>
                                        <p:strVal val="visible"/>
                                      </p:to>
                                    </p:set>
                                    <p:animEffect transition="in" filter="fade">
                                      <p:cBhvr>
                                        <p:cTn id="35" dur="1000"/>
                                        <p:tgtEl>
                                          <p:spTgt spid="2">
                                            <p:graphicEl>
                                              <a:dgm id="{201FE172-C1BF-47E6-983D-E77079A5E18C}"/>
                                            </p:graphicEl>
                                          </p:spTgt>
                                        </p:tgtEl>
                                      </p:cBhvr>
                                    </p:animEffect>
                                    <p:anim calcmode="lin" valueType="num">
                                      <p:cBhvr>
                                        <p:cTn id="36" dur="1000" fill="hold"/>
                                        <p:tgtEl>
                                          <p:spTgt spid="2">
                                            <p:graphicEl>
                                              <a:dgm id="{201FE172-C1BF-47E6-983D-E77079A5E18C}"/>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201FE172-C1BF-47E6-983D-E77079A5E18C}"/>
                                            </p:graphicEl>
                                          </p:spTgt>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2">
                                            <p:graphicEl>
                                              <a:dgm id="{4FBA8440-3403-4B86-A0EC-C4E48AB6E2D8}"/>
                                            </p:graphicEl>
                                          </p:spTgt>
                                        </p:tgtEl>
                                        <p:attrNameLst>
                                          <p:attrName>style.visibility</p:attrName>
                                        </p:attrNameLst>
                                      </p:cBhvr>
                                      <p:to>
                                        <p:strVal val="visible"/>
                                      </p:to>
                                    </p:set>
                                    <p:animEffect transition="in" filter="fade">
                                      <p:cBhvr>
                                        <p:cTn id="40" dur="1000"/>
                                        <p:tgtEl>
                                          <p:spTgt spid="2">
                                            <p:graphicEl>
                                              <a:dgm id="{4FBA8440-3403-4B86-A0EC-C4E48AB6E2D8}"/>
                                            </p:graphicEl>
                                          </p:spTgt>
                                        </p:tgtEl>
                                      </p:cBhvr>
                                    </p:animEffect>
                                    <p:anim calcmode="lin" valueType="num">
                                      <p:cBhvr>
                                        <p:cTn id="41" dur="1000" fill="hold"/>
                                        <p:tgtEl>
                                          <p:spTgt spid="2">
                                            <p:graphicEl>
                                              <a:dgm id="{4FBA8440-3403-4B86-A0EC-C4E48AB6E2D8}"/>
                                            </p:graphicEl>
                                          </p:spTgt>
                                        </p:tgtEl>
                                        <p:attrNameLst>
                                          <p:attrName>ppt_x</p:attrName>
                                        </p:attrNameLst>
                                      </p:cBhvr>
                                      <p:tavLst>
                                        <p:tav tm="0">
                                          <p:val>
                                            <p:strVal val="#ppt_x"/>
                                          </p:val>
                                        </p:tav>
                                        <p:tav tm="100000">
                                          <p:val>
                                            <p:strVal val="#ppt_x"/>
                                          </p:val>
                                        </p:tav>
                                      </p:tavLst>
                                    </p:anim>
                                    <p:anim calcmode="lin" valueType="num">
                                      <p:cBhvr>
                                        <p:cTn id="42" dur="1000" fill="hold"/>
                                        <p:tgtEl>
                                          <p:spTgt spid="2">
                                            <p:graphicEl>
                                              <a:dgm id="{4FBA8440-3403-4B86-A0EC-C4E48AB6E2D8}"/>
                                            </p:graphic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7" presetClass="entr" presetSubtype="0" fill="hold" grpId="0" nodeType="clickEffect">
                                  <p:stCondLst>
                                    <p:cond delay="0"/>
                                  </p:stCondLst>
                                  <p:childTnLst>
                                    <p:set>
                                      <p:cBhvr>
                                        <p:cTn id="46" dur="1" fill="hold">
                                          <p:stCondLst>
                                            <p:cond delay="0"/>
                                          </p:stCondLst>
                                        </p:cTn>
                                        <p:tgtEl>
                                          <p:spTgt spid="2">
                                            <p:graphicEl>
                                              <a:dgm id="{DD33C2A5-FBF0-40BF-A0A7-FC5262D9EFD7}"/>
                                            </p:graphicEl>
                                          </p:spTgt>
                                        </p:tgtEl>
                                        <p:attrNameLst>
                                          <p:attrName>style.visibility</p:attrName>
                                        </p:attrNameLst>
                                      </p:cBhvr>
                                      <p:to>
                                        <p:strVal val="visible"/>
                                      </p:to>
                                    </p:set>
                                    <p:animEffect transition="in" filter="fade">
                                      <p:cBhvr>
                                        <p:cTn id="47" dur="1000"/>
                                        <p:tgtEl>
                                          <p:spTgt spid="2">
                                            <p:graphicEl>
                                              <a:dgm id="{DD33C2A5-FBF0-40BF-A0A7-FC5262D9EFD7}"/>
                                            </p:graphicEl>
                                          </p:spTgt>
                                        </p:tgtEl>
                                      </p:cBhvr>
                                    </p:animEffect>
                                    <p:anim calcmode="lin" valueType="num">
                                      <p:cBhvr>
                                        <p:cTn id="48" dur="1000" fill="hold"/>
                                        <p:tgtEl>
                                          <p:spTgt spid="2">
                                            <p:graphicEl>
                                              <a:dgm id="{DD33C2A5-FBF0-40BF-A0A7-FC5262D9EFD7}"/>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DD33C2A5-FBF0-40BF-A0A7-FC5262D9EFD7}"/>
                                            </p:graphicEl>
                                          </p:spTgt>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
                                            <p:graphicEl>
                                              <a:dgm id="{D8935013-58A0-4BF3-8E69-3729B309D7A3}"/>
                                            </p:graphicEl>
                                          </p:spTgt>
                                        </p:tgtEl>
                                        <p:attrNameLst>
                                          <p:attrName>style.visibility</p:attrName>
                                        </p:attrNameLst>
                                      </p:cBhvr>
                                      <p:to>
                                        <p:strVal val="visible"/>
                                      </p:to>
                                    </p:set>
                                    <p:animEffect transition="in" filter="fade">
                                      <p:cBhvr>
                                        <p:cTn id="52" dur="1000"/>
                                        <p:tgtEl>
                                          <p:spTgt spid="2">
                                            <p:graphicEl>
                                              <a:dgm id="{D8935013-58A0-4BF3-8E69-3729B309D7A3}"/>
                                            </p:graphicEl>
                                          </p:spTgt>
                                        </p:tgtEl>
                                      </p:cBhvr>
                                    </p:animEffect>
                                    <p:anim calcmode="lin" valueType="num">
                                      <p:cBhvr>
                                        <p:cTn id="53" dur="1000" fill="hold"/>
                                        <p:tgtEl>
                                          <p:spTgt spid="2">
                                            <p:graphicEl>
                                              <a:dgm id="{D8935013-58A0-4BF3-8E69-3729B309D7A3}"/>
                                            </p:graphicEl>
                                          </p:spTgt>
                                        </p:tgtEl>
                                        <p:attrNameLst>
                                          <p:attrName>ppt_x</p:attrName>
                                        </p:attrNameLst>
                                      </p:cBhvr>
                                      <p:tavLst>
                                        <p:tav tm="0">
                                          <p:val>
                                            <p:strVal val="#ppt_x"/>
                                          </p:val>
                                        </p:tav>
                                        <p:tav tm="100000">
                                          <p:val>
                                            <p:strVal val="#ppt_x"/>
                                          </p:val>
                                        </p:tav>
                                      </p:tavLst>
                                    </p:anim>
                                    <p:anim calcmode="lin" valueType="num">
                                      <p:cBhvr>
                                        <p:cTn id="54" dur="1000" fill="hold"/>
                                        <p:tgtEl>
                                          <p:spTgt spid="2">
                                            <p:graphicEl>
                                              <a:dgm id="{D8935013-58A0-4BF3-8E69-3729B309D7A3}"/>
                                            </p:graphic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7" presetClass="entr" presetSubtype="0" fill="hold" grpId="0" nodeType="clickEffect">
                                  <p:stCondLst>
                                    <p:cond delay="0"/>
                                  </p:stCondLst>
                                  <p:childTnLst>
                                    <p:set>
                                      <p:cBhvr>
                                        <p:cTn id="58" dur="1" fill="hold">
                                          <p:stCondLst>
                                            <p:cond delay="0"/>
                                          </p:stCondLst>
                                        </p:cTn>
                                        <p:tgtEl>
                                          <p:spTgt spid="2">
                                            <p:graphicEl>
                                              <a:dgm id="{E9C85829-BD5C-4E67-8666-843BD5DBCE13}"/>
                                            </p:graphicEl>
                                          </p:spTgt>
                                        </p:tgtEl>
                                        <p:attrNameLst>
                                          <p:attrName>style.visibility</p:attrName>
                                        </p:attrNameLst>
                                      </p:cBhvr>
                                      <p:to>
                                        <p:strVal val="visible"/>
                                      </p:to>
                                    </p:set>
                                    <p:animEffect transition="in" filter="fade">
                                      <p:cBhvr>
                                        <p:cTn id="59" dur="1000"/>
                                        <p:tgtEl>
                                          <p:spTgt spid="2">
                                            <p:graphicEl>
                                              <a:dgm id="{E9C85829-BD5C-4E67-8666-843BD5DBCE13}"/>
                                            </p:graphicEl>
                                          </p:spTgt>
                                        </p:tgtEl>
                                      </p:cBhvr>
                                    </p:animEffect>
                                    <p:anim calcmode="lin" valueType="num">
                                      <p:cBhvr>
                                        <p:cTn id="60" dur="1000" fill="hold"/>
                                        <p:tgtEl>
                                          <p:spTgt spid="2">
                                            <p:graphicEl>
                                              <a:dgm id="{E9C85829-BD5C-4E67-8666-843BD5DBCE13}"/>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E9C85829-BD5C-4E67-8666-843BD5DBCE13}"/>
                                            </p:graphicEl>
                                          </p:spTgt>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2">
                                            <p:graphicEl>
                                              <a:dgm id="{1B8EBEF1-C21F-4EE2-AFD6-7744C6386938}"/>
                                            </p:graphicEl>
                                          </p:spTgt>
                                        </p:tgtEl>
                                        <p:attrNameLst>
                                          <p:attrName>style.visibility</p:attrName>
                                        </p:attrNameLst>
                                      </p:cBhvr>
                                      <p:to>
                                        <p:strVal val="visible"/>
                                      </p:to>
                                    </p:set>
                                    <p:animEffect transition="in" filter="fade">
                                      <p:cBhvr>
                                        <p:cTn id="64" dur="1000"/>
                                        <p:tgtEl>
                                          <p:spTgt spid="2">
                                            <p:graphicEl>
                                              <a:dgm id="{1B8EBEF1-C21F-4EE2-AFD6-7744C6386938}"/>
                                            </p:graphicEl>
                                          </p:spTgt>
                                        </p:tgtEl>
                                      </p:cBhvr>
                                    </p:animEffect>
                                    <p:anim calcmode="lin" valueType="num">
                                      <p:cBhvr>
                                        <p:cTn id="65" dur="1000" fill="hold"/>
                                        <p:tgtEl>
                                          <p:spTgt spid="2">
                                            <p:graphicEl>
                                              <a:dgm id="{1B8EBEF1-C21F-4EE2-AFD6-7744C6386938}"/>
                                            </p:graphicEl>
                                          </p:spTgt>
                                        </p:tgtEl>
                                        <p:attrNameLst>
                                          <p:attrName>ppt_x</p:attrName>
                                        </p:attrNameLst>
                                      </p:cBhvr>
                                      <p:tavLst>
                                        <p:tav tm="0">
                                          <p:val>
                                            <p:strVal val="#ppt_x"/>
                                          </p:val>
                                        </p:tav>
                                        <p:tav tm="100000">
                                          <p:val>
                                            <p:strVal val="#ppt_x"/>
                                          </p:val>
                                        </p:tav>
                                      </p:tavLst>
                                    </p:anim>
                                    <p:anim calcmode="lin" valueType="num">
                                      <p:cBhvr>
                                        <p:cTn id="66" dur="1000" fill="hold"/>
                                        <p:tgtEl>
                                          <p:spTgt spid="2">
                                            <p:graphicEl>
                                              <a:dgm id="{1B8EBEF1-C21F-4EE2-AFD6-7744C6386938}"/>
                                            </p:graphicEl>
                                          </p:spTgt>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2">
                                            <p:graphicEl>
                                              <a:dgm id="{488597F6-A525-456B-8209-26D94FBCE981}"/>
                                            </p:graphicEl>
                                          </p:spTgt>
                                        </p:tgtEl>
                                        <p:attrNameLst>
                                          <p:attrName>style.visibility</p:attrName>
                                        </p:attrNameLst>
                                      </p:cBhvr>
                                      <p:to>
                                        <p:strVal val="visible"/>
                                      </p:to>
                                    </p:set>
                                    <p:animEffect transition="in" filter="fade">
                                      <p:cBhvr>
                                        <p:cTn id="69" dur="1000"/>
                                        <p:tgtEl>
                                          <p:spTgt spid="2">
                                            <p:graphicEl>
                                              <a:dgm id="{488597F6-A525-456B-8209-26D94FBCE981}"/>
                                            </p:graphicEl>
                                          </p:spTgt>
                                        </p:tgtEl>
                                      </p:cBhvr>
                                    </p:animEffect>
                                    <p:anim calcmode="lin" valueType="num">
                                      <p:cBhvr>
                                        <p:cTn id="70" dur="1000" fill="hold"/>
                                        <p:tgtEl>
                                          <p:spTgt spid="2">
                                            <p:graphicEl>
                                              <a:dgm id="{488597F6-A525-456B-8209-26D94FBCE981}"/>
                                            </p:graphicEl>
                                          </p:spTgt>
                                        </p:tgtEl>
                                        <p:attrNameLst>
                                          <p:attrName>ppt_x</p:attrName>
                                        </p:attrNameLst>
                                      </p:cBhvr>
                                      <p:tavLst>
                                        <p:tav tm="0">
                                          <p:val>
                                            <p:strVal val="#ppt_x"/>
                                          </p:val>
                                        </p:tav>
                                        <p:tav tm="100000">
                                          <p:val>
                                            <p:strVal val="#ppt_x"/>
                                          </p:val>
                                        </p:tav>
                                      </p:tavLst>
                                    </p:anim>
                                    <p:anim calcmode="lin" valueType="num">
                                      <p:cBhvr>
                                        <p:cTn id="71" dur="1000" fill="hold"/>
                                        <p:tgtEl>
                                          <p:spTgt spid="2">
                                            <p:graphicEl>
                                              <a:dgm id="{488597F6-A525-456B-8209-26D94FBCE981}"/>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7" presetClass="entr" presetSubtype="0" fill="hold" grpId="0" nodeType="clickEffect">
                                  <p:stCondLst>
                                    <p:cond delay="0"/>
                                  </p:stCondLst>
                                  <p:childTnLst>
                                    <p:set>
                                      <p:cBhvr>
                                        <p:cTn id="75" dur="1" fill="hold">
                                          <p:stCondLst>
                                            <p:cond delay="0"/>
                                          </p:stCondLst>
                                        </p:cTn>
                                        <p:tgtEl>
                                          <p:spTgt spid="2">
                                            <p:graphicEl>
                                              <a:dgm id="{4E5DFE0D-0B47-4E8E-9646-BD37AB47553E}"/>
                                            </p:graphicEl>
                                          </p:spTgt>
                                        </p:tgtEl>
                                        <p:attrNameLst>
                                          <p:attrName>style.visibility</p:attrName>
                                        </p:attrNameLst>
                                      </p:cBhvr>
                                      <p:to>
                                        <p:strVal val="visible"/>
                                      </p:to>
                                    </p:set>
                                    <p:animEffect transition="in" filter="fade">
                                      <p:cBhvr>
                                        <p:cTn id="76" dur="1000"/>
                                        <p:tgtEl>
                                          <p:spTgt spid="2">
                                            <p:graphicEl>
                                              <a:dgm id="{4E5DFE0D-0B47-4E8E-9646-BD37AB47553E}"/>
                                            </p:graphicEl>
                                          </p:spTgt>
                                        </p:tgtEl>
                                      </p:cBhvr>
                                    </p:animEffect>
                                    <p:anim calcmode="lin" valueType="num">
                                      <p:cBhvr>
                                        <p:cTn id="77" dur="1000" fill="hold"/>
                                        <p:tgtEl>
                                          <p:spTgt spid="2">
                                            <p:graphicEl>
                                              <a:dgm id="{4E5DFE0D-0B47-4E8E-9646-BD37AB47553E}"/>
                                            </p:graphicEl>
                                          </p:spTgt>
                                        </p:tgtEl>
                                        <p:attrNameLst>
                                          <p:attrName>ppt_x</p:attrName>
                                        </p:attrNameLst>
                                      </p:cBhvr>
                                      <p:tavLst>
                                        <p:tav tm="0">
                                          <p:val>
                                            <p:strVal val="#ppt_x"/>
                                          </p:val>
                                        </p:tav>
                                        <p:tav tm="100000">
                                          <p:val>
                                            <p:strVal val="#ppt_x"/>
                                          </p:val>
                                        </p:tav>
                                      </p:tavLst>
                                    </p:anim>
                                    <p:anim calcmode="lin" valueType="num">
                                      <p:cBhvr>
                                        <p:cTn id="78" dur="1000" fill="hold"/>
                                        <p:tgtEl>
                                          <p:spTgt spid="2">
                                            <p:graphicEl>
                                              <a:dgm id="{4E5DFE0D-0B47-4E8E-9646-BD37AB47553E}"/>
                                            </p:graphicEl>
                                          </p:spTgt>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
                                            <p:graphicEl>
                                              <a:dgm id="{DD078577-AF31-427B-A89E-D07CA9BE4DC4}"/>
                                            </p:graphicEl>
                                          </p:spTgt>
                                        </p:tgtEl>
                                        <p:attrNameLst>
                                          <p:attrName>style.visibility</p:attrName>
                                        </p:attrNameLst>
                                      </p:cBhvr>
                                      <p:to>
                                        <p:strVal val="visible"/>
                                      </p:to>
                                    </p:set>
                                    <p:animEffect transition="in" filter="fade">
                                      <p:cBhvr>
                                        <p:cTn id="81" dur="1000"/>
                                        <p:tgtEl>
                                          <p:spTgt spid="2">
                                            <p:graphicEl>
                                              <a:dgm id="{DD078577-AF31-427B-A89E-D07CA9BE4DC4}"/>
                                            </p:graphicEl>
                                          </p:spTgt>
                                        </p:tgtEl>
                                      </p:cBhvr>
                                    </p:animEffect>
                                    <p:anim calcmode="lin" valueType="num">
                                      <p:cBhvr>
                                        <p:cTn id="82" dur="1000" fill="hold"/>
                                        <p:tgtEl>
                                          <p:spTgt spid="2">
                                            <p:graphicEl>
                                              <a:dgm id="{DD078577-AF31-427B-A89E-D07CA9BE4DC4}"/>
                                            </p:graphicEl>
                                          </p:spTgt>
                                        </p:tgtEl>
                                        <p:attrNameLst>
                                          <p:attrName>ppt_x</p:attrName>
                                        </p:attrNameLst>
                                      </p:cBhvr>
                                      <p:tavLst>
                                        <p:tav tm="0">
                                          <p:val>
                                            <p:strVal val="#ppt_x"/>
                                          </p:val>
                                        </p:tav>
                                        <p:tav tm="100000">
                                          <p:val>
                                            <p:strVal val="#ppt_x"/>
                                          </p:val>
                                        </p:tav>
                                      </p:tavLst>
                                    </p:anim>
                                    <p:anim calcmode="lin" valueType="num">
                                      <p:cBhvr>
                                        <p:cTn id="83" dur="1000" fill="hold"/>
                                        <p:tgtEl>
                                          <p:spTgt spid="2">
                                            <p:graphicEl>
                                              <a:dgm id="{DD078577-AF31-427B-A89E-D07CA9BE4DC4}"/>
                                            </p:graphicEl>
                                          </p:spTgt>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2">
                                            <p:graphicEl>
                                              <a:dgm id="{5C1AE3A9-140B-4554-9B64-2F88A090C80E}"/>
                                            </p:graphicEl>
                                          </p:spTgt>
                                        </p:tgtEl>
                                        <p:attrNameLst>
                                          <p:attrName>style.visibility</p:attrName>
                                        </p:attrNameLst>
                                      </p:cBhvr>
                                      <p:to>
                                        <p:strVal val="visible"/>
                                      </p:to>
                                    </p:set>
                                    <p:animEffect transition="in" filter="fade">
                                      <p:cBhvr>
                                        <p:cTn id="86" dur="1000"/>
                                        <p:tgtEl>
                                          <p:spTgt spid="2">
                                            <p:graphicEl>
                                              <a:dgm id="{5C1AE3A9-140B-4554-9B64-2F88A090C80E}"/>
                                            </p:graphicEl>
                                          </p:spTgt>
                                        </p:tgtEl>
                                      </p:cBhvr>
                                    </p:animEffect>
                                    <p:anim calcmode="lin" valueType="num">
                                      <p:cBhvr>
                                        <p:cTn id="87" dur="1000" fill="hold"/>
                                        <p:tgtEl>
                                          <p:spTgt spid="2">
                                            <p:graphicEl>
                                              <a:dgm id="{5C1AE3A9-140B-4554-9B64-2F88A090C80E}"/>
                                            </p:graphicEl>
                                          </p:spTgt>
                                        </p:tgtEl>
                                        <p:attrNameLst>
                                          <p:attrName>ppt_x</p:attrName>
                                        </p:attrNameLst>
                                      </p:cBhvr>
                                      <p:tavLst>
                                        <p:tav tm="0">
                                          <p:val>
                                            <p:strVal val="#ppt_x"/>
                                          </p:val>
                                        </p:tav>
                                        <p:tav tm="100000">
                                          <p:val>
                                            <p:strVal val="#ppt_x"/>
                                          </p:val>
                                        </p:tav>
                                      </p:tavLst>
                                    </p:anim>
                                    <p:anim calcmode="lin" valueType="num">
                                      <p:cBhvr>
                                        <p:cTn id="88" dur="1000" fill="hold"/>
                                        <p:tgtEl>
                                          <p:spTgt spid="2">
                                            <p:graphicEl>
                                              <a:dgm id="{5C1AE3A9-140B-4554-9B64-2F88A090C80E}"/>
                                            </p:graphicEl>
                                          </p:spTgt>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2">
                                            <p:graphicEl>
                                              <a:dgm id="{B96E68CF-A7F9-40F7-B1DB-6478942FA475}"/>
                                            </p:graphicEl>
                                          </p:spTgt>
                                        </p:tgtEl>
                                        <p:attrNameLst>
                                          <p:attrName>style.visibility</p:attrName>
                                        </p:attrNameLst>
                                      </p:cBhvr>
                                      <p:to>
                                        <p:strVal val="visible"/>
                                      </p:to>
                                    </p:set>
                                    <p:animEffect transition="in" filter="fade">
                                      <p:cBhvr>
                                        <p:cTn id="93" dur="1000"/>
                                        <p:tgtEl>
                                          <p:spTgt spid="2">
                                            <p:graphicEl>
                                              <a:dgm id="{B96E68CF-A7F9-40F7-B1DB-6478942FA475}"/>
                                            </p:graphicEl>
                                          </p:spTgt>
                                        </p:tgtEl>
                                      </p:cBhvr>
                                    </p:animEffect>
                                    <p:anim calcmode="lin" valueType="num">
                                      <p:cBhvr>
                                        <p:cTn id="94" dur="1000" fill="hold"/>
                                        <p:tgtEl>
                                          <p:spTgt spid="2">
                                            <p:graphicEl>
                                              <a:dgm id="{B96E68CF-A7F9-40F7-B1DB-6478942FA475}"/>
                                            </p:graphicEl>
                                          </p:spTgt>
                                        </p:tgtEl>
                                        <p:attrNameLst>
                                          <p:attrName>ppt_x</p:attrName>
                                        </p:attrNameLst>
                                      </p:cBhvr>
                                      <p:tavLst>
                                        <p:tav tm="0">
                                          <p:val>
                                            <p:strVal val="#ppt_x"/>
                                          </p:val>
                                        </p:tav>
                                        <p:tav tm="100000">
                                          <p:val>
                                            <p:strVal val="#ppt_x"/>
                                          </p:val>
                                        </p:tav>
                                      </p:tavLst>
                                    </p:anim>
                                    <p:anim calcmode="lin" valueType="num">
                                      <p:cBhvr>
                                        <p:cTn id="95" dur="1000" fill="hold"/>
                                        <p:tgtEl>
                                          <p:spTgt spid="2">
                                            <p:graphicEl>
                                              <a:dgm id="{B96E68CF-A7F9-40F7-B1DB-6478942FA475}"/>
                                            </p:graphicEl>
                                          </p:spTgt>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2">
                                            <p:graphicEl>
                                              <a:dgm id="{AB259677-5B4F-42B2-B48F-AD18E65816EE}"/>
                                            </p:graphicEl>
                                          </p:spTgt>
                                        </p:tgtEl>
                                        <p:attrNameLst>
                                          <p:attrName>style.visibility</p:attrName>
                                        </p:attrNameLst>
                                      </p:cBhvr>
                                      <p:to>
                                        <p:strVal val="visible"/>
                                      </p:to>
                                    </p:set>
                                    <p:animEffect transition="in" filter="fade">
                                      <p:cBhvr>
                                        <p:cTn id="98" dur="1000"/>
                                        <p:tgtEl>
                                          <p:spTgt spid="2">
                                            <p:graphicEl>
                                              <a:dgm id="{AB259677-5B4F-42B2-B48F-AD18E65816EE}"/>
                                            </p:graphicEl>
                                          </p:spTgt>
                                        </p:tgtEl>
                                      </p:cBhvr>
                                    </p:animEffect>
                                    <p:anim calcmode="lin" valueType="num">
                                      <p:cBhvr>
                                        <p:cTn id="99" dur="1000" fill="hold"/>
                                        <p:tgtEl>
                                          <p:spTgt spid="2">
                                            <p:graphicEl>
                                              <a:dgm id="{AB259677-5B4F-42B2-B48F-AD18E65816EE}"/>
                                            </p:graphicEl>
                                          </p:spTgt>
                                        </p:tgtEl>
                                        <p:attrNameLst>
                                          <p:attrName>ppt_x</p:attrName>
                                        </p:attrNameLst>
                                      </p:cBhvr>
                                      <p:tavLst>
                                        <p:tav tm="0">
                                          <p:val>
                                            <p:strVal val="#ppt_x"/>
                                          </p:val>
                                        </p:tav>
                                        <p:tav tm="100000">
                                          <p:val>
                                            <p:strVal val="#ppt_x"/>
                                          </p:val>
                                        </p:tav>
                                      </p:tavLst>
                                    </p:anim>
                                    <p:anim calcmode="lin" valueType="num">
                                      <p:cBhvr>
                                        <p:cTn id="100" dur="1000" fill="hold"/>
                                        <p:tgtEl>
                                          <p:spTgt spid="2">
                                            <p:graphicEl>
                                              <a:dgm id="{AB259677-5B4F-42B2-B48F-AD18E65816EE}"/>
                                            </p:graphicEl>
                                          </p:spTgt>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2">
                                            <p:graphicEl>
                                              <a:dgm id="{ACACAF4B-712A-4B92-BC54-F1F7C841AB38}"/>
                                            </p:graphicEl>
                                          </p:spTgt>
                                        </p:tgtEl>
                                        <p:attrNameLst>
                                          <p:attrName>style.visibility</p:attrName>
                                        </p:attrNameLst>
                                      </p:cBhvr>
                                      <p:to>
                                        <p:strVal val="visible"/>
                                      </p:to>
                                    </p:set>
                                    <p:animEffect transition="in" filter="fade">
                                      <p:cBhvr>
                                        <p:cTn id="103" dur="1000"/>
                                        <p:tgtEl>
                                          <p:spTgt spid="2">
                                            <p:graphicEl>
                                              <a:dgm id="{ACACAF4B-712A-4B92-BC54-F1F7C841AB38}"/>
                                            </p:graphicEl>
                                          </p:spTgt>
                                        </p:tgtEl>
                                      </p:cBhvr>
                                    </p:animEffect>
                                    <p:anim calcmode="lin" valueType="num">
                                      <p:cBhvr>
                                        <p:cTn id="104" dur="1000" fill="hold"/>
                                        <p:tgtEl>
                                          <p:spTgt spid="2">
                                            <p:graphicEl>
                                              <a:dgm id="{ACACAF4B-712A-4B92-BC54-F1F7C841AB38}"/>
                                            </p:graphicEl>
                                          </p:spTgt>
                                        </p:tgtEl>
                                        <p:attrNameLst>
                                          <p:attrName>ppt_x</p:attrName>
                                        </p:attrNameLst>
                                      </p:cBhvr>
                                      <p:tavLst>
                                        <p:tav tm="0">
                                          <p:val>
                                            <p:strVal val="#ppt_x"/>
                                          </p:val>
                                        </p:tav>
                                        <p:tav tm="100000">
                                          <p:val>
                                            <p:strVal val="#ppt_x"/>
                                          </p:val>
                                        </p:tav>
                                      </p:tavLst>
                                    </p:anim>
                                    <p:anim calcmode="lin" valueType="num">
                                      <p:cBhvr>
                                        <p:cTn id="105" dur="1000" fill="hold"/>
                                        <p:tgtEl>
                                          <p:spTgt spid="2">
                                            <p:graphicEl>
                                              <a:dgm id="{ACACAF4B-712A-4B92-BC54-F1F7C841AB38}"/>
                                            </p:graphic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7" presetClass="entr" presetSubtype="0" fill="hold" grpId="0" nodeType="clickEffect">
                                  <p:stCondLst>
                                    <p:cond delay="0"/>
                                  </p:stCondLst>
                                  <p:childTnLst>
                                    <p:set>
                                      <p:cBhvr>
                                        <p:cTn id="109" dur="1" fill="hold">
                                          <p:stCondLst>
                                            <p:cond delay="0"/>
                                          </p:stCondLst>
                                        </p:cTn>
                                        <p:tgtEl>
                                          <p:spTgt spid="2">
                                            <p:graphicEl>
                                              <a:dgm id="{DA8914E9-4BD9-49CA-A6F3-621187CFC746}"/>
                                            </p:graphicEl>
                                          </p:spTgt>
                                        </p:tgtEl>
                                        <p:attrNameLst>
                                          <p:attrName>style.visibility</p:attrName>
                                        </p:attrNameLst>
                                      </p:cBhvr>
                                      <p:to>
                                        <p:strVal val="visible"/>
                                      </p:to>
                                    </p:set>
                                    <p:animEffect transition="in" filter="fade">
                                      <p:cBhvr>
                                        <p:cTn id="110" dur="1000"/>
                                        <p:tgtEl>
                                          <p:spTgt spid="2">
                                            <p:graphicEl>
                                              <a:dgm id="{DA8914E9-4BD9-49CA-A6F3-621187CFC746}"/>
                                            </p:graphicEl>
                                          </p:spTgt>
                                        </p:tgtEl>
                                      </p:cBhvr>
                                    </p:animEffect>
                                    <p:anim calcmode="lin" valueType="num">
                                      <p:cBhvr>
                                        <p:cTn id="111" dur="1000" fill="hold"/>
                                        <p:tgtEl>
                                          <p:spTgt spid="2">
                                            <p:graphicEl>
                                              <a:dgm id="{DA8914E9-4BD9-49CA-A6F3-621187CFC746}"/>
                                            </p:graphicEl>
                                          </p:spTgt>
                                        </p:tgtEl>
                                        <p:attrNameLst>
                                          <p:attrName>ppt_x</p:attrName>
                                        </p:attrNameLst>
                                      </p:cBhvr>
                                      <p:tavLst>
                                        <p:tav tm="0">
                                          <p:val>
                                            <p:strVal val="#ppt_x"/>
                                          </p:val>
                                        </p:tav>
                                        <p:tav tm="100000">
                                          <p:val>
                                            <p:strVal val="#ppt_x"/>
                                          </p:val>
                                        </p:tav>
                                      </p:tavLst>
                                    </p:anim>
                                    <p:anim calcmode="lin" valueType="num">
                                      <p:cBhvr>
                                        <p:cTn id="112" dur="1000" fill="hold"/>
                                        <p:tgtEl>
                                          <p:spTgt spid="2">
                                            <p:graphicEl>
                                              <a:dgm id="{DA8914E9-4BD9-49CA-A6F3-621187CFC746}"/>
                                            </p:graphicEl>
                                          </p:spTgt>
                                        </p:tgtEl>
                                        <p:attrNameLst>
                                          <p:attrName>ppt_y</p:attrName>
                                        </p:attrNameLst>
                                      </p:cBhvr>
                                      <p:tavLst>
                                        <p:tav tm="0">
                                          <p:val>
                                            <p:strVal val="#ppt_y-.1"/>
                                          </p:val>
                                        </p:tav>
                                        <p:tav tm="100000">
                                          <p:val>
                                            <p:strVal val="#ppt_y"/>
                                          </p:val>
                                        </p:tav>
                                      </p:tavLst>
                                    </p:anim>
                                  </p:childTnLst>
                                </p:cTn>
                              </p:par>
                              <p:par>
                                <p:cTn id="113" presetID="47" presetClass="entr" presetSubtype="0" fill="hold" grpId="0" nodeType="withEffect">
                                  <p:stCondLst>
                                    <p:cond delay="0"/>
                                  </p:stCondLst>
                                  <p:childTnLst>
                                    <p:set>
                                      <p:cBhvr>
                                        <p:cTn id="114" dur="1" fill="hold">
                                          <p:stCondLst>
                                            <p:cond delay="0"/>
                                          </p:stCondLst>
                                        </p:cTn>
                                        <p:tgtEl>
                                          <p:spTgt spid="2">
                                            <p:graphicEl>
                                              <a:dgm id="{0FB6EC99-262E-41AA-A5F4-AF9E367B91F5}"/>
                                            </p:graphicEl>
                                          </p:spTgt>
                                        </p:tgtEl>
                                        <p:attrNameLst>
                                          <p:attrName>style.visibility</p:attrName>
                                        </p:attrNameLst>
                                      </p:cBhvr>
                                      <p:to>
                                        <p:strVal val="visible"/>
                                      </p:to>
                                    </p:set>
                                    <p:animEffect transition="in" filter="fade">
                                      <p:cBhvr>
                                        <p:cTn id="115" dur="1000"/>
                                        <p:tgtEl>
                                          <p:spTgt spid="2">
                                            <p:graphicEl>
                                              <a:dgm id="{0FB6EC99-262E-41AA-A5F4-AF9E367B91F5}"/>
                                            </p:graphicEl>
                                          </p:spTgt>
                                        </p:tgtEl>
                                      </p:cBhvr>
                                    </p:animEffect>
                                    <p:anim calcmode="lin" valueType="num">
                                      <p:cBhvr>
                                        <p:cTn id="116" dur="1000" fill="hold"/>
                                        <p:tgtEl>
                                          <p:spTgt spid="2">
                                            <p:graphicEl>
                                              <a:dgm id="{0FB6EC99-262E-41AA-A5F4-AF9E367B91F5}"/>
                                            </p:graphicEl>
                                          </p:spTgt>
                                        </p:tgtEl>
                                        <p:attrNameLst>
                                          <p:attrName>ppt_x</p:attrName>
                                        </p:attrNameLst>
                                      </p:cBhvr>
                                      <p:tavLst>
                                        <p:tav tm="0">
                                          <p:val>
                                            <p:strVal val="#ppt_x"/>
                                          </p:val>
                                        </p:tav>
                                        <p:tav tm="100000">
                                          <p:val>
                                            <p:strVal val="#ppt_x"/>
                                          </p:val>
                                        </p:tav>
                                      </p:tavLst>
                                    </p:anim>
                                    <p:anim calcmode="lin" valueType="num">
                                      <p:cBhvr>
                                        <p:cTn id="117" dur="1000" fill="hold"/>
                                        <p:tgtEl>
                                          <p:spTgt spid="2">
                                            <p:graphicEl>
                                              <a:dgm id="{0FB6EC99-262E-41AA-A5F4-AF9E367B91F5}"/>
                                            </p:graphicEl>
                                          </p:spTgt>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2">
                                            <p:graphicEl>
                                              <a:dgm id="{FA3EDDEB-C027-41F1-A802-98B458135D82}"/>
                                            </p:graphicEl>
                                          </p:spTgt>
                                        </p:tgtEl>
                                        <p:attrNameLst>
                                          <p:attrName>style.visibility</p:attrName>
                                        </p:attrNameLst>
                                      </p:cBhvr>
                                      <p:to>
                                        <p:strVal val="visible"/>
                                      </p:to>
                                    </p:set>
                                    <p:animEffect transition="in" filter="fade">
                                      <p:cBhvr>
                                        <p:cTn id="120" dur="1000"/>
                                        <p:tgtEl>
                                          <p:spTgt spid="2">
                                            <p:graphicEl>
                                              <a:dgm id="{FA3EDDEB-C027-41F1-A802-98B458135D82}"/>
                                            </p:graphicEl>
                                          </p:spTgt>
                                        </p:tgtEl>
                                      </p:cBhvr>
                                    </p:animEffect>
                                    <p:anim calcmode="lin" valueType="num">
                                      <p:cBhvr>
                                        <p:cTn id="121" dur="1000" fill="hold"/>
                                        <p:tgtEl>
                                          <p:spTgt spid="2">
                                            <p:graphicEl>
                                              <a:dgm id="{FA3EDDEB-C027-41F1-A802-98B458135D82}"/>
                                            </p:graphicEl>
                                          </p:spTgt>
                                        </p:tgtEl>
                                        <p:attrNameLst>
                                          <p:attrName>ppt_x</p:attrName>
                                        </p:attrNameLst>
                                      </p:cBhvr>
                                      <p:tavLst>
                                        <p:tav tm="0">
                                          <p:val>
                                            <p:strVal val="#ppt_x"/>
                                          </p:val>
                                        </p:tav>
                                        <p:tav tm="100000">
                                          <p:val>
                                            <p:strVal val="#ppt_x"/>
                                          </p:val>
                                        </p:tav>
                                      </p:tavLst>
                                    </p:anim>
                                    <p:anim calcmode="lin" valueType="num">
                                      <p:cBhvr>
                                        <p:cTn id="122" dur="1000" fill="hold"/>
                                        <p:tgtEl>
                                          <p:spTgt spid="2">
                                            <p:graphicEl>
                                              <a:dgm id="{FA3EDDEB-C027-41F1-A802-98B458135D82}"/>
                                            </p:graphicEl>
                                          </p:spTgt>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7" presetClass="entr" presetSubtype="0" fill="hold" grpId="0" nodeType="clickEffect">
                                  <p:stCondLst>
                                    <p:cond delay="0"/>
                                  </p:stCondLst>
                                  <p:childTnLst>
                                    <p:set>
                                      <p:cBhvr>
                                        <p:cTn id="126" dur="1" fill="hold">
                                          <p:stCondLst>
                                            <p:cond delay="0"/>
                                          </p:stCondLst>
                                        </p:cTn>
                                        <p:tgtEl>
                                          <p:spTgt spid="2">
                                            <p:graphicEl>
                                              <a:dgm id="{62D3673A-55A1-4337-A3A3-AF9E6AC9454A}"/>
                                            </p:graphicEl>
                                          </p:spTgt>
                                        </p:tgtEl>
                                        <p:attrNameLst>
                                          <p:attrName>style.visibility</p:attrName>
                                        </p:attrNameLst>
                                      </p:cBhvr>
                                      <p:to>
                                        <p:strVal val="visible"/>
                                      </p:to>
                                    </p:set>
                                    <p:animEffect transition="in" filter="fade">
                                      <p:cBhvr>
                                        <p:cTn id="127" dur="1000"/>
                                        <p:tgtEl>
                                          <p:spTgt spid="2">
                                            <p:graphicEl>
                                              <a:dgm id="{62D3673A-55A1-4337-A3A3-AF9E6AC9454A}"/>
                                            </p:graphicEl>
                                          </p:spTgt>
                                        </p:tgtEl>
                                      </p:cBhvr>
                                    </p:animEffect>
                                    <p:anim calcmode="lin" valueType="num">
                                      <p:cBhvr>
                                        <p:cTn id="128" dur="1000" fill="hold"/>
                                        <p:tgtEl>
                                          <p:spTgt spid="2">
                                            <p:graphicEl>
                                              <a:dgm id="{62D3673A-55A1-4337-A3A3-AF9E6AC9454A}"/>
                                            </p:graphicEl>
                                          </p:spTgt>
                                        </p:tgtEl>
                                        <p:attrNameLst>
                                          <p:attrName>ppt_x</p:attrName>
                                        </p:attrNameLst>
                                      </p:cBhvr>
                                      <p:tavLst>
                                        <p:tav tm="0">
                                          <p:val>
                                            <p:strVal val="#ppt_x"/>
                                          </p:val>
                                        </p:tav>
                                        <p:tav tm="100000">
                                          <p:val>
                                            <p:strVal val="#ppt_x"/>
                                          </p:val>
                                        </p:tav>
                                      </p:tavLst>
                                    </p:anim>
                                    <p:anim calcmode="lin" valueType="num">
                                      <p:cBhvr>
                                        <p:cTn id="129" dur="1000" fill="hold"/>
                                        <p:tgtEl>
                                          <p:spTgt spid="2">
                                            <p:graphicEl>
                                              <a:dgm id="{62D3673A-55A1-4337-A3A3-AF9E6AC9454A}"/>
                                            </p:graphicEl>
                                          </p:spTgt>
                                        </p:tgtEl>
                                        <p:attrNameLst>
                                          <p:attrName>ppt_y</p:attrName>
                                        </p:attrNameLst>
                                      </p:cBhvr>
                                      <p:tavLst>
                                        <p:tav tm="0">
                                          <p:val>
                                            <p:strVal val="#ppt_y-.1"/>
                                          </p:val>
                                        </p:tav>
                                        <p:tav tm="100000">
                                          <p:val>
                                            <p:strVal val="#ppt_y"/>
                                          </p:val>
                                        </p:tav>
                                      </p:tavLst>
                                    </p:anim>
                                  </p:childTnLst>
                                </p:cTn>
                              </p:par>
                              <p:par>
                                <p:cTn id="130" presetID="47" presetClass="entr" presetSubtype="0" fill="hold" grpId="0" nodeType="withEffect">
                                  <p:stCondLst>
                                    <p:cond delay="0"/>
                                  </p:stCondLst>
                                  <p:childTnLst>
                                    <p:set>
                                      <p:cBhvr>
                                        <p:cTn id="131" dur="1" fill="hold">
                                          <p:stCondLst>
                                            <p:cond delay="0"/>
                                          </p:stCondLst>
                                        </p:cTn>
                                        <p:tgtEl>
                                          <p:spTgt spid="2">
                                            <p:graphicEl>
                                              <a:dgm id="{8A8CA9C4-0097-46FD-B09E-E384DE20BD74}"/>
                                            </p:graphicEl>
                                          </p:spTgt>
                                        </p:tgtEl>
                                        <p:attrNameLst>
                                          <p:attrName>style.visibility</p:attrName>
                                        </p:attrNameLst>
                                      </p:cBhvr>
                                      <p:to>
                                        <p:strVal val="visible"/>
                                      </p:to>
                                    </p:set>
                                    <p:animEffect transition="in" filter="fade">
                                      <p:cBhvr>
                                        <p:cTn id="132" dur="1000"/>
                                        <p:tgtEl>
                                          <p:spTgt spid="2">
                                            <p:graphicEl>
                                              <a:dgm id="{8A8CA9C4-0097-46FD-B09E-E384DE20BD74}"/>
                                            </p:graphicEl>
                                          </p:spTgt>
                                        </p:tgtEl>
                                      </p:cBhvr>
                                    </p:animEffect>
                                    <p:anim calcmode="lin" valueType="num">
                                      <p:cBhvr>
                                        <p:cTn id="133" dur="1000" fill="hold"/>
                                        <p:tgtEl>
                                          <p:spTgt spid="2">
                                            <p:graphicEl>
                                              <a:dgm id="{8A8CA9C4-0097-46FD-B09E-E384DE20BD74}"/>
                                            </p:graphicEl>
                                          </p:spTgt>
                                        </p:tgtEl>
                                        <p:attrNameLst>
                                          <p:attrName>ppt_x</p:attrName>
                                        </p:attrNameLst>
                                      </p:cBhvr>
                                      <p:tavLst>
                                        <p:tav tm="0">
                                          <p:val>
                                            <p:strVal val="#ppt_x"/>
                                          </p:val>
                                        </p:tav>
                                        <p:tav tm="100000">
                                          <p:val>
                                            <p:strVal val="#ppt_x"/>
                                          </p:val>
                                        </p:tav>
                                      </p:tavLst>
                                    </p:anim>
                                    <p:anim calcmode="lin" valueType="num">
                                      <p:cBhvr>
                                        <p:cTn id="134" dur="1000" fill="hold"/>
                                        <p:tgtEl>
                                          <p:spTgt spid="2">
                                            <p:graphicEl>
                                              <a:dgm id="{8A8CA9C4-0097-46FD-B09E-E384DE20BD74}"/>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Graphic spid="2" grpId="0">
        <p:bldSub>
          <a:bldDgm bld="one"/>
        </p:bldSub>
      </p:bldGraphic>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8AC0C6-FEB7-70FA-50B4-823AEEA90C18}"/>
              </a:ext>
            </a:extLst>
          </p:cNvPr>
          <p:cNvSpPr txBox="1"/>
          <p:nvPr/>
        </p:nvSpPr>
        <p:spPr>
          <a:xfrm>
            <a:off x="1609725" y="871121"/>
            <a:ext cx="8772525" cy="4524315"/>
          </a:xfrm>
          <a:prstGeom prst="rect">
            <a:avLst/>
          </a:prstGeom>
          <a:noFill/>
        </p:spPr>
        <p:txBody>
          <a:bodyPr wrap="square">
            <a:spAutoFit/>
          </a:bodyPr>
          <a:lstStyle/>
          <a:p>
            <a:pPr>
              <a:spcBef>
                <a:spcPts val="600"/>
              </a:spcBef>
            </a:pPr>
            <a:r>
              <a:rPr lang="en" sz="2400" b="1" dirty="0">
                <a:latin typeface="Constantia" panose="02030602050306030303" pitchFamily="18" charset="0"/>
              </a:rPr>
              <a:t>“</a:t>
            </a:r>
            <a:r>
              <a:rPr lang="en-US" sz="2400" b="1" dirty="0">
                <a:latin typeface="Constantia" panose="02030602050306030303" pitchFamily="18" charset="0"/>
              </a:rPr>
              <a:t>In the gospel the character of Christ is portrayed. As He descended step by step from His throne, His divinity was veiled in humanity; but in His miracles, His doctrines, His sufferings […] are inexhaustible treasures of wisdom, recorded for us by inspiration in the Word of God. […] Time will not be sufficient to exhaust the wonders of salvation, but through everlasting ages, Christ will be the science and the song of the redeemed soul. New developments of the perfection and glory of God in the face of Jesus Christ will be forever unfolding. And now there must be perfect reliance upon His merit and grace; there must be distrust of self, and living faith in Him</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D5A53351-1717-0E85-00B5-FC6435987B9C}"/>
              </a:ext>
            </a:extLst>
          </p:cNvPr>
          <p:cNvSpPr txBox="1"/>
          <p:nvPr/>
        </p:nvSpPr>
        <p:spPr>
          <a:xfrm>
            <a:off x="7753967" y="6010275"/>
            <a:ext cx="2813014" cy="338554"/>
          </a:xfrm>
          <a:prstGeom prst="rect">
            <a:avLst/>
          </a:prstGeom>
          <a:noFill/>
        </p:spPr>
        <p:txBody>
          <a:bodyPr wrap="none" rtlCol="0">
            <a:spAutoFit/>
          </a:bodyPr>
          <a:lstStyle/>
          <a:p>
            <a:pPr algn="r"/>
            <a:r>
              <a:rPr lang="en-US" sz="1600" b="1" dirty="0"/>
              <a:t>EGW (Lift Him Up, January 26</a:t>
            </a:r>
            <a:r>
              <a:rPr lang="en" sz="1600" b="1" dirty="0"/>
              <a:t>)</a:t>
            </a:r>
          </a:p>
        </p:txBody>
      </p:sp>
    </p:spTree>
    <p:extLst>
      <p:ext uri="{BB962C8B-B14F-4D97-AF65-F5344CB8AC3E}">
        <p14:creationId xmlns:p14="http://schemas.microsoft.com/office/powerpoint/2010/main" val="1941764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3BE40A06-F20A-4590-B20B-34C50D338A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37" name="Rectangle 36">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29564" y="156275"/>
            <a:ext cx="11539347" cy="1740932"/>
          </a:xfrm>
          <a:prstGeom prst="rect">
            <a:avLst/>
          </a:prstGeom>
          <a:solidFill>
            <a:schemeClr val="bg1"/>
          </a:solidFill>
          <a:ln w="12700">
            <a:solidFill>
              <a:srgbClr val="DEDEDE"/>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3905250" y="1811571"/>
            <a:ext cx="4400550" cy="451916"/>
          </a:xfrm>
          <a:prstGeom prst="roundRect">
            <a:avLst>
              <a:gd name="adj" fmla="val 0"/>
            </a:avLst>
          </a:prstGeom>
          <a:solidFill>
            <a:srgbClr val="0F9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5" name="Imagen 4" descr="Personas sentadas en una mesa&#10;&#10;Descripción generada automáticamente con confianza media">
            <a:extLst>
              <a:ext uri="{FF2B5EF4-FFF2-40B4-BE49-F238E27FC236}">
                <a16:creationId xmlns:a16="http://schemas.microsoft.com/office/drawing/2014/main" id="{9EB376CC-ED75-B291-B39B-39FE757674E7}"/>
              </a:ext>
            </a:extLst>
          </p:cNvPr>
          <p:cNvPicPr>
            <a:picLocks noChangeAspect="1"/>
          </p:cNvPicPr>
          <p:nvPr/>
        </p:nvPicPr>
        <p:blipFill>
          <a:blip r:embed="rId2">
            <a:extLst>
              <a:ext uri="{28A0092B-C50C-407E-A947-70E740481C1C}">
                <a14:useLocalDpi xmlns:a14="http://schemas.microsoft.com/office/drawing/2010/main" val="0"/>
              </a:ext>
            </a:extLst>
          </a:blip>
          <a:srcRect t="952" b="14702"/>
          <a:stretch/>
        </p:blipFill>
        <p:spPr>
          <a:xfrm>
            <a:off x="329565" y="2510959"/>
            <a:ext cx="3703320" cy="4096512"/>
          </a:xfrm>
          <a:prstGeom prst="rect">
            <a:avLst/>
          </a:prstGeom>
          <a:ln>
            <a:noFill/>
          </a:ln>
          <a:effectLst>
            <a:outerShdw blurRad="190500" algn="tl" rotWithShape="0">
              <a:srgbClr val="000000">
                <a:alpha val="70000"/>
              </a:srgbClr>
            </a:outerShdw>
          </a:effectLst>
        </p:spPr>
      </p:pic>
      <p:pic>
        <p:nvPicPr>
          <p:cNvPr id="7" name="Imagen 6" descr="Imagen que contiene edificio, caminando, grupo, agua&#10;&#10;Descripción generada automáticamente">
            <a:extLst>
              <a:ext uri="{FF2B5EF4-FFF2-40B4-BE49-F238E27FC236}">
                <a16:creationId xmlns:a16="http://schemas.microsoft.com/office/drawing/2014/main" id="{1FA1FA3F-8443-608F-3EAD-35A897E9FB79}"/>
              </a:ext>
            </a:extLst>
          </p:cNvPr>
          <p:cNvPicPr>
            <a:picLocks noChangeAspect="1"/>
          </p:cNvPicPr>
          <p:nvPr/>
        </p:nvPicPr>
        <p:blipFill>
          <a:blip r:embed="rId3">
            <a:extLst>
              <a:ext uri="{28A0092B-C50C-407E-A947-70E740481C1C}">
                <a14:useLocalDpi xmlns:a14="http://schemas.microsoft.com/office/drawing/2010/main" val="0"/>
              </a:ext>
            </a:extLst>
          </a:blip>
          <a:srcRect t="11209" r="-3" b="7486"/>
          <a:stretch/>
        </p:blipFill>
        <p:spPr>
          <a:xfrm>
            <a:off x="4253865" y="2510959"/>
            <a:ext cx="3703320" cy="4096512"/>
          </a:xfrm>
          <a:prstGeom prst="rect">
            <a:avLst/>
          </a:prstGeom>
          <a:ln>
            <a:noFill/>
          </a:ln>
          <a:effectLst>
            <a:outerShdw blurRad="190500" algn="tl" rotWithShape="0">
              <a:srgbClr val="000000">
                <a:alpha val="70000"/>
              </a:srgbClr>
            </a:outerShdw>
          </a:effectLst>
        </p:spPr>
      </p:pic>
      <p:pic>
        <p:nvPicPr>
          <p:cNvPr id="6" name="Imagen 5" descr="Imagen que contiene mujer, tabla, sostener, hombre&#10;&#10;Descripción generada automáticamente">
            <a:extLst>
              <a:ext uri="{FF2B5EF4-FFF2-40B4-BE49-F238E27FC236}">
                <a16:creationId xmlns:a16="http://schemas.microsoft.com/office/drawing/2014/main" id="{98599965-1620-88EE-DA5C-087228DEFCE6}"/>
              </a:ext>
            </a:extLst>
          </p:cNvPr>
          <p:cNvPicPr>
            <a:picLocks noChangeAspect="1"/>
          </p:cNvPicPr>
          <p:nvPr/>
        </p:nvPicPr>
        <p:blipFill>
          <a:blip r:embed="rId4">
            <a:extLst>
              <a:ext uri="{28A0092B-C50C-407E-A947-70E740481C1C}">
                <a14:useLocalDpi xmlns:a14="http://schemas.microsoft.com/office/drawing/2010/main" val="0"/>
              </a:ext>
            </a:extLst>
          </a:blip>
          <a:srcRect l="22692" r="14025" b="-3"/>
          <a:stretch/>
        </p:blipFill>
        <p:spPr>
          <a:xfrm>
            <a:off x="8175117" y="2510959"/>
            <a:ext cx="3703320" cy="4096512"/>
          </a:xfrm>
          <a:prstGeom prst="rect">
            <a:avLst/>
          </a:prstGeom>
          <a:ln>
            <a:noFill/>
          </a:ln>
          <a:effectLst>
            <a:outerShdw blurRad="190500" algn="tl" rotWithShape="0">
              <a:srgbClr val="000000">
                <a:alpha val="70000"/>
              </a:srgbClr>
            </a:outerShdw>
          </a:effectLst>
        </p:spPr>
      </p:pic>
      <p:sp>
        <p:nvSpPr>
          <p:cNvPr id="2" name="CuadroTexto 1">
            <a:extLst>
              <a:ext uri="{FF2B5EF4-FFF2-40B4-BE49-F238E27FC236}">
                <a16:creationId xmlns:a16="http://schemas.microsoft.com/office/drawing/2014/main" id="{B473D93B-DB79-464C-C637-DF4E9309B125}"/>
              </a:ext>
            </a:extLst>
          </p:cNvPr>
          <p:cNvSpPr txBox="1"/>
          <p:nvPr/>
        </p:nvSpPr>
        <p:spPr>
          <a:xfrm>
            <a:off x="566737" y="194286"/>
            <a:ext cx="11077575" cy="1569660"/>
          </a:xfrm>
          <a:prstGeom prst="rect">
            <a:avLst/>
          </a:prstGeom>
          <a:noFill/>
        </p:spPr>
        <p:txBody>
          <a:bodyPr wrap="square" rtlCol="0">
            <a:spAutoFit/>
            <a:scene3d>
              <a:camera prst="orthographicFront"/>
              <a:lightRig rig="threePt" dir="t"/>
            </a:scene3d>
            <a:sp3d extrusionH="57150">
              <a:bevelT w="38100" h="38100" prst="relaxedInse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srgbClr val="E97132">
                    <a:lumMod val="75000"/>
                  </a:srgbClr>
                </a:solidFill>
                <a:effectLst/>
                <a:uLnTx/>
                <a:uFillTx/>
                <a:latin typeface="Comic Sans MS" panose="030F0702030302020204" pitchFamily="66" charset="0"/>
                <a:ea typeface="+mn-ea"/>
                <a:cs typeface="+mn-cs"/>
              </a:rPr>
              <a:t>“</a:t>
            </a:r>
            <a:r>
              <a:rPr kumimoji="0" lang="en-US" sz="2400" b="1" i="0" u="none" strike="noStrike" kern="1200" cap="none" spc="0" normalizeH="0" baseline="0" noProof="0" dirty="0">
                <a:ln>
                  <a:noFill/>
                </a:ln>
                <a:solidFill>
                  <a:srgbClr val="E97132">
                    <a:lumMod val="75000"/>
                  </a:srgbClr>
                </a:solidFill>
                <a:effectLst/>
                <a:uLnTx/>
                <a:uFillTx/>
                <a:latin typeface="Comic Sans MS" panose="030F0702030302020204" pitchFamily="66" charset="0"/>
                <a:ea typeface="+mn-ea"/>
                <a:cs typeface="+mn-cs"/>
              </a:rPr>
              <a:t>And truly Jesus did many other signs in the presence of His disciples, which are not written in this book; but these are written that you may believe that Jesus is the Christ, the Son of God, and that believing you may have life in His name</a:t>
            </a:r>
            <a:r>
              <a:rPr kumimoji="0" lang="es-ES" sz="2400" b="1" i="0" u="none" strike="noStrike" kern="1200" cap="none" spc="0" normalizeH="0" baseline="0" noProof="0" dirty="0">
                <a:ln>
                  <a:noFill/>
                </a:ln>
                <a:solidFill>
                  <a:srgbClr val="E97132">
                    <a:lumMod val="75000"/>
                  </a:srgbClr>
                </a:solidFill>
                <a:effectLst/>
                <a:uLnTx/>
                <a:uFillTx/>
                <a:latin typeface="Comic Sans MS" panose="030F0702030302020204" pitchFamily="66" charset="0"/>
                <a:ea typeface="+mn-ea"/>
                <a:cs typeface="+mn-cs"/>
              </a:rPr>
              <a:t>”</a:t>
            </a:r>
          </a:p>
        </p:txBody>
      </p:sp>
      <p:sp>
        <p:nvSpPr>
          <p:cNvPr id="3" name="CuadroTexto 2">
            <a:extLst>
              <a:ext uri="{FF2B5EF4-FFF2-40B4-BE49-F238E27FC236}">
                <a16:creationId xmlns:a16="http://schemas.microsoft.com/office/drawing/2014/main" id="{11021150-FE66-2824-8982-D5D0B9FBBD06}"/>
              </a:ext>
            </a:extLst>
          </p:cNvPr>
          <p:cNvSpPr txBox="1"/>
          <p:nvPr/>
        </p:nvSpPr>
        <p:spPr>
          <a:xfrm>
            <a:off x="4322445" y="1844013"/>
            <a:ext cx="354711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0E2841">
                    <a:lumMod val="10000"/>
                    <a:lumOff val="9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John 20:30, 31, </a:t>
            </a:r>
            <a:r>
              <a:rPr kumimoji="0" lang="es-ES" sz="1600" b="1" i="0" u="none" strike="noStrike" kern="1200" cap="none" spc="0" normalizeH="0" baseline="0" noProof="0" dirty="0" err="1">
                <a:ln>
                  <a:noFill/>
                </a:ln>
                <a:solidFill>
                  <a:srgbClr val="0E2841">
                    <a:lumMod val="10000"/>
                    <a:lumOff val="9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NKJV</a:t>
            </a:r>
            <a:endParaRPr kumimoji="0" lang="es-ES" sz="2000" b="1" i="0" u="none" strike="noStrike" kern="1200" cap="none" spc="0" normalizeH="0" baseline="0" noProof="0" dirty="0">
              <a:ln>
                <a:noFill/>
              </a:ln>
              <a:solidFill>
                <a:srgbClr val="0E2841">
                  <a:lumMod val="10000"/>
                  <a:lumOff val="9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4272441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43BFBAC-7741-BC2D-BA08-E03D24E4972C}"/>
              </a:ext>
            </a:extLst>
          </p:cNvPr>
          <p:cNvSpPr txBox="1"/>
          <p:nvPr/>
        </p:nvSpPr>
        <p:spPr>
          <a:xfrm>
            <a:off x="5591175" y="3609631"/>
            <a:ext cx="6600825" cy="3247043"/>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000" b="1" dirty="0">
                <a:solidFill>
                  <a:srgbClr val="930517"/>
                </a:solidFill>
              </a:rPr>
              <a:t>The miracle of the wedding at Cana (John 2:1-11):</a:t>
            </a:r>
          </a:p>
          <a:p>
            <a:pPr marL="625475" lvl="1">
              <a:spcBef>
                <a:spcPts val="600"/>
              </a:spcBef>
            </a:pPr>
            <a:r>
              <a:rPr lang="en" sz="2000" b="1" dirty="0"/>
              <a:t>The sign that marks the beginning of the path.</a:t>
            </a:r>
          </a:p>
          <a:p>
            <a:pPr>
              <a:spcBef>
                <a:spcPts val="1200"/>
              </a:spcBef>
            </a:pPr>
            <a:r>
              <a:rPr lang="en" sz="2000" b="1" dirty="0">
                <a:solidFill>
                  <a:srgbClr val="C07142"/>
                </a:solidFill>
              </a:rPr>
              <a:t>The miracle of the official's son (John 4:46-54):</a:t>
            </a:r>
          </a:p>
          <a:p>
            <a:pPr marL="625475" lvl="1">
              <a:spcBef>
                <a:spcPts val="600"/>
              </a:spcBef>
            </a:pPr>
            <a:r>
              <a:rPr lang="en" sz="2000" b="1" dirty="0"/>
              <a:t>The sign for those without faith.</a:t>
            </a:r>
          </a:p>
          <a:p>
            <a:pPr>
              <a:spcBef>
                <a:spcPts val="1200"/>
              </a:spcBef>
            </a:pPr>
            <a:r>
              <a:rPr lang="en" sz="2000" b="1" dirty="0">
                <a:solidFill>
                  <a:srgbClr val="9E7C1E"/>
                </a:solidFill>
              </a:rPr>
              <a:t>The miracle of the pool of Bethesda (John 5:1-47)</a:t>
            </a:r>
          </a:p>
          <a:p>
            <a:pPr marL="625475" lvl="1">
              <a:spcBef>
                <a:spcPts val="600"/>
              </a:spcBef>
            </a:pPr>
            <a:r>
              <a:rPr lang="en" sz="2000" b="1" dirty="0"/>
              <a:t>The signal for the desperate.</a:t>
            </a:r>
          </a:p>
          <a:p>
            <a:pPr marL="625475" lvl="1">
              <a:spcBef>
                <a:spcPts val="600"/>
              </a:spcBef>
            </a:pPr>
            <a:r>
              <a:rPr lang="en" sz="2000" b="1" dirty="0"/>
              <a:t>The sign for those who do not want to understand.</a:t>
            </a:r>
          </a:p>
          <a:p>
            <a:pPr marL="625475" lvl="1">
              <a:spcBef>
                <a:spcPts val="600"/>
              </a:spcBef>
            </a:pPr>
            <a:r>
              <a:rPr lang="en" sz="2000" b="1" dirty="0"/>
              <a:t>The sign supported by witnesses.</a:t>
            </a:r>
          </a:p>
        </p:txBody>
      </p:sp>
      <p:sp>
        <p:nvSpPr>
          <p:cNvPr id="3" name="CuadroTexto 2">
            <a:extLst>
              <a:ext uri="{FF2B5EF4-FFF2-40B4-BE49-F238E27FC236}">
                <a16:creationId xmlns:a16="http://schemas.microsoft.com/office/drawing/2014/main" id="{7680E40B-DE03-CB92-3BCA-9E49DA555E82}"/>
              </a:ext>
            </a:extLst>
          </p:cNvPr>
          <p:cNvSpPr txBox="1"/>
          <p:nvPr/>
        </p:nvSpPr>
        <p:spPr>
          <a:xfrm>
            <a:off x="266699" y="57388"/>
            <a:ext cx="8763001" cy="1631216"/>
          </a:xfrm>
          <a:prstGeom prst="rect">
            <a:avLst/>
          </a:prstGeom>
          <a:noFill/>
        </p:spPr>
        <p:txBody>
          <a:bodyPr wrap="square" rtlCol="0">
            <a:spAutoFit/>
          </a:bodyPr>
          <a:lstStyle/>
          <a:p>
            <a:pPr>
              <a:spcBef>
                <a:spcPts val="600"/>
              </a:spcBef>
            </a:pPr>
            <a:r>
              <a:rPr lang="en" sz="2000" b="1" dirty="0"/>
              <a:t>When John began writing his gospel, there were already three versions of Jesus' life recognized as inspired (the gospels of Matthew, Mark, and Luke). For this reason, John repeats very little of the material already included in the other gospels. 66% of his account is unique. The way he presents Jesus is also unique.</a:t>
            </a:r>
          </a:p>
        </p:txBody>
      </p:sp>
      <p:pic>
        <p:nvPicPr>
          <p:cNvPr id="5" name="Imagen 4" descr="Una persona sentado en una banca de madera en la pared&#10;&#10;Descripción generada automáticamente con confianza baja">
            <a:extLst>
              <a:ext uri="{FF2B5EF4-FFF2-40B4-BE49-F238E27FC236}">
                <a16:creationId xmlns:a16="http://schemas.microsoft.com/office/drawing/2014/main" id="{9EA92D0E-2BBB-0B9C-BEB8-B64661D362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103922" y="100575"/>
            <a:ext cx="2944399" cy="3263922"/>
          </a:xfrm>
          <a:prstGeom prst="rect">
            <a:avLst/>
          </a:prstGeom>
          <a:solidFill>
            <a:srgbClr val="FFFFFF">
              <a:shade val="85000"/>
            </a:srgbClr>
          </a:solidFill>
          <a:ln w="88900" cap="sq">
            <a:solidFill>
              <a:srgbClr val="B1998C"/>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prst="convex"/>
            <a:contourClr>
              <a:srgbClr val="FFFFFF"/>
            </a:contourClr>
          </a:sp3d>
        </p:spPr>
      </p:pic>
      <p:pic>
        <p:nvPicPr>
          <p:cNvPr id="9" name="Imagen 8" descr="Imagen que contiene persona, agua, hombre, mujer&#10;&#10;Descripción generada automáticamente">
            <a:extLst>
              <a:ext uri="{FF2B5EF4-FFF2-40B4-BE49-F238E27FC236}">
                <a16:creationId xmlns:a16="http://schemas.microsoft.com/office/drawing/2014/main" id="{19ECED08-0019-86C9-E8DC-4BD2CC0B452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43679" y="1732536"/>
            <a:ext cx="3475822" cy="4877814"/>
          </a:xfrm>
          <a:prstGeom prst="rect">
            <a:avLst/>
          </a:prstGeom>
          <a:ln w="38100" cap="sq">
            <a:solidFill>
              <a:schemeClr val="accent1">
                <a:lumMod val="40000"/>
                <a:lumOff val="60000"/>
              </a:schemeClr>
            </a:solidFill>
            <a:prstDash val="solid"/>
            <a:miter lim="800000"/>
          </a:ln>
          <a:effectLst>
            <a:outerShdw blurRad="50800" dist="38100" dir="2700000" algn="tl" rotWithShape="0">
              <a:srgbClr val="000000">
                <a:alpha val="43000"/>
              </a:srgbClr>
            </a:outerShdw>
          </a:effectLst>
        </p:spPr>
      </p:pic>
      <p:sp>
        <p:nvSpPr>
          <p:cNvPr id="11" name="CuadroTexto 10">
            <a:extLst>
              <a:ext uri="{FF2B5EF4-FFF2-40B4-BE49-F238E27FC236}">
                <a16:creationId xmlns:a16="http://schemas.microsoft.com/office/drawing/2014/main" id="{1D465E98-093D-30F5-7114-5F85131937CB}"/>
              </a:ext>
            </a:extLst>
          </p:cNvPr>
          <p:cNvSpPr txBox="1"/>
          <p:nvPr/>
        </p:nvSpPr>
        <p:spPr>
          <a:xfrm>
            <a:off x="3693722" y="1640479"/>
            <a:ext cx="5335978" cy="1938992"/>
          </a:xfrm>
          <a:prstGeom prst="rect">
            <a:avLst/>
          </a:prstGeom>
          <a:noFill/>
        </p:spPr>
        <p:txBody>
          <a:bodyPr wrap="square">
            <a:spAutoFit/>
          </a:bodyPr>
          <a:lstStyle/>
          <a:p>
            <a:pPr>
              <a:spcBef>
                <a:spcPts val="600"/>
              </a:spcBef>
            </a:pPr>
            <a:r>
              <a:rPr lang="en" sz="2000" b="1" dirty="0"/>
              <a:t>For John, the miracles of the Master are “signs.” These signs were selected by John for a purpose: that everyone who reads them may believe that Jesus is their Savior, and therefore have eternal life (John 20:30-31).</a:t>
            </a:r>
          </a:p>
        </p:txBody>
      </p:sp>
      <p:pic>
        <p:nvPicPr>
          <p:cNvPr id="16" name="Imagen 15" descr="Dibujo de una persona&#10;&#10;Descripción generada automáticamente con confianza media">
            <a:extLst>
              <a:ext uri="{FF2B5EF4-FFF2-40B4-BE49-F238E27FC236}">
                <a16:creationId xmlns:a16="http://schemas.microsoft.com/office/drawing/2014/main" id="{95CE77B8-0693-0326-D9F1-D76FA464286C}"/>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717491" y="6506960"/>
            <a:ext cx="450316" cy="261654"/>
          </a:xfrm>
          <a:prstGeom prst="rect">
            <a:avLst/>
          </a:prstGeom>
        </p:spPr>
      </p:pic>
      <p:pic>
        <p:nvPicPr>
          <p:cNvPr id="18" name="Imagen 17" descr="Un dibujo de una persona&#10;&#10;Descripción generada automáticamente con confianza baja">
            <a:extLst>
              <a:ext uri="{FF2B5EF4-FFF2-40B4-BE49-F238E27FC236}">
                <a16:creationId xmlns:a16="http://schemas.microsoft.com/office/drawing/2014/main" id="{1C76823E-306F-D3C6-FDCD-1F9C56D9945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7491" y="6118154"/>
            <a:ext cx="450316" cy="261654"/>
          </a:xfrm>
          <a:prstGeom prst="rect">
            <a:avLst/>
          </a:prstGeom>
        </p:spPr>
      </p:pic>
      <p:pic>
        <p:nvPicPr>
          <p:cNvPr id="19" name="Imagen 18" descr="Un dibujo de una persona&#10;&#10;Descripción generada automáticamente con confianza media">
            <a:extLst>
              <a:ext uri="{FF2B5EF4-FFF2-40B4-BE49-F238E27FC236}">
                <a16:creationId xmlns:a16="http://schemas.microsoft.com/office/drawing/2014/main" id="{D99C561A-3044-EFD7-54EA-5BEDD2C841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717491" y="5732866"/>
            <a:ext cx="450316" cy="261654"/>
          </a:xfrm>
          <a:prstGeom prst="rect">
            <a:avLst/>
          </a:prstGeom>
        </p:spPr>
      </p:pic>
      <p:pic>
        <p:nvPicPr>
          <p:cNvPr id="20" name="Imagen 19" descr="Un dibujo de una persona&#10;&#10;Descripción generada automáticamente con confianza baja">
            <a:extLst>
              <a:ext uri="{FF2B5EF4-FFF2-40B4-BE49-F238E27FC236}">
                <a16:creationId xmlns:a16="http://schemas.microsoft.com/office/drawing/2014/main" id="{28A27A2E-1B39-1112-EBCE-ACC826EE8B0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5717491" y="4893662"/>
            <a:ext cx="450316" cy="261654"/>
          </a:xfrm>
          <a:prstGeom prst="rect">
            <a:avLst/>
          </a:prstGeom>
        </p:spPr>
      </p:pic>
      <p:pic>
        <p:nvPicPr>
          <p:cNvPr id="22" name="Imagen 21" descr="Dibujo de una persona&#10;&#10;Descripción generada automáticamente con confianza media">
            <a:extLst>
              <a:ext uri="{FF2B5EF4-FFF2-40B4-BE49-F238E27FC236}">
                <a16:creationId xmlns:a16="http://schemas.microsoft.com/office/drawing/2014/main" id="{43384EAB-C81A-C129-CC07-C065A61F6CEB}"/>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717491" y="4060066"/>
            <a:ext cx="450316" cy="261654"/>
          </a:xfrm>
          <a:prstGeom prst="rect">
            <a:avLst/>
          </a:prstGeom>
        </p:spPr>
      </p:pic>
      <p:grpSp>
        <p:nvGrpSpPr>
          <p:cNvPr id="40" name="Grupo 39">
            <a:extLst>
              <a:ext uri="{FF2B5EF4-FFF2-40B4-BE49-F238E27FC236}">
                <a16:creationId xmlns:a16="http://schemas.microsoft.com/office/drawing/2014/main" id="{B53D525A-F360-93C7-3E90-F70D2D98BEA4}"/>
              </a:ext>
            </a:extLst>
          </p:cNvPr>
          <p:cNvGrpSpPr/>
          <p:nvPr/>
        </p:nvGrpSpPr>
        <p:grpSpPr>
          <a:xfrm>
            <a:off x="3677543" y="3674029"/>
            <a:ext cx="1883183" cy="833898"/>
            <a:chOff x="3677543" y="3635529"/>
            <a:chExt cx="1883183" cy="833898"/>
          </a:xfrm>
        </p:grpSpPr>
        <p:pic>
          <p:nvPicPr>
            <p:cNvPr id="30" name="Imagen 29" descr="Imagen que contiene Forma&#10;&#10;Descripción generada automáticamente">
              <a:extLst>
                <a:ext uri="{FF2B5EF4-FFF2-40B4-BE49-F238E27FC236}">
                  <a16:creationId xmlns:a16="http://schemas.microsoft.com/office/drawing/2014/main" id="{A6C02E7D-1E0D-EE5C-81CA-2296E5F333BD}"/>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774663" y="3635529"/>
              <a:ext cx="786063" cy="263168"/>
            </a:xfrm>
            <a:prstGeom prst="rect">
              <a:avLst/>
            </a:prstGeom>
            <a:effectLst>
              <a:outerShdw blurRad="50800" dist="38100" dir="8100000" algn="tr" rotWithShape="0">
                <a:prstClr val="black">
                  <a:alpha val="40000"/>
                </a:prstClr>
              </a:outerShdw>
            </a:effectLst>
          </p:spPr>
        </p:pic>
        <p:cxnSp>
          <p:nvCxnSpPr>
            <p:cNvPr id="36" name="Conector: curvado 35">
              <a:extLst>
                <a:ext uri="{FF2B5EF4-FFF2-40B4-BE49-F238E27FC236}">
                  <a16:creationId xmlns:a16="http://schemas.microsoft.com/office/drawing/2014/main" id="{C1131A17-543F-4296-92C4-79A3F427B0ED}"/>
                </a:ext>
              </a:extLst>
            </p:cNvPr>
            <p:cNvCxnSpPr>
              <a:cxnSpLocks/>
            </p:cNvCxnSpPr>
            <p:nvPr/>
          </p:nvCxnSpPr>
          <p:spPr>
            <a:xfrm flipV="1">
              <a:off x="3677543" y="3767113"/>
              <a:ext cx="1080941" cy="702314"/>
            </a:xfrm>
            <a:prstGeom prst="curvedConnector3">
              <a:avLst>
                <a:gd name="adj1" fmla="val 48219"/>
              </a:avLst>
            </a:prstGeom>
            <a:ln w="38100">
              <a:solidFill>
                <a:srgbClr val="930517"/>
              </a:solidFill>
              <a:prstDash val="sysDash"/>
            </a:ln>
          </p:spPr>
          <p:style>
            <a:lnRef idx="2">
              <a:schemeClr val="accent1"/>
            </a:lnRef>
            <a:fillRef idx="0">
              <a:schemeClr val="accent1"/>
            </a:fillRef>
            <a:effectRef idx="1">
              <a:schemeClr val="accent1"/>
            </a:effectRef>
            <a:fontRef idx="minor">
              <a:schemeClr val="tx1"/>
            </a:fontRef>
          </p:style>
        </p:cxnSp>
      </p:grpSp>
      <p:grpSp>
        <p:nvGrpSpPr>
          <p:cNvPr id="41" name="Grupo 40">
            <a:extLst>
              <a:ext uri="{FF2B5EF4-FFF2-40B4-BE49-F238E27FC236}">
                <a16:creationId xmlns:a16="http://schemas.microsoft.com/office/drawing/2014/main" id="{5C86ACC1-DD54-77E2-D352-A4E577BD17A4}"/>
              </a:ext>
            </a:extLst>
          </p:cNvPr>
          <p:cNvGrpSpPr/>
          <p:nvPr/>
        </p:nvGrpSpPr>
        <p:grpSpPr>
          <a:xfrm>
            <a:off x="3677543" y="4507927"/>
            <a:ext cx="1883183" cy="842677"/>
            <a:chOff x="3677543" y="4469427"/>
            <a:chExt cx="1883183" cy="842677"/>
          </a:xfrm>
        </p:grpSpPr>
        <p:pic>
          <p:nvPicPr>
            <p:cNvPr id="31" name="Imagen 30" descr="Imagen que contiene Logotipo&#10;&#10;Descripción generada automáticamente">
              <a:extLst>
                <a:ext uri="{FF2B5EF4-FFF2-40B4-BE49-F238E27FC236}">
                  <a16:creationId xmlns:a16="http://schemas.microsoft.com/office/drawing/2014/main" id="{F7BF224B-F49D-DB7B-216B-C61FBC74FD5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774663" y="4469427"/>
              <a:ext cx="786063" cy="263168"/>
            </a:xfrm>
            <a:prstGeom prst="rect">
              <a:avLst/>
            </a:prstGeom>
            <a:effectLst>
              <a:outerShdw blurRad="50800" dist="38100" dir="8100000" algn="tr" rotWithShape="0">
                <a:prstClr val="black">
                  <a:alpha val="40000"/>
                </a:prstClr>
              </a:outerShdw>
            </a:effectLst>
          </p:spPr>
        </p:pic>
        <p:cxnSp>
          <p:nvCxnSpPr>
            <p:cNvPr id="38" name="Conector: curvado 37">
              <a:extLst>
                <a:ext uri="{FF2B5EF4-FFF2-40B4-BE49-F238E27FC236}">
                  <a16:creationId xmlns:a16="http://schemas.microsoft.com/office/drawing/2014/main" id="{0DEFC88A-E107-2A31-EE35-DD22EE61FE6E}"/>
                </a:ext>
              </a:extLst>
            </p:cNvPr>
            <p:cNvCxnSpPr>
              <a:cxnSpLocks/>
            </p:cNvCxnSpPr>
            <p:nvPr/>
          </p:nvCxnSpPr>
          <p:spPr>
            <a:xfrm flipV="1">
              <a:off x="3677543" y="4609790"/>
              <a:ext cx="1080941" cy="702314"/>
            </a:xfrm>
            <a:prstGeom prst="curvedConnector3">
              <a:avLst>
                <a:gd name="adj1" fmla="val 48219"/>
              </a:avLst>
            </a:prstGeom>
            <a:ln w="44450" cmpd="sng">
              <a:solidFill>
                <a:srgbClr val="BB6937"/>
              </a:solidFill>
              <a:prstDash val="sysDot"/>
            </a:ln>
          </p:spPr>
          <p:style>
            <a:lnRef idx="2">
              <a:schemeClr val="accent1"/>
            </a:lnRef>
            <a:fillRef idx="0">
              <a:schemeClr val="accent1"/>
            </a:fillRef>
            <a:effectRef idx="1">
              <a:schemeClr val="accent1"/>
            </a:effectRef>
            <a:fontRef idx="minor">
              <a:schemeClr val="tx1"/>
            </a:fontRef>
          </p:style>
        </p:cxnSp>
      </p:grpSp>
      <p:grpSp>
        <p:nvGrpSpPr>
          <p:cNvPr id="42" name="Grupo 41">
            <a:extLst>
              <a:ext uri="{FF2B5EF4-FFF2-40B4-BE49-F238E27FC236}">
                <a16:creationId xmlns:a16="http://schemas.microsoft.com/office/drawing/2014/main" id="{C15A92A0-EB8D-0614-963B-DA81D31BFDC1}"/>
              </a:ext>
            </a:extLst>
          </p:cNvPr>
          <p:cNvGrpSpPr/>
          <p:nvPr/>
        </p:nvGrpSpPr>
        <p:grpSpPr>
          <a:xfrm>
            <a:off x="3677543" y="5359383"/>
            <a:ext cx="1883183" cy="833898"/>
            <a:chOff x="3677543" y="5320883"/>
            <a:chExt cx="1883183" cy="833898"/>
          </a:xfrm>
        </p:grpSpPr>
        <p:pic>
          <p:nvPicPr>
            <p:cNvPr id="23" name="Imagen 22" descr="Imagen que contiene tabla, comida, firmar, teléfono&#10;&#10;Descripción generada automáticamente">
              <a:extLst>
                <a:ext uri="{FF2B5EF4-FFF2-40B4-BE49-F238E27FC236}">
                  <a16:creationId xmlns:a16="http://schemas.microsoft.com/office/drawing/2014/main" id="{B175CC66-9F6F-6080-B4BB-412E86745CBA}"/>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4774663" y="5320883"/>
              <a:ext cx="786063" cy="263168"/>
            </a:xfrm>
            <a:prstGeom prst="rect">
              <a:avLst/>
            </a:prstGeom>
            <a:effectLst>
              <a:outerShdw blurRad="50800" dist="38100" dir="8100000" algn="tr" rotWithShape="0">
                <a:prstClr val="black">
                  <a:alpha val="40000"/>
                </a:prstClr>
              </a:outerShdw>
            </a:effectLst>
          </p:spPr>
        </p:pic>
        <p:cxnSp>
          <p:nvCxnSpPr>
            <p:cNvPr id="39" name="Conector: curvado 38">
              <a:extLst>
                <a:ext uri="{FF2B5EF4-FFF2-40B4-BE49-F238E27FC236}">
                  <a16:creationId xmlns:a16="http://schemas.microsoft.com/office/drawing/2014/main" id="{9EB3E5E7-258A-ED45-E8CC-4503BD0B38E6}"/>
                </a:ext>
              </a:extLst>
            </p:cNvPr>
            <p:cNvCxnSpPr>
              <a:cxnSpLocks/>
            </p:cNvCxnSpPr>
            <p:nvPr/>
          </p:nvCxnSpPr>
          <p:spPr>
            <a:xfrm flipV="1">
              <a:off x="3677543" y="5452467"/>
              <a:ext cx="1080941" cy="702314"/>
            </a:xfrm>
            <a:prstGeom prst="curvedConnector3">
              <a:avLst>
                <a:gd name="adj1" fmla="val 48219"/>
              </a:avLst>
            </a:prstGeom>
            <a:ln w="38100">
              <a:solidFill>
                <a:srgbClr val="9E7C1E"/>
              </a:solidFill>
              <a:prstDash val="lg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744254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900" decel="100000" fill="hold"/>
                                        <p:tgtEl>
                                          <p:spTgt spid="1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ppt_x</p:attrName>
                                        </p:attrNameLst>
                                      </p:cBhvr>
                                      <p:tavLst>
                                        <p:tav tm="0">
                                          <p:val>
                                            <p:strVal val="#ppt_x-#ppt_w/2"/>
                                          </p:val>
                                        </p:tav>
                                        <p:tav tm="100000">
                                          <p:val>
                                            <p:strVal val="#ppt_x"/>
                                          </p:val>
                                        </p:tav>
                                      </p:tavLst>
                                    </p:anim>
                                    <p:anim calcmode="lin" valueType="num">
                                      <p:cBhvr>
                                        <p:cTn id="32" dur="500" fill="hold"/>
                                        <p:tgtEl>
                                          <p:spTgt spid="40"/>
                                        </p:tgtEl>
                                        <p:attrNameLst>
                                          <p:attrName>ppt_y</p:attrName>
                                        </p:attrNameLst>
                                      </p:cBhvr>
                                      <p:tavLst>
                                        <p:tav tm="0">
                                          <p:val>
                                            <p:strVal val="#ppt_y"/>
                                          </p:val>
                                        </p:tav>
                                        <p:tav tm="100000">
                                          <p:val>
                                            <p:strVal val="#ppt_y"/>
                                          </p:val>
                                        </p:tav>
                                      </p:tavLst>
                                    </p:anim>
                                    <p:anim calcmode="lin" valueType="num">
                                      <p:cBhvr>
                                        <p:cTn id="33" dur="500" fill="hold"/>
                                        <p:tgtEl>
                                          <p:spTgt spid="40"/>
                                        </p:tgtEl>
                                        <p:attrNameLst>
                                          <p:attrName>ppt_w</p:attrName>
                                        </p:attrNameLst>
                                      </p:cBhvr>
                                      <p:tavLst>
                                        <p:tav tm="0">
                                          <p:val>
                                            <p:fltVal val="0"/>
                                          </p:val>
                                        </p:tav>
                                        <p:tav tm="100000">
                                          <p:val>
                                            <p:strVal val="#ppt_w"/>
                                          </p:val>
                                        </p:tav>
                                      </p:tavLst>
                                    </p:anim>
                                    <p:anim calcmode="lin" valueType="num">
                                      <p:cBhvr>
                                        <p:cTn id="34" dur="500" fill="hold"/>
                                        <p:tgtEl>
                                          <p:spTgt spid="40"/>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
                                            <p:txEl>
                                              <p:pRg st="0" end="0"/>
                                            </p:txEl>
                                          </p:spTgt>
                                        </p:tgtEl>
                                        <p:attrNameLst>
                                          <p:attrName>style.visibility</p:attrName>
                                        </p:attrNameLst>
                                      </p:cBhvr>
                                      <p:to>
                                        <p:strVal val="visible"/>
                                      </p:to>
                                    </p:set>
                                    <p:animEffect transition="in" filter="wipe(left)">
                                      <p:cBhvr>
                                        <p:cTn id="38" dur="500"/>
                                        <p:tgtEl>
                                          <p:spTgt spid="2">
                                            <p:txEl>
                                              <p:pRg st="0" end="0"/>
                                            </p:txEl>
                                          </p:spTgt>
                                        </p:tgtEl>
                                      </p:cBhvr>
                                    </p:animEffect>
                                  </p:childTnLst>
                                </p:cTn>
                              </p:par>
                            </p:childTnLst>
                          </p:cTn>
                        </p:par>
                        <p:par>
                          <p:cTn id="39" fill="hold">
                            <p:stCondLst>
                              <p:cond delay="1000"/>
                            </p:stCondLst>
                            <p:childTnLst>
                              <p:par>
                                <p:cTn id="40" presetID="55"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strVal val="#ppt_w*0.70"/>
                                          </p:val>
                                        </p:tav>
                                        <p:tav tm="100000">
                                          <p:val>
                                            <p:strVal val="#ppt_w"/>
                                          </p:val>
                                        </p:tav>
                                      </p:tavLst>
                                    </p:anim>
                                    <p:anim calcmode="lin" valueType="num">
                                      <p:cBhvr>
                                        <p:cTn id="43" dur="500" fill="hold"/>
                                        <p:tgtEl>
                                          <p:spTgt spid="22"/>
                                        </p:tgtEl>
                                        <p:attrNameLst>
                                          <p:attrName>ppt_h</p:attrName>
                                        </p:attrNameLst>
                                      </p:cBhvr>
                                      <p:tavLst>
                                        <p:tav tm="0">
                                          <p:val>
                                            <p:strVal val="#ppt_h"/>
                                          </p:val>
                                        </p:tav>
                                        <p:tav tm="100000">
                                          <p:val>
                                            <p:strVal val="#ppt_h"/>
                                          </p:val>
                                        </p:tav>
                                      </p:tavLst>
                                    </p:anim>
                                    <p:animEffect transition="in" filter="fade">
                                      <p:cBhvr>
                                        <p:cTn id="44" dur="500"/>
                                        <p:tgtEl>
                                          <p:spTgt spid="22"/>
                                        </p:tgtEl>
                                      </p:cBhvr>
                                    </p:animEffect>
                                  </p:childTnLst>
                                </p:cTn>
                              </p:par>
                            </p:childTnLst>
                          </p:cTn>
                        </p:par>
                        <p:par>
                          <p:cTn id="45" fill="hold">
                            <p:stCondLst>
                              <p:cond delay="1500"/>
                            </p:stCondLst>
                            <p:childTnLst>
                              <p:par>
                                <p:cTn id="46" presetID="22" presetClass="entr" presetSubtype="8"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left)">
                                      <p:cBhvr>
                                        <p:cTn id="48" dur="500"/>
                                        <p:tgtEl>
                                          <p:spTgt spid="2">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p:cTn id="53" dur="500" fill="hold"/>
                                        <p:tgtEl>
                                          <p:spTgt spid="41"/>
                                        </p:tgtEl>
                                        <p:attrNameLst>
                                          <p:attrName>ppt_x</p:attrName>
                                        </p:attrNameLst>
                                      </p:cBhvr>
                                      <p:tavLst>
                                        <p:tav tm="0">
                                          <p:val>
                                            <p:strVal val="#ppt_x-#ppt_w/2"/>
                                          </p:val>
                                        </p:tav>
                                        <p:tav tm="100000">
                                          <p:val>
                                            <p:strVal val="#ppt_x"/>
                                          </p:val>
                                        </p:tav>
                                      </p:tavLst>
                                    </p:anim>
                                    <p:anim calcmode="lin" valueType="num">
                                      <p:cBhvr>
                                        <p:cTn id="54" dur="500" fill="hold"/>
                                        <p:tgtEl>
                                          <p:spTgt spid="41"/>
                                        </p:tgtEl>
                                        <p:attrNameLst>
                                          <p:attrName>ppt_y</p:attrName>
                                        </p:attrNameLst>
                                      </p:cBhvr>
                                      <p:tavLst>
                                        <p:tav tm="0">
                                          <p:val>
                                            <p:strVal val="#ppt_y"/>
                                          </p:val>
                                        </p:tav>
                                        <p:tav tm="100000">
                                          <p:val>
                                            <p:strVal val="#ppt_y"/>
                                          </p:val>
                                        </p:tav>
                                      </p:tavLst>
                                    </p:anim>
                                    <p:anim calcmode="lin" valueType="num">
                                      <p:cBhvr>
                                        <p:cTn id="55" dur="500" fill="hold"/>
                                        <p:tgtEl>
                                          <p:spTgt spid="41"/>
                                        </p:tgtEl>
                                        <p:attrNameLst>
                                          <p:attrName>ppt_w</p:attrName>
                                        </p:attrNameLst>
                                      </p:cBhvr>
                                      <p:tavLst>
                                        <p:tav tm="0">
                                          <p:val>
                                            <p:fltVal val="0"/>
                                          </p:val>
                                        </p:tav>
                                        <p:tav tm="100000">
                                          <p:val>
                                            <p:strVal val="#ppt_w"/>
                                          </p:val>
                                        </p:tav>
                                      </p:tavLst>
                                    </p:anim>
                                    <p:anim calcmode="lin" valueType="num">
                                      <p:cBhvr>
                                        <p:cTn id="56" dur="500" fill="hold"/>
                                        <p:tgtEl>
                                          <p:spTgt spid="41"/>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1000"/>
                            </p:stCondLst>
                            <p:childTnLst>
                              <p:par>
                                <p:cTn id="62" presetID="55" presetClass="entr" presetSubtype="0"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strVal val="#ppt_w*0.70"/>
                                          </p:val>
                                        </p:tav>
                                        <p:tav tm="100000">
                                          <p:val>
                                            <p:strVal val="#ppt_w"/>
                                          </p:val>
                                        </p:tav>
                                      </p:tavLst>
                                    </p:anim>
                                    <p:anim calcmode="lin" valueType="num">
                                      <p:cBhvr>
                                        <p:cTn id="65" dur="500" fill="hold"/>
                                        <p:tgtEl>
                                          <p:spTgt spid="20"/>
                                        </p:tgtEl>
                                        <p:attrNameLst>
                                          <p:attrName>ppt_h</p:attrName>
                                        </p:attrNameLst>
                                      </p:cBhvr>
                                      <p:tavLst>
                                        <p:tav tm="0">
                                          <p:val>
                                            <p:strVal val="#ppt_h"/>
                                          </p:val>
                                        </p:tav>
                                        <p:tav tm="100000">
                                          <p:val>
                                            <p:strVal val="#ppt_h"/>
                                          </p:val>
                                        </p:tav>
                                      </p:tavLst>
                                    </p:anim>
                                    <p:animEffect transition="in" filter="fade">
                                      <p:cBhvr>
                                        <p:cTn id="66" dur="500"/>
                                        <p:tgtEl>
                                          <p:spTgt spid="20"/>
                                        </p:tgtEl>
                                      </p:cBhvr>
                                    </p:animEffect>
                                  </p:childTnLst>
                                </p:cTn>
                              </p:par>
                            </p:childTnLst>
                          </p:cTn>
                        </p:par>
                        <p:par>
                          <p:cTn id="67" fill="hold">
                            <p:stCondLst>
                              <p:cond delay="1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7" presetClass="entr" presetSubtype="8" fill="hold" nodeType="clickEffect">
                                  <p:stCondLst>
                                    <p:cond delay="0"/>
                                  </p:stCondLst>
                                  <p:childTnLst>
                                    <p:set>
                                      <p:cBhvr>
                                        <p:cTn id="74" dur="1" fill="hold">
                                          <p:stCondLst>
                                            <p:cond delay="0"/>
                                          </p:stCondLst>
                                        </p:cTn>
                                        <p:tgtEl>
                                          <p:spTgt spid="42"/>
                                        </p:tgtEl>
                                        <p:attrNameLst>
                                          <p:attrName>style.visibility</p:attrName>
                                        </p:attrNameLst>
                                      </p:cBhvr>
                                      <p:to>
                                        <p:strVal val="visible"/>
                                      </p:to>
                                    </p:set>
                                    <p:anim calcmode="lin" valueType="num">
                                      <p:cBhvr>
                                        <p:cTn id="75" dur="500" fill="hold"/>
                                        <p:tgtEl>
                                          <p:spTgt spid="42"/>
                                        </p:tgtEl>
                                        <p:attrNameLst>
                                          <p:attrName>ppt_x</p:attrName>
                                        </p:attrNameLst>
                                      </p:cBhvr>
                                      <p:tavLst>
                                        <p:tav tm="0">
                                          <p:val>
                                            <p:strVal val="#ppt_x-#ppt_w/2"/>
                                          </p:val>
                                        </p:tav>
                                        <p:tav tm="100000">
                                          <p:val>
                                            <p:strVal val="#ppt_x"/>
                                          </p:val>
                                        </p:tav>
                                      </p:tavLst>
                                    </p:anim>
                                    <p:anim calcmode="lin" valueType="num">
                                      <p:cBhvr>
                                        <p:cTn id="76" dur="500" fill="hold"/>
                                        <p:tgtEl>
                                          <p:spTgt spid="42"/>
                                        </p:tgtEl>
                                        <p:attrNameLst>
                                          <p:attrName>ppt_y</p:attrName>
                                        </p:attrNameLst>
                                      </p:cBhvr>
                                      <p:tavLst>
                                        <p:tav tm="0">
                                          <p:val>
                                            <p:strVal val="#ppt_y"/>
                                          </p:val>
                                        </p:tav>
                                        <p:tav tm="100000">
                                          <p:val>
                                            <p:strVal val="#ppt_y"/>
                                          </p:val>
                                        </p:tav>
                                      </p:tavLst>
                                    </p:anim>
                                    <p:anim calcmode="lin" valueType="num">
                                      <p:cBhvr>
                                        <p:cTn id="77" dur="500" fill="hold"/>
                                        <p:tgtEl>
                                          <p:spTgt spid="42"/>
                                        </p:tgtEl>
                                        <p:attrNameLst>
                                          <p:attrName>ppt_w</p:attrName>
                                        </p:attrNameLst>
                                      </p:cBhvr>
                                      <p:tavLst>
                                        <p:tav tm="0">
                                          <p:val>
                                            <p:fltVal val="0"/>
                                          </p:val>
                                        </p:tav>
                                        <p:tav tm="100000">
                                          <p:val>
                                            <p:strVal val="#ppt_w"/>
                                          </p:val>
                                        </p:tav>
                                      </p:tavLst>
                                    </p:anim>
                                    <p:anim calcmode="lin" valueType="num">
                                      <p:cBhvr>
                                        <p:cTn id="78" dur="500" fill="hold"/>
                                        <p:tgtEl>
                                          <p:spTgt spid="42"/>
                                        </p:tgtEl>
                                        <p:attrNameLst>
                                          <p:attrName>ppt_h</p:attrName>
                                        </p:attrNameLst>
                                      </p:cBhvr>
                                      <p:tavLst>
                                        <p:tav tm="0">
                                          <p:val>
                                            <p:strVal val="#ppt_h"/>
                                          </p:val>
                                        </p:tav>
                                        <p:tav tm="100000">
                                          <p:val>
                                            <p:strVal val="#ppt_h"/>
                                          </p:val>
                                        </p:tav>
                                      </p:tavLst>
                                    </p:anim>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5" presetClass="entr" presetSubtype="0" fill="hold" nodeType="afterEffect">
                                  <p:stCondLst>
                                    <p:cond delay="0"/>
                                  </p:stCondLst>
                                  <p:childTnLst>
                                    <p:set>
                                      <p:cBhvr>
                                        <p:cTn id="85" dur="1" fill="hold">
                                          <p:stCondLst>
                                            <p:cond delay="0"/>
                                          </p:stCondLst>
                                        </p:cTn>
                                        <p:tgtEl>
                                          <p:spTgt spid="19"/>
                                        </p:tgtEl>
                                        <p:attrNameLst>
                                          <p:attrName>style.visibility</p:attrName>
                                        </p:attrNameLst>
                                      </p:cBhvr>
                                      <p:to>
                                        <p:strVal val="visible"/>
                                      </p:to>
                                    </p:set>
                                    <p:anim calcmode="lin" valueType="num">
                                      <p:cBhvr>
                                        <p:cTn id="86" dur="500" fill="hold"/>
                                        <p:tgtEl>
                                          <p:spTgt spid="19"/>
                                        </p:tgtEl>
                                        <p:attrNameLst>
                                          <p:attrName>ppt_w</p:attrName>
                                        </p:attrNameLst>
                                      </p:cBhvr>
                                      <p:tavLst>
                                        <p:tav tm="0">
                                          <p:val>
                                            <p:strVal val="#ppt_w*0.70"/>
                                          </p:val>
                                        </p:tav>
                                        <p:tav tm="100000">
                                          <p:val>
                                            <p:strVal val="#ppt_w"/>
                                          </p:val>
                                        </p:tav>
                                      </p:tavLst>
                                    </p:anim>
                                    <p:anim calcmode="lin" valueType="num">
                                      <p:cBhvr>
                                        <p:cTn id="87" dur="500" fill="hold"/>
                                        <p:tgtEl>
                                          <p:spTgt spid="19"/>
                                        </p:tgtEl>
                                        <p:attrNameLst>
                                          <p:attrName>ppt_h</p:attrName>
                                        </p:attrNameLst>
                                      </p:cBhvr>
                                      <p:tavLst>
                                        <p:tav tm="0">
                                          <p:val>
                                            <p:strVal val="#ppt_h"/>
                                          </p:val>
                                        </p:tav>
                                        <p:tav tm="100000">
                                          <p:val>
                                            <p:strVal val="#ppt_h"/>
                                          </p:val>
                                        </p:tav>
                                      </p:tavLst>
                                    </p:anim>
                                    <p:animEffect transition="in" filter="fade">
                                      <p:cBhvr>
                                        <p:cTn id="88" dur="500"/>
                                        <p:tgtEl>
                                          <p:spTgt spid="19"/>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5" presetClass="entr" presetSubtype="0"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 calcmode="lin" valueType="num">
                                      <p:cBhvr>
                                        <p:cTn id="96" dur="500" fill="hold"/>
                                        <p:tgtEl>
                                          <p:spTgt spid="18"/>
                                        </p:tgtEl>
                                        <p:attrNameLst>
                                          <p:attrName>ppt_w</p:attrName>
                                        </p:attrNameLst>
                                      </p:cBhvr>
                                      <p:tavLst>
                                        <p:tav tm="0">
                                          <p:val>
                                            <p:strVal val="#ppt_w*0.70"/>
                                          </p:val>
                                        </p:tav>
                                        <p:tav tm="100000">
                                          <p:val>
                                            <p:strVal val="#ppt_w"/>
                                          </p:val>
                                        </p:tav>
                                      </p:tavLst>
                                    </p:anim>
                                    <p:anim calcmode="lin" valueType="num">
                                      <p:cBhvr>
                                        <p:cTn id="97" dur="500" fill="hold"/>
                                        <p:tgtEl>
                                          <p:spTgt spid="18"/>
                                        </p:tgtEl>
                                        <p:attrNameLst>
                                          <p:attrName>ppt_h</p:attrName>
                                        </p:attrNameLst>
                                      </p:cBhvr>
                                      <p:tavLst>
                                        <p:tav tm="0">
                                          <p:val>
                                            <p:strVal val="#ppt_h"/>
                                          </p:val>
                                        </p:tav>
                                        <p:tav tm="100000">
                                          <p:val>
                                            <p:strVal val="#ppt_h"/>
                                          </p:val>
                                        </p:tav>
                                      </p:tavLst>
                                    </p:anim>
                                    <p:animEffect transition="in" filter="fade">
                                      <p:cBhvr>
                                        <p:cTn id="98" dur="500"/>
                                        <p:tgtEl>
                                          <p:spTgt spid="18"/>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par>
                          <p:cTn id="103" fill="hold">
                            <p:stCondLst>
                              <p:cond delay="3000"/>
                            </p:stCondLst>
                            <p:childTnLst>
                              <p:par>
                                <p:cTn id="104" presetID="55" presetClass="entr" presetSubtype="0" fill="hold" nodeType="afterEffect">
                                  <p:stCondLst>
                                    <p:cond delay="0"/>
                                  </p:stCondLst>
                                  <p:childTnLst>
                                    <p:set>
                                      <p:cBhvr>
                                        <p:cTn id="105" dur="1" fill="hold">
                                          <p:stCondLst>
                                            <p:cond delay="0"/>
                                          </p:stCondLst>
                                        </p:cTn>
                                        <p:tgtEl>
                                          <p:spTgt spid="16"/>
                                        </p:tgtEl>
                                        <p:attrNameLst>
                                          <p:attrName>style.visibility</p:attrName>
                                        </p:attrNameLst>
                                      </p:cBhvr>
                                      <p:to>
                                        <p:strVal val="visible"/>
                                      </p:to>
                                    </p:set>
                                    <p:anim calcmode="lin" valueType="num">
                                      <p:cBhvr>
                                        <p:cTn id="106" dur="500" fill="hold"/>
                                        <p:tgtEl>
                                          <p:spTgt spid="16"/>
                                        </p:tgtEl>
                                        <p:attrNameLst>
                                          <p:attrName>ppt_w</p:attrName>
                                        </p:attrNameLst>
                                      </p:cBhvr>
                                      <p:tavLst>
                                        <p:tav tm="0">
                                          <p:val>
                                            <p:strVal val="#ppt_w*0.70"/>
                                          </p:val>
                                        </p:tav>
                                        <p:tav tm="100000">
                                          <p:val>
                                            <p:strVal val="#ppt_w"/>
                                          </p:val>
                                        </p:tav>
                                      </p:tavLst>
                                    </p:anim>
                                    <p:anim calcmode="lin" valueType="num">
                                      <p:cBhvr>
                                        <p:cTn id="107" dur="500" fill="hold"/>
                                        <p:tgtEl>
                                          <p:spTgt spid="16"/>
                                        </p:tgtEl>
                                        <p:attrNameLst>
                                          <p:attrName>ppt_h</p:attrName>
                                        </p:attrNameLst>
                                      </p:cBhvr>
                                      <p:tavLst>
                                        <p:tav tm="0">
                                          <p:val>
                                            <p:strVal val="#ppt_h"/>
                                          </p:val>
                                        </p:tav>
                                        <p:tav tm="100000">
                                          <p:val>
                                            <p:strVal val="#ppt_h"/>
                                          </p:val>
                                        </p:tav>
                                      </p:tavLst>
                                    </p:anim>
                                    <p:animEffect transition="in" filter="fade">
                                      <p:cBhvr>
                                        <p:cTn id="108" dur="500"/>
                                        <p:tgtEl>
                                          <p:spTgt spid="16"/>
                                        </p:tgtEl>
                                      </p:cBhvr>
                                    </p:animEffect>
                                  </p:childTnLst>
                                </p:cTn>
                              </p:par>
                            </p:childTnLst>
                          </p:cTn>
                        </p:par>
                        <p:par>
                          <p:cTn id="109" fill="hold">
                            <p:stCondLst>
                              <p:cond delay="3500"/>
                            </p:stCondLst>
                            <p:childTnLst>
                              <p:par>
                                <p:cTn id="110" presetID="22" presetClass="entr" presetSubtype="8" fill="hold" grpId="0" nodeType="afterEffect">
                                  <p:stCondLst>
                                    <p:cond delay="0"/>
                                  </p:stCondLst>
                                  <p:childTnLst>
                                    <p:set>
                                      <p:cBhvr>
                                        <p:cTn id="111" dur="1" fill="hold">
                                          <p:stCondLst>
                                            <p:cond delay="0"/>
                                          </p:stCondLst>
                                        </p:cTn>
                                        <p:tgtEl>
                                          <p:spTgt spid="2">
                                            <p:txEl>
                                              <p:pRg st="7" end="7"/>
                                            </p:txEl>
                                          </p:spTgt>
                                        </p:tgtEl>
                                        <p:attrNameLst>
                                          <p:attrName>style.visibility</p:attrName>
                                        </p:attrNameLst>
                                      </p:cBhvr>
                                      <p:to>
                                        <p:strVal val="visible"/>
                                      </p:to>
                                    </p:set>
                                    <p:animEffect transition="in" filter="wipe(left)">
                                      <p:cBhvr>
                                        <p:cTn id="112"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magen que contiene edificio, persona, exterior, ladrillo&#10;&#10;Descripción generada automáticamente">
            <a:extLst>
              <a:ext uri="{FF2B5EF4-FFF2-40B4-BE49-F238E27FC236}">
                <a16:creationId xmlns:a16="http://schemas.microsoft.com/office/drawing/2014/main" id="{D71DF658-6566-75C6-A0A0-2BDAA2A5A661}"/>
              </a:ext>
            </a:extLst>
          </p:cNvPr>
          <p:cNvPicPr>
            <a:picLocks noGrp="1" noRot="1" noChangeAspect="1" noMove="1" noResize="1" noEditPoints="1" noAdjustHandles="1" noChangeArrowheads="1" noChangeShapeType="1" noCrop="1"/>
          </p:cNvPicPr>
          <p:nvPr/>
        </p:nvPicPr>
        <p:blipFill>
          <a:blip r:embed="rId3" cstate="email">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r="-3"/>
          <a:stretch/>
        </p:blipFill>
        <p:spPr>
          <a:xfrm>
            <a:off x="6096000" y="1012536"/>
            <a:ext cx="4756162" cy="4756162"/>
          </a:xfrm>
          <a:prstGeom prst="ellipse">
            <a:avLst/>
          </a:prstGeom>
          <a:ln w="63500" cap="rnd">
            <a:solidFill>
              <a:srgbClr val="FFE29D"/>
            </a:solidFill>
          </a:ln>
          <a:effectLst/>
          <a:scene3d>
            <a:camera prst="orthographicFront"/>
            <a:lightRig rig="contrasting" dir="t">
              <a:rot lat="0" lon="0" rev="3000000"/>
            </a:lightRig>
          </a:scene3d>
          <a:sp3d contourW="7620">
            <a:bevelT w="95250" h="31750"/>
            <a:contourClr>
              <a:srgbClr val="333333"/>
            </a:contourClr>
          </a:sp3d>
        </p:spPr>
      </p:pic>
      <p:sp>
        <p:nvSpPr>
          <p:cNvPr id="5" name="CuadroTexto 4">
            <a:extLst>
              <a:ext uri="{FF2B5EF4-FFF2-40B4-BE49-F238E27FC236}">
                <a16:creationId xmlns:a16="http://schemas.microsoft.com/office/drawing/2014/main" id="{50122112-168C-36EB-36F4-69617A96A49F}"/>
              </a:ext>
            </a:extLst>
          </p:cNvPr>
          <p:cNvSpPr txBox="1"/>
          <p:nvPr/>
        </p:nvSpPr>
        <p:spPr>
          <a:xfrm>
            <a:off x="238125" y="2367168"/>
            <a:ext cx="5638799" cy="2123658"/>
          </a:xfrm>
          <a:prstGeom prst="rect">
            <a:avLst/>
          </a:prstGeom>
          <a:noFill/>
        </p:spPr>
        <p:txBody>
          <a:bodyPr wrap="square">
            <a:spAutoFit/>
            <a:scene3d>
              <a:camera prst="orthographicFront"/>
              <a:lightRig rig="threePt" dir="t"/>
            </a:scene3d>
            <a:sp3d extrusionH="57150" contourW="19050">
              <a:bevelT h="25400" prst="softRound"/>
              <a:contourClr>
                <a:srgbClr val="866000"/>
              </a:contourClr>
            </a:sp3d>
          </a:bodyPr>
          <a:lstStyle/>
          <a:p>
            <a:pPr algn="ctr"/>
            <a:r>
              <a:rPr lang="en" sz="4400" b="1" dirty="0">
                <a:ln w="12700">
                  <a:noFill/>
                  <a:prstDash val="solid"/>
                </a:ln>
                <a:solidFill>
                  <a:srgbClr val="FFE29D"/>
                </a:solidFill>
                <a:effectLst>
                  <a:outerShdw dist="38100" dir="2700000" algn="tl" rotWithShape="0">
                    <a:schemeClr val="accent1">
                      <a:lumMod val="75000"/>
                    </a:schemeClr>
                  </a:outerShdw>
                </a:effectLst>
              </a:rPr>
              <a:t>THE MIRACLE OF THE WEDDING AT CANA</a:t>
            </a:r>
          </a:p>
          <a:p>
            <a:pPr algn="ctr"/>
            <a:r>
              <a:rPr lang="en" sz="4400" b="1" dirty="0">
                <a:ln w="12700">
                  <a:noFill/>
                  <a:prstDash val="solid"/>
                </a:ln>
                <a:solidFill>
                  <a:srgbClr val="FFE29D"/>
                </a:solidFill>
                <a:effectLst>
                  <a:outerShdw dist="38100" dir="2700000" algn="tl" rotWithShape="0">
                    <a:schemeClr val="accent1">
                      <a:lumMod val="75000"/>
                    </a:schemeClr>
                  </a:outerShdw>
                </a:effectLst>
              </a:rPr>
              <a:t>John 2:1-11</a:t>
            </a:r>
          </a:p>
        </p:txBody>
      </p:sp>
    </p:spTree>
    <p:extLst>
      <p:ext uri="{BB962C8B-B14F-4D97-AF65-F5344CB8AC3E}">
        <p14:creationId xmlns:p14="http://schemas.microsoft.com/office/powerpoint/2010/main" val="160434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CEB0B23C-0ED8-9376-28CE-41FD290BC101}"/>
              </a:ext>
            </a:extLst>
          </p:cNvPr>
          <p:cNvSpPr/>
          <p:nvPr/>
        </p:nvSpPr>
        <p:spPr>
          <a:xfrm>
            <a:off x="0" y="6793591"/>
            <a:ext cx="12192000" cy="72000"/>
          </a:xfrm>
          <a:prstGeom prst="rect">
            <a:avLst/>
          </a:prstGeom>
          <a:solidFill>
            <a:srgbClr val="98AB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5CE9C0CE-9DA6-98C9-C30C-39C4577D7D67}"/>
              </a:ext>
            </a:extLst>
          </p:cNvPr>
          <p:cNvSpPr txBox="1"/>
          <p:nvPr/>
        </p:nvSpPr>
        <p:spPr>
          <a:xfrm>
            <a:off x="0" y="0"/>
            <a:ext cx="12191999" cy="646331"/>
          </a:xfrm>
          <a:prstGeom prst="rect">
            <a:avLst/>
          </a:prstGeom>
          <a:noFill/>
        </p:spPr>
        <p:txBody>
          <a:bodyPr wrap="square">
            <a:spAutoFit/>
          </a:bodyPr>
          <a:lstStyle/>
          <a:p>
            <a:pPr algn="ctr"/>
            <a:r>
              <a:rPr lang="en" sz="3600" b="1" dirty="0">
                <a:ln w="10160">
                  <a:solidFill>
                    <a:srgbClr val="C00000"/>
                  </a:solidFill>
                  <a:prstDash val="solid"/>
                </a:ln>
                <a:solidFill>
                  <a:srgbClr val="FFFFFF"/>
                </a:solidFill>
                <a:effectLst>
                  <a:outerShdw blurRad="38100" dist="22860" dir="5400000" algn="tl" rotWithShape="0">
                    <a:srgbClr val="000000">
                      <a:alpha val="30000"/>
                    </a:srgbClr>
                  </a:outerShdw>
                </a:effectLst>
              </a:rPr>
              <a:t>THE SIGN THAT MARKS THE BEGINNING OF THE ROAD</a:t>
            </a:r>
          </a:p>
        </p:txBody>
      </p:sp>
      <p:sp>
        <p:nvSpPr>
          <p:cNvPr id="5" name="CuadroTexto 4">
            <a:extLst>
              <a:ext uri="{FF2B5EF4-FFF2-40B4-BE49-F238E27FC236}">
                <a16:creationId xmlns:a16="http://schemas.microsoft.com/office/drawing/2014/main" id="{13FB6C7A-5009-EABD-72D6-B6DB094973BD}"/>
              </a:ext>
            </a:extLst>
          </p:cNvPr>
          <p:cNvSpPr txBox="1"/>
          <p:nvPr/>
        </p:nvSpPr>
        <p:spPr>
          <a:xfrm>
            <a:off x="1538286" y="686097"/>
            <a:ext cx="911542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en-US" b="1" dirty="0">
                <a:solidFill>
                  <a:srgbClr val="C00000"/>
                </a:solidFill>
                <a:latin typeface="Comic Sans MS" panose="030F0702030302020204" pitchFamily="66" charset="0"/>
              </a:rPr>
              <a:t>What Jesus did here in Cana of Galilee was the first of the signs through which he revealed his glory; and his disciples believed in him</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(John 2:11)</a:t>
            </a:r>
          </a:p>
        </p:txBody>
      </p:sp>
      <p:sp>
        <p:nvSpPr>
          <p:cNvPr id="6" name="CuadroTexto 5">
            <a:extLst>
              <a:ext uri="{FF2B5EF4-FFF2-40B4-BE49-F238E27FC236}">
                <a16:creationId xmlns:a16="http://schemas.microsoft.com/office/drawing/2014/main" id="{E97CD853-5D7B-D277-4A09-2CA9E209B336}"/>
              </a:ext>
            </a:extLst>
          </p:cNvPr>
          <p:cNvSpPr txBox="1"/>
          <p:nvPr/>
        </p:nvSpPr>
        <p:spPr>
          <a:xfrm>
            <a:off x="142870" y="1336119"/>
            <a:ext cx="12049127" cy="1015663"/>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Running out of wine during the wedding feast was embarrassing for the bride and groom. But thanks to Jesus' intervention, they were able to present “the good wine” as the culmination of their party</a:t>
            </a:r>
            <a:br>
              <a:rPr lang="en" sz="2000" b="1" dirty="0">
                <a:solidFill>
                  <a:schemeClr val="bg1"/>
                </a:solidFill>
                <a:effectLst>
                  <a:outerShdw blurRad="38100" dist="38100" dir="2700000" algn="tl">
                    <a:srgbClr val="000000">
                      <a:alpha val="43137"/>
                    </a:srgbClr>
                  </a:outerShdw>
                </a:effectLst>
              </a:rPr>
            </a:br>
            <a:r>
              <a:rPr lang="en" sz="2000" b="1" dirty="0">
                <a:solidFill>
                  <a:schemeClr val="bg1"/>
                </a:solidFill>
                <a:effectLst>
                  <a:outerShdw blurRad="38100" dist="38100" dir="2700000" algn="tl">
                    <a:srgbClr val="000000">
                      <a:alpha val="43137"/>
                    </a:srgbClr>
                  </a:outerShdw>
                </a:effectLst>
              </a:rPr>
              <a:t>(John 2:1-10).</a:t>
            </a:r>
          </a:p>
        </p:txBody>
      </p:sp>
      <p:graphicFrame>
        <p:nvGraphicFramePr>
          <p:cNvPr id="7" name="Diagrama 6">
            <a:extLst>
              <a:ext uri="{FF2B5EF4-FFF2-40B4-BE49-F238E27FC236}">
                <a16:creationId xmlns:a16="http://schemas.microsoft.com/office/drawing/2014/main" id="{FBABDD04-4726-472B-8670-655638795705}"/>
              </a:ext>
            </a:extLst>
          </p:cNvPr>
          <p:cNvGraphicFramePr/>
          <p:nvPr>
            <p:extLst>
              <p:ext uri="{D42A27DB-BD31-4B8C-83A1-F6EECF244321}">
                <p14:modId xmlns:p14="http://schemas.microsoft.com/office/powerpoint/2010/main" val="1649664863"/>
              </p:ext>
            </p:extLst>
          </p:nvPr>
        </p:nvGraphicFramePr>
        <p:xfrm>
          <a:off x="6309282" y="3383241"/>
          <a:ext cx="5736112" cy="342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D18D5FBA-A3C6-BCC7-AA6E-A8A604C0015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46606" y="3627159"/>
            <a:ext cx="6162676" cy="30813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B39F003B-1E29-B560-C5E7-88B5B9EDC6E5}"/>
              </a:ext>
            </a:extLst>
          </p:cNvPr>
          <p:cNvSpPr txBox="1"/>
          <p:nvPr/>
        </p:nvSpPr>
        <p:spPr>
          <a:xfrm>
            <a:off x="142871" y="2834179"/>
            <a:ext cx="12049127"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This miracle is also a sign that links Jesus to Moses and, therefore, identifies him with the Prophet/Messiah announced by him (Dt . 18:15).</a:t>
            </a:r>
          </a:p>
        </p:txBody>
      </p:sp>
      <p:sp>
        <p:nvSpPr>
          <p:cNvPr id="10" name="CuadroTexto 9">
            <a:extLst>
              <a:ext uri="{FF2B5EF4-FFF2-40B4-BE49-F238E27FC236}">
                <a16:creationId xmlns:a16="http://schemas.microsoft.com/office/drawing/2014/main" id="{4F459198-2B3B-F5DE-2D54-F3CDE83786D3}"/>
              </a:ext>
            </a:extLst>
          </p:cNvPr>
          <p:cNvSpPr txBox="1"/>
          <p:nvPr/>
        </p:nvSpPr>
        <p:spPr>
          <a:xfrm>
            <a:off x="142870" y="2239038"/>
            <a:ext cx="12049127" cy="707886"/>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In describing this miracle, John directs our minds from water—a symbol of purification (Jn. 2:6)—to the new wine—a symbol of redemption (1 Cor. 11:25).</a:t>
            </a:r>
          </a:p>
        </p:txBody>
      </p:sp>
    </p:spTree>
    <p:extLst>
      <p:ext uri="{BB962C8B-B14F-4D97-AF65-F5344CB8AC3E}">
        <p14:creationId xmlns:p14="http://schemas.microsoft.com/office/powerpoint/2010/main" val="3929051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3"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37" fill="hold" grpId="0" nodeType="clickEffect">
                                  <p:stCondLst>
                                    <p:cond delay="0"/>
                                  </p:stCondLst>
                                  <p:childTnLst>
                                    <p:set>
                                      <p:cBhvr>
                                        <p:cTn id="40" dur="1" fill="hold">
                                          <p:stCondLst>
                                            <p:cond delay="0"/>
                                          </p:stCondLst>
                                        </p:cTn>
                                        <p:tgtEl>
                                          <p:spTgt spid="7">
                                            <p:graphicEl>
                                              <a:dgm id="{B56BD7AF-5EB4-441C-8425-4614EF288EC6}"/>
                                            </p:graphicEl>
                                          </p:spTgt>
                                        </p:tgtEl>
                                        <p:attrNameLst>
                                          <p:attrName>style.visibility</p:attrName>
                                        </p:attrNameLst>
                                      </p:cBhvr>
                                      <p:to>
                                        <p:strVal val="visible"/>
                                      </p:to>
                                    </p:set>
                                    <p:animEffect transition="in" filter="barn(outVertical)">
                                      <p:cBhvr>
                                        <p:cTn id="41" dur="250"/>
                                        <p:tgtEl>
                                          <p:spTgt spid="7">
                                            <p:graphicEl>
                                              <a:dgm id="{B56BD7AF-5EB4-441C-8425-4614EF288EC6}"/>
                                            </p:graphicEl>
                                          </p:spTgt>
                                        </p:tgtEl>
                                      </p:cBhvr>
                                    </p:animEffect>
                                  </p:childTnLst>
                                </p:cTn>
                              </p:par>
                            </p:childTnLst>
                          </p:cTn>
                        </p:par>
                        <p:par>
                          <p:cTn id="42" fill="hold">
                            <p:stCondLst>
                              <p:cond delay="250"/>
                            </p:stCondLst>
                            <p:childTnLst>
                              <p:par>
                                <p:cTn id="43" presetID="42" presetClass="entr" presetSubtype="0" fill="hold" grpId="0" nodeType="afterEffect">
                                  <p:stCondLst>
                                    <p:cond delay="0"/>
                                  </p:stCondLst>
                                  <p:childTnLst>
                                    <p:set>
                                      <p:cBhvr>
                                        <p:cTn id="44" dur="1" fill="hold">
                                          <p:stCondLst>
                                            <p:cond delay="0"/>
                                          </p:stCondLst>
                                        </p:cTn>
                                        <p:tgtEl>
                                          <p:spTgt spid="7">
                                            <p:graphicEl>
                                              <a:dgm id="{1E291105-3AFE-4082-8580-0623303E4EF1}"/>
                                            </p:graphicEl>
                                          </p:spTgt>
                                        </p:tgtEl>
                                        <p:attrNameLst>
                                          <p:attrName>style.visibility</p:attrName>
                                        </p:attrNameLst>
                                      </p:cBhvr>
                                      <p:to>
                                        <p:strVal val="visible"/>
                                      </p:to>
                                    </p:set>
                                    <p:animEffect transition="in" filter="fade">
                                      <p:cBhvr>
                                        <p:cTn id="45" dur="1000"/>
                                        <p:tgtEl>
                                          <p:spTgt spid="7">
                                            <p:graphicEl>
                                              <a:dgm id="{1E291105-3AFE-4082-8580-0623303E4EF1}"/>
                                            </p:graphicEl>
                                          </p:spTgt>
                                        </p:tgtEl>
                                      </p:cBhvr>
                                    </p:animEffect>
                                    <p:anim calcmode="lin" valueType="num">
                                      <p:cBhvr>
                                        <p:cTn id="46" dur="1000" fill="hold"/>
                                        <p:tgtEl>
                                          <p:spTgt spid="7">
                                            <p:graphicEl>
                                              <a:dgm id="{1E291105-3AFE-4082-8580-0623303E4EF1}"/>
                                            </p:graphicEl>
                                          </p:spTgt>
                                        </p:tgtEl>
                                        <p:attrNameLst>
                                          <p:attrName>ppt_x</p:attrName>
                                        </p:attrNameLst>
                                      </p:cBhvr>
                                      <p:tavLst>
                                        <p:tav tm="0">
                                          <p:val>
                                            <p:strVal val="#ppt_x"/>
                                          </p:val>
                                        </p:tav>
                                        <p:tav tm="100000">
                                          <p:val>
                                            <p:strVal val="#ppt_x"/>
                                          </p:val>
                                        </p:tav>
                                      </p:tavLst>
                                    </p:anim>
                                    <p:anim calcmode="lin" valueType="num">
                                      <p:cBhvr>
                                        <p:cTn id="47" dur="1000" fill="hold"/>
                                        <p:tgtEl>
                                          <p:spTgt spid="7">
                                            <p:graphicEl>
                                              <a:dgm id="{1E291105-3AFE-4082-8580-0623303E4EF1}"/>
                                            </p:graphic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7">
                                            <p:graphicEl>
                                              <a:dgm id="{119FCA8B-C5E3-44C1-BCCE-700E3143EC61}"/>
                                            </p:graphicEl>
                                          </p:spTgt>
                                        </p:tgtEl>
                                        <p:attrNameLst>
                                          <p:attrName>style.visibility</p:attrName>
                                        </p:attrNameLst>
                                      </p:cBhvr>
                                      <p:to>
                                        <p:strVal val="visible"/>
                                      </p:to>
                                    </p:set>
                                    <p:animEffect transition="in" filter="fade">
                                      <p:cBhvr>
                                        <p:cTn id="50" dur="1000"/>
                                        <p:tgtEl>
                                          <p:spTgt spid="7">
                                            <p:graphicEl>
                                              <a:dgm id="{119FCA8B-C5E3-44C1-BCCE-700E3143EC61}"/>
                                            </p:graphicEl>
                                          </p:spTgt>
                                        </p:tgtEl>
                                      </p:cBhvr>
                                    </p:animEffect>
                                    <p:anim calcmode="lin" valueType="num">
                                      <p:cBhvr>
                                        <p:cTn id="51" dur="1000" fill="hold"/>
                                        <p:tgtEl>
                                          <p:spTgt spid="7">
                                            <p:graphicEl>
                                              <a:dgm id="{119FCA8B-C5E3-44C1-BCCE-700E3143EC61}"/>
                                            </p:graphicEl>
                                          </p:spTgt>
                                        </p:tgtEl>
                                        <p:attrNameLst>
                                          <p:attrName>ppt_x</p:attrName>
                                        </p:attrNameLst>
                                      </p:cBhvr>
                                      <p:tavLst>
                                        <p:tav tm="0">
                                          <p:val>
                                            <p:strVal val="#ppt_x"/>
                                          </p:val>
                                        </p:tav>
                                        <p:tav tm="100000">
                                          <p:val>
                                            <p:strVal val="#ppt_x"/>
                                          </p:val>
                                        </p:tav>
                                      </p:tavLst>
                                    </p:anim>
                                    <p:anim calcmode="lin" valueType="num">
                                      <p:cBhvr>
                                        <p:cTn id="52" dur="1000" fill="hold"/>
                                        <p:tgtEl>
                                          <p:spTgt spid="7">
                                            <p:graphicEl>
                                              <a:dgm id="{119FCA8B-C5E3-44C1-BCCE-700E3143EC61}"/>
                                            </p:graphic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7" presetClass="entr" presetSubtype="0" fill="hold" grpId="0" nodeType="clickEffect">
                                  <p:stCondLst>
                                    <p:cond delay="0"/>
                                  </p:stCondLst>
                                  <p:childTnLst>
                                    <p:set>
                                      <p:cBhvr>
                                        <p:cTn id="56" dur="1" fill="hold">
                                          <p:stCondLst>
                                            <p:cond delay="0"/>
                                          </p:stCondLst>
                                        </p:cTn>
                                        <p:tgtEl>
                                          <p:spTgt spid="7">
                                            <p:graphicEl>
                                              <a:dgm id="{EF79B301-622B-463B-BB5D-D99707C19AF2}"/>
                                            </p:graphicEl>
                                          </p:spTgt>
                                        </p:tgtEl>
                                        <p:attrNameLst>
                                          <p:attrName>style.visibility</p:attrName>
                                        </p:attrNameLst>
                                      </p:cBhvr>
                                      <p:to>
                                        <p:strVal val="visible"/>
                                      </p:to>
                                    </p:set>
                                    <p:animEffect transition="in" filter="fade">
                                      <p:cBhvr>
                                        <p:cTn id="57" dur="1000"/>
                                        <p:tgtEl>
                                          <p:spTgt spid="7">
                                            <p:graphicEl>
                                              <a:dgm id="{EF79B301-622B-463B-BB5D-D99707C19AF2}"/>
                                            </p:graphicEl>
                                          </p:spTgt>
                                        </p:tgtEl>
                                      </p:cBhvr>
                                    </p:animEffect>
                                    <p:anim calcmode="lin" valueType="num">
                                      <p:cBhvr>
                                        <p:cTn id="58" dur="1000" fill="hold"/>
                                        <p:tgtEl>
                                          <p:spTgt spid="7">
                                            <p:graphicEl>
                                              <a:dgm id="{EF79B301-622B-463B-BB5D-D99707C19AF2}"/>
                                            </p:graphicEl>
                                          </p:spTgt>
                                        </p:tgtEl>
                                        <p:attrNameLst>
                                          <p:attrName>ppt_x</p:attrName>
                                        </p:attrNameLst>
                                      </p:cBhvr>
                                      <p:tavLst>
                                        <p:tav tm="0">
                                          <p:val>
                                            <p:strVal val="#ppt_x"/>
                                          </p:val>
                                        </p:tav>
                                        <p:tav tm="100000">
                                          <p:val>
                                            <p:strVal val="#ppt_x"/>
                                          </p:val>
                                        </p:tav>
                                      </p:tavLst>
                                    </p:anim>
                                    <p:anim calcmode="lin" valueType="num">
                                      <p:cBhvr>
                                        <p:cTn id="59" dur="1000" fill="hold"/>
                                        <p:tgtEl>
                                          <p:spTgt spid="7">
                                            <p:graphicEl>
                                              <a:dgm id="{EF79B301-622B-463B-BB5D-D99707C19AF2}"/>
                                            </p:graphicEl>
                                          </p:spTgt>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7">
                                            <p:graphicEl>
                                              <a:dgm id="{0A770759-A16E-4D86-9C23-092F51CE346B}"/>
                                            </p:graphicEl>
                                          </p:spTgt>
                                        </p:tgtEl>
                                        <p:attrNameLst>
                                          <p:attrName>style.visibility</p:attrName>
                                        </p:attrNameLst>
                                      </p:cBhvr>
                                      <p:to>
                                        <p:strVal val="visible"/>
                                      </p:to>
                                    </p:set>
                                    <p:animEffect transition="in" filter="fade">
                                      <p:cBhvr>
                                        <p:cTn id="62" dur="1000"/>
                                        <p:tgtEl>
                                          <p:spTgt spid="7">
                                            <p:graphicEl>
                                              <a:dgm id="{0A770759-A16E-4D86-9C23-092F51CE346B}"/>
                                            </p:graphicEl>
                                          </p:spTgt>
                                        </p:tgtEl>
                                      </p:cBhvr>
                                    </p:animEffect>
                                    <p:anim calcmode="lin" valueType="num">
                                      <p:cBhvr>
                                        <p:cTn id="63" dur="1000" fill="hold"/>
                                        <p:tgtEl>
                                          <p:spTgt spid="7">
                                            <p:graphicEl>
                                              <a:dgm id="{0A770759-A16E-4D86-9C23-092F51CE346B}"/>
                                            </p:graphicEl>
                                          </p:spTgt>
                                        </p:tgtEl>
                                        <p:attrNameLst>
                                          <p:attrName>ppt_x</p:attrName>
                                        </p:attrNameLst>
                                      </p:cBhvr>
                                      <p:tavLst>
                                        <p:tav tm="0">
                                          <p:val>
                                            <p:strVal val="#ppt_x"/>
                                          </p:val>
                                        </p:tav>
                                        <p:tav tm="100000">
                                          <p:val>
                                            <p:strVal val="#ppt_x"/>
                                          </p:val>
                                        </p:tav>
                                      </p:tavLst>
                                    </p:anim>
                                    <p:anim calcmode="lin" valueType="num">
                                      <p:cBhvr>
                                        <p:cTn id="64" dur="1000" fill="hold"/>
                                        <p:tgtEl>
                                          <p:spTgt spid="7">
                                            <p:graphicEl>
                                              <a:dgm id="{0A770759-A16E-4D86-9C23-092F51CE346B}"/>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P spid="4"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D71DF658-6566-75C6-A0A0-2BDAA2A5A661}"/>
              </a:ext>
            </a:extLst>
          </p:cNvPr>
          <p:cNvPicPr>
            <a:picLocks noGrp="1" noRot="1" noChangeAspect="1" noMove="1" noResize="1" noEditPoints="1" noAdjustHandles="1" noChangeArrowheads="1" noChangeShapeType="1" noCrop="1"/>
          </p:cNvPicPr>
          <p:nvPr/>
        </p:nvPicPr>
        <p:blipFill>
          <a:blip r:embed="rId4" cstate="email">
            <a:extLst>
              <a:ext uri="{28A0092B-C50C-407E-A947-70E740481C1C}">
                <a14:useLocalDpi xmlns:a14="http://schemas.microsoft.com/office/drawing/2010/main"/>
              </a:ext>
            </a:extLst>
          </a:blip>
          <a:srcRect/>
          <a:stretch/>
        </p:blipFill>
        <p:spPr>
          <a:xfrm>
            <a:off x="6096000" y="1012536"/>
            <a:ext cx="4756162" cy="4756162"/>
          </a:xfrm>
          <a:prstGeom prst="ellipse">
            <a:avLst/>
          </a:prstGeom>
          <a:ln w="63500" cap="rnd">
            <a:solidFill>
              <a:srgbClr val="FFE29D"/>
            </a:solidFill>
          </a:ln>
          <a:effectLst/>
          <a:scene3d>
            <a:camera prst="orthographicFront"/>
            <a:lightRig rig="contrasting" dir="t">
              <a:rot lat="0" lon="0" rev="3000000"/>
            </a:lightRig>
          </a:scene3d>
          <a:sp3d contourW="7620">
            <a:bevelT w="95250" h="31750"/>
            <a:contourClr>
              <a:srgbClr val="333333"/>
            </a:contourClr>
          </a:sp3d>
        </p:spPr>
      </p:pic>
      <p:sp>
        <p:nvSpPr>
          <p:cNvPr id="5" name="CuadroTexto 4">
            <a:extLst>
              <a:ext uri="{FF2B5EF4-FFF2-40B4-BE49-F238E27FC236}">
                <a16:creationId xmlns:a16="http://schemas.microsoft.com/office/drawing/2014/main" id="{50122112-168C-36EB-36F4-69617A96A49F}"/>
              </a:ext>
            </a:extLst>
          </p:cNvPr>
          <p:cNvSpPr txBox="1"/>
          <p:nvPr/>
        </p:nvSpPr>
        <p:spPr>
          <a:xfrm>
            <a:off x="238125" y="2367168"/>
            <a:ext cx="5638799" cy="2123658"/>
          </a:xfrm>
          <a:prstGeom prst="rect">
            <a:avLst/>
          </a:prstGeom>
          <a:noFill/>
        </p:spPr>
        <p:txBody>
          <a:bodyPr wrap="square">
            <a:spAutoFit/>
            <a:scene3d>
              <a:camera prst="orthographicFront"/>
              <a:lightRig rig="threePt" dir="t"/>
            </a:scene3d>
            <a:sp3d extrusionH="57150" contourW="19050">
              <a:bevelT h="25400" prst="softRound"/>
              <a:contourClr>
                <a:srgbClr val="866000"/>
              </a:contourClr>
            </a:sp3d>
          </a:bodyPr>
          <a:lstStyle/>
          <a:p>
            <a:pPr algn="ctr"/>
            <a:r>
              <a:rPr lang="en" sz="4400" b="1" dirty="0">
                <a:ln w="12700">
                  <a:noFill/>
                  <a:prstDash val="solid"/>
                </a:ln>
                <a:solidFill>
                  <a:srgbClr val="FFE29D"/>
                </a:solidFill>
                <a:effectLst>
                  <a:outerShdw dist="38100" dir="2700000" algn="tl" rotWithShape="0">
                    <a:schemeClr val="accent1">
                      <a:lumMod val="75000"/>
                    </a:schemeClr>
                  </a:outerShdw>
                </a:effectLst>
              </a:rPr>
              <a:t>THE MIRACLE OF THE OFFICER'S SON</a:t>
            </a:r>
          </a:p>
          <a:p>
            <a:pPr algn="ctr"/>
            <a:r>
              <a:rPr lang="en" sz="4400" b="1" dirty="0">
                <a:ln w="12700">
                  <a:noFill/>
                  <a:prstDash val="solid"/>
                </a:ln>
                <a:solidFill>
                  <a:srgbClr val="FFE29D"/>
                </a:solidFill>
                <a:effectLst>
                  <a:outerShdw dist="38100" dir="2700000" algn="tl" rotWithShape="0">
                    <a:schemeClr val="accent1">
                      <a:lumMod val="75000"/>
                    </a:schemeClr>
                  </a:outerShdw>
                </a:effectLst>
              </a:rPr>
              <a:t>John 4:46-54</a:t>
            </a:r>
          </a:p>
        </p:txBody>
      </p:sp>
    </p:spTree>
    <p:extLst>
      <p:ext uri="{BB962C8B-B14F-4D97-AF65-F5344CB8AC3E}">
        <p14:creationId xmlns:p14="http://schemas.microsoft.com/office/powerpoint/2010/main" val="344278126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D15B20-18F0-229D-1D6A-04A877BC52F7}"/>
              </a:ext>
            </a:extLst>
          </p:cNvPr>
          <p:cNvSpPr txBox="1"/>
          <p:nvPr/>
        </p:nvSpPr>
        <p:spPr>
          <a:xfrm>
            <a:off x="0" y="0"/>
            <a:ext cx="12191999" cy="769441"/>
          </a:xfrm>
          <a:prstGeom prst="rect">
            <a:avLst/>
          </a:prstGeom>
          <a:noFill/>
        </p:spPr>
        <p:txBody>
          <a:bodyPr wrap="square">
            <a:spAutoFit/>
          </a:bodyPr>
          <a:lstStyle/>
          <a:p>
            <a:pPr algn="ctr"/>
            <a:r>
              <a:rPr lang="en" sz="4400" b="1" dirty="0">
                <a:ln w="9525">
                  <a:solidFill>
                    <a:srgbClr val="FFFF66"/>
                  </a:solidFill>
                  <a:prstDash val="solid"/>
                </a:ln>
                <a:solidFill>
                  <a:schemeClr val="accent2">
                    <a:lumMod val="50000"/>
                  </a:schemeClr>
                </a:solidFill>
                <a:effectLst>
                  <a:outerShdw blurRad="12700" dist="38100" dir="2700000" algn="tl" rotWithShape="0">
                    <a:schemeClr val="accent2">
                      <a:lumMod val="50000"/>
                    </a:schemeClr>
                  </a:outerShdw>
                </a:effectLst>
              </a:rPr>
              <a:t>THE SIGN FOR THOSE WHO HAVE NO FAITH</a:t>
            </a:r>
          </a:p>
        </p:txBody>
      </p:sp>
      <p:sp>
        <p:nvSpPr>
          <p:cNvPr id="5" name="CuadroTexto 4">
            <a:extLst>
              <a:ext uri="{FF2B5EF4-FFF2-40B4-BE49-F238E27FC236}">
                <a16:creationId xmlns:a16="http://schemas.microsoft.com/office/drawing/2014/main" id="{9B6FBF17-1C84-A291-2D61-548C2ECCAFF5}"/>
              </a:ext>
            </a:extLst>
          </p:cNvPr>
          <p:cNvSpPr txBox="1"/>
          <p:nvPr/>
        </p:nvSpPr>
        <p:spPr>
          <a:xfrm>
            <a:off x="1042986" y="700772"/>
            <a:ext cx="10518899" cy="369332"/>
          </a:xfrm>
          <a:prstGeom prst="rect">
            <a:avLst/>
          </a:prstGeom>
          <a:noFill/>
        </p:spPr>
        <p:txBody>
          <a:bodyPr wrap="square">
            <a:spAutoFit/>
          </a:bodyPr>
          <a:lstStyle/>
          <a:p>
            <a:pPr algn="ctr"/>
            <a:r>
              <a:rPr lang="en" b="1" dirty="0">
                <a:solidFill>
                  <a:srgbClr val="386A59"/>
                </a:solidFill>
                <a:latin typeface="Comic Sans MS" panose="030F0702030302020204" pitchFamily="66" charset="0"/>
              </a:rPr>
              <a:t>“T</a:t>
            </a:r>
            <a:r>
              <a:rPr lang="en-US" b="1" dirty="0">
                <a:solidFill>
                  <a:srgbClr val="386A59"/>
                </a:solidFill>
                <a:latin typeface="Comic Sans MS" panose="030F0702030302020204" pitchFamily="66" charset="0"/>
              </a:rPr>
              <a:t>his was the second sign Jesus performed after coming from Judea to Galilee</a:t>
            </a:r>
            <a:r>
              <a:rPr lang="en" b="1" dirty="0">
                <a:solidFill>
                  <a:srgbClr val="386A59"/>
                </a:solidFill>
                <a:latin typeface="Comic Sans MS" panose="030F0702030302020204" pitchFamily="66" charset="0"/>
              </a:rPr>
              <a:t>” </a:t>
            </a:r>
            <a:r>
              <a:rPr lang="en" sz="1400" b="1" dirty="0">
                <a:solidFill>
                  <a:srgbClr val="386A59"/>
                </a:solidFill>
                <a:latin typeface="Comic Sans MS" panose="030F0702030302020204" pitchFamily="66" charset="0"/>
              </a:rPr>
              <a:t>(John 4:54)</a:t>
            </a:r>
          </a:p>
        </p:txBody>
      </p:sp>
      <p:sp>
        <p:nvSpPr>
          <p:cNvPr id="6" name="CuadroTexto 5">
            <a:extLst>
              <a:ext uri="{FF2B5EF4-FFF2-40B4-BE49-F238E27FC236}">
                <a16:creationId xmlns:a16="http://schemas.microsoft.com/office/drawing/2014/main" id="{DDB7FDB7-6437-9DBB-DC33-73846E8E51B1}"/>
              </a:ext>
            </a:extLst>
          </p:cNvPr>
          <p:cNvSpPr txBox="1"/>
          <p:nvPr/>
        </p:nvSpPr>
        <p:spPr>
          <a:xfrm>
            <a:off x="3717601" y="1066800"/>
            <a:ext cx="8474396" cy="1015663"/>
          </a:xfrm>
          <a:prstGeom prst="rect">
            <a:avLst/>
          </a:prstGeom>
          <a:noFill/>
        </p:spPr>
        <p:txBody>
          <a:bodyPr wrap="square" rtlCol="0">
            <a:spAutoFit/>
          </a:bodyPr>
          <a:lstStyle/>
          <a:p>
            <a:pPr>
              <a:spcBef>
                <a:spcPts val="600"/>
              </a:spcBef>
            </a:pPr>
            <a:r>
              <a:rPr lang="en" sz="2000" b="1" dirty="0"/>
              <a:t>A royal official living in Capernaum, distressed about his sick son, decided to travel to Cana and ask Jesus to come and heal his son </a:t>
            </a:r>
            <a:br>
              <a:rPr lang="en" sz="2000" b="1" dirty="0"/>
            </a:br>
            <a:r>
              <a:rPr lang="en" sz="2000" b="1" dirty="0"/>
              <a:t>(Jn. 4:46-47). If Jesus did this, he would believe in Him.</a:t>
            </a:r>
          </a:p>
        </p:txBody>
      </p:sp>
      <p:pic>
        <p:nvPicPr>
          <p:cNvPr id="12" name="Imagen 11" descr="Imagen que contiene persona, hombre, comida, tabla&#10;&#10;Descripción generada automáticamente">
            <a:extLst>
              <a:ext uri="{FF2B5EF4-FFF2-40B4-BE49-F238E27FC236}">
                <a16:creationId xmlns:a16="http://schemas.microsoft.com/office/drawing/2014/main" id="{E036A747-E455-914D-8975-09285BD93E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884" r="2884"/>
          <a:stretch/>
        </p:blipFill>
        <p:spPr>
          <a:xfrm>
            <a:off x="84120" y="1195231"/>
            <a:ext cx="1701743" cy="1605253"/>
          </a:xfrm>
          <a:prstGeom prst="snip2DiagRect">
            <a:avLst/>
          </a:prstGeom>
          <a:solidFill>
            <a:srgbClr val="FFFFFF">
              <a:shade val="85000"/>
            </a:srgbClr>
          </a:solidFill>
          <a:ln w="57150" cap="sq">
            <a:solidFill>
              <a:srgbClr val="5C3B4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a caricatura de una persona&#10;&#10;Descripción generada automáticamente con confianza media">
            <a:extLst>
              <a:ext uri="{FF2B5EF4-FFF2-40B4-BE49-F238E27FC236}">
                <a16:creationId xmlns:a16="http://schemas.microsoft.com/office/drawing/2014/main" id="{8906915F-A1E3-E553-E16B-CAE8ACB8930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4296" r="4296"/>
          <a:stretch/>
        </p:blipFill>
        <p:spPr>
          <a:xfrm>
            <a:off x="1935050" y="1197449"/>
            <a:ext cx="1701743" cy="1605253"/>
          </a:xfrm>
          <a:prstGeom prst="snip2DiagRect">
            <a:avLst>
              <a:gd name="adj1" fmla="val 16189"/>
              <a:gd name="adj2" fmla="val 0"/>
            </a:avLst>
          </a:prstGeom>
          <a:solidFill>
            <a:srgbClr val="FFFFFF">
              <a:shade val="85000"/>
            </a:srgbClr>
          </a:solidFill>
          <a:ln w="57150" cap="sq">
            <a:solidFill>
              <a:srgbClr val="5C3B46"/>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Un dibujo de una persona&#10;&#10;Descripción generada automáticamente con confianza media">
            <a:extLst>
              <a:ext uri="{FF2B5EF4-FFF2-40B4-BE49-F238E27FC236}">
                <a16:creationId xmlns:a16="http://schemas.microsoft.com/office/drawing/2014/main" id="{A9BC5087-89FB-52A2-9985-9B84639966DD}"/>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9269128" y="4329801"/>
            <a:ext cx="2817787" cy="2407077"/>
          </a:xfrm>
          <a:prstGeom prst="snip2DiagRect">
            <a:avLst>
              <a:gd name="adj1" fmla="val 15718"/>
              <a:gd name="adj2" fmla="val 15195"/>
            </a:avLst>
          </a:prstGeom>
          <a:solidFill>
            <a:srgbClr val="FFFFFF">
              <a:shade val="85000"/>
            </a:srgbClr>
          </a:solidFill>
          <a:ln w="57150" cap="sq">
            <a:solidFill>
              <a:srgbClr val="F3BE4E"/>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Dibujo de una persona&#10;&#10;Descripción generada automáticamente con confianza media">
            <a:extLst>
              <a:ext uri="{FF2B5EF4-FFF2-40B4-BE49-F238E27FC236}">
                <a16:creationId xmlns:a16="http://schemas.microsoft.com/office/drawing/2014/main" id="{5B437FF3-4A01-A3E9-41DB-67F58CBFACD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l="2807" r="2807"/>
          <a:stretch/>
        </p:blipFill>
        <p:spPr>
          <a:xfrm>
            <a:off x="87336" y="2969430"/>
            <a:ext cx="3549458" cy="1775823"/>
          </a:xfrm>
          <a:prstGeom prst="snip2DiagRect">
            <a:avLst/>
          </a:prstGeom>
          <a:solidFill>
            <a:srgbClr val="FFFFFF">
              <a:shade val="85000"/>
            </a:srgbClr>
          </a:solidFill>
          <a:ln w="57150" cap="sq">
            <a:solidFill>
              <a:srgbClr val="4C8F7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vestido, mujer, parado, hombre&#10;&#10;Descripción generada automáticamente">
            <a:extLst>
              <a:ext uri="{FF2B5EF4-FFF2-40B4-BE49-F238E27FC236}">
                <a16:creationId xmlns:a16="http://schemas.microsoft.com/office/drawing/2014/main" id="{F532EA4D-3C25-B214-F10C-7E6AF74FE1C0}"/>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l="2807" r="2807"/>
          <a:stretch/>
        </p:blipFill>
        <p:spPr>
          <a:xfrm>
            <a:off x="84120" y="4914198"/>
            <a:ext cx="3549459" cy="1775823"/>
          </a:xfrm>
          <a:prstGeom prst="snip2DiagRect">
            <a:avLst>
              <a:gd name="adj1" fmla="val 15718"/>
              <a:gd name="adj2" fmla="val 0"/>
            </a:avLst>
          </a:prstGeom>
          <a:solidFill>
            <a:srgbClr val="FFFFFF">
              <a:shade val="85000"/>
            </a:srgbClr>
          </a:solidFill>
          <a:ln w="57150" cap="sq">
            <a:solidFill>
              <a:srgbClr val="4C8F79"/>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2" name="CuadroTexto 21">
            <a:extLst>
              <a:ext uri="{FF2B5EF4-FFF2-40B4-BE49-F238E27FC236}">
                <a16:creationId xmlns:a16="http://schemas.microsoft.com/office/drawing/2014/main" id="{BDA99113-353F-EC92-FE3D-3B6EEF31E659}"/>
              </a:ext>
            </a:extLst>
          </p:cNvPr>
          <p:cNvSpPr txBox="1"/>
          <p:nvPr/>
        </p:nvSpPr>
        <p:spPr>
          <a:xfrm>
            <a:off x="3714387" y="4313787"/>
            <a:ext cx="5554741" cy="2554545"/>
          </a:xfrm>
          <a:prstGeom prst="rect">
            <a:avLst/>
          </a:prstGeom>
          <a:noFill/>
        </p:spPr>
        <p:txBody>
          <a:bodyPr wrap="square">
            <a:spAutoFit/>
          </a:bodyPr>
          <a:lstStyle/>
          <a:p>
            <a:pPr>
              <a:spcBef>
                <a:spcPts val="600"/>
              </a:spcBef>
            </a:pPr>
            <a:r>
              <a:rPr lang="en" sz="2000" b="1" dirty="0"/>
              <a:t>At Jesus' words, and without any evidence of the miracle, </a:t>
            </a:r>
            <a:r>
              <a:rPr lang="en-US" sz="2000" b="1" dirty="0"/>
              <a:t>he believed </a:t>
            </a:r>
            <a:r>
              <a:rPr lang="en" sz="2000" b="1" dirty="0"/>
              <a:t>(Jn. 4:50). Such was his confidence that he made the journey, spending the night on the road. When they announced to him that his son had been healed, he only cared to verify that he had indeed been healed at the moment when Jesus had spoken his words (Jn. 4:51-53).</a:t>
            </a:r>
          </a:p>
        </p:txBody>
      </p:sp>
      <p:sp>
        <p:nvSpPr>
          <p:cNvPr id="4" name="CuadroTexto 3">
            <a:extLst>
              <a:ext uri="{FF2B5EF4-FFF2-40B4-BE49-F238E27FC236}">
                <a16:creationId xmlns:a16="http://schemas.microsoft.com/office/drawing/2014/main" id="{0E3999C4-17F2-65D9-960C-7C4729CFBAC0}"/>
              </a:ext>
            </a:extLst>
          </p:cNvPr>
          <p:cNvSpPr txBox="1"/>
          <p:nvPr/>
        </p:nvSpPr>
        <p:spPr>
          <a:xfrm>
            <a:off x="3717602" y="3026274"/>
            <a:ext cx="8474394" cy="1323439"/>
          </a:xfrm>
          <a:prstGeom prst="rect">
            <a:avLst/>
          </a:prstGeom>
          <a:noFill/>
        </p:spPr>
        <p:txBody>
          <a:bodyPr wrap="square">
            <a:spAutoFit/>
          </a:bodyPr>
          <a:lstStyle/>
          <a:p>
            <a:pPr>
              <a:spcBef>
                <a:spcPts val="600"/>
              </a:spcBef>
            </a:pPr>
            <a:r>
              <a:rPr lang="en" sz="2000" b="1" dirty="0"/>
              <a:t>The officer had to decide whether or not to believe in Jesus before the miracle could be performed. Although the narrative does not say so, we can imagine the officer's tears as he pleaded for his son's life, which now depended on his own faith (John 4:49).</a:t>
            </a:r>
          </a:p>
        </p:txBody>
      </p:sp>
      <p:sp>
        <p:nvSpPr>
          <p:cNvPr id="8" name="CuadroTexto 7">
            <a:extLst>
              <a:ext uri="{FF2B5EF4-FFF2-40B4-BE49-F238E27FC236}">
                <a16:creationId xmlns:a16="http://schemas.microsoft.com/office/drawing/2014/main" id="{E7DD080F-B2D4-2423-B386-7FA29771C7BC}"/>
              </a:ext>
            </a:extLst>
          </p:cNvPr>
          <p:cNvSpPr txBox="1"/>
          <p:nvPr/>
        </p:nvSpPr>
        <p:spPr>
          <a:xfrm>
            <a:off x="3717602" y="2046537"/>
            <a:ext cx="8467419" cy="1015663"/>
          </a:xfrm>
          <a:prstGeom prst="rect">
            <a:avLst/>
          </a:prstGeom>
          <a:noFill/>
        </p:spPr>
        <p:txBody>
          <a:bodyPr wrap="square">
            <a:spAutoFit/>
          </a:bodyPr>
          <a:lstStyle/>
          <a:p>
            <a:pPr>
              <a:spcBef>
                <a:spcPts val="600"/>
              </a:spcBef>
            </a:pPr>
            <a:r>
              <a:rPr lang="en" sz="2000" b="1" dirty="0"/>
              <a:t>Jesus' response indicated that He was well aware of the officer's thoughts (Jn. 4:48). Miracles in themselves did not prove that Jesus was the Messiah (Satan himself can perform miracles [Ex. 7:22; Rev. 13:13]).</a:t>
            </a:r>
          </a:p>
        </p:txBody>
      </p:sp>
    </p:spTree>
    <p:extLst>
      <p:ext uri="{BB962C8B-B14F-4D97-AF65-F5344CB8AC3E}">
        <p14:creationId xmlns:p14="http://schemas.microsoft.com/office/powerpoint/2010/main" val="39195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strips(downRight)">
                                      <p:cBhvr>
                                        <p:cTn id="24" dur="500"/>
                                        <p:tgtEl>
                                          <p:spTgt spid="12"/>
                                        </p:tgtEl>
                                      </p:cBhvr>
                                    </p:animEffect>
                                  </p:childTnLst>
                                </p:cTn>
                              </p:par>
                            </p:childTnLst>
                          </p:cTn>
                        </p:par>
                        <p:par>
                          <p:cTn id="25" fill="hold">
                            <p:stCondLst>
                              <p:cond delay="500"/>
                            </p:stCondLst>
                            <p:childTnLst>
                              <p:par>
                                <p:cTn id="26" presetID="18" presetClass="entr" presetSubtype="3" fill="hold"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strips(upRight)">
                                      <p:cBhvr>
                                        <p:cTn id="28" dur="500"/>
                                        <p:tgtEl>
                                          <p:spTgt spid="14"/>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left)">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5" presetClass="entr" presetSubtype="0" fill="hold" nodeType="click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p:cTn id="42"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45" dur="1000" fill="hold"/>
                                        <p:tgtEl>
                                          <p:spTgt spid="16"/>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16"/>
                                        </p:tgtEl>
                                      </p:cBhvr>
                                    </p:animEffect>
                                  </p:childTnLst>
                                </p:cTn>
                              </p:par>
                            </p:childTnLst>
                          </p:cTn>
                        </p:par>
                        <p:par>
                          <p:cTn id="50" fill="hold">
                            <p:stCondLst>
                              <p:cond delay="1000"/>
                            </p:stCondLst>
                            <p:childTnLst>
                              <p:par>
                                <p:cTn id="51" presetID="22" presetClass="entr" presetSubtype="8"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wipe(left)">
                                      <p:cBhvr>
                                        <p:cTn id="53" dur="500"/>
                                        <p:tgtEl>
                                          <p:spTgt spid="4"/>
                                        </p:tgtEl>
                                      </p:cBhvr>
                                    </p:animEffec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2" presetID="37" presetClass="entr" presetSubtype="0" fill="hold" nodeType="withEffect">
                                  <p:stCondLst>
                                    <p:cond delay="500"/>
                                  </p:stCondLst>
                                  <p:childTnLst>
                                    <p:set>
                                      <p:cBhvr>
                                        <p:cTn id="63" dur="1" fill="hold">
                                          <p:stCondLst>
                                            <p:cond delay="0"/>
                                          </p:stCondLst>
                                        </p:cTn>
                                        <p:tgtEl>
                                          <p:spTgt spid="20"/>
                                        </p:tgtEl>
                                        <p:attrNameLst>
                                          <p:attrName>style.visibility</p:attrName>
                                        </p:attrNameLst>
                                      </p:cBhvr>
                                      <p:to>
                                        <p:strVal val="visible"/>
                                      </p:to>
                                    </p:set>
                                    <p:animEffect transition="in" filter="fade">
                                      <p:cBhvr>
                                        <p:cTn id="64" dur="1000"/>
                                        <p:tgtEl>
                                          <p:spTgt spid="20"/>
                                        </p:tgtEl>
                                      </p:cBhvr>
                                    </p:animEffect>
                                    <p:anim calcmode="lin" valueType="num">
                                      <p:cBhvr>
                                        <p:cTn id="65" dur="1000" fill="hold"/>
                                        <p:tgtEl>
                                          <p:spTgt spid="20"/>
                                        </p:tgtEl>
                                        <p:attrNameLst>
                                          <p:attrName>ppt_x</p:attrName>
                                        </p:attrNameLst>
                                      </p:cBhvr>
                                      <p:tavLst>
                                        <p:tav tm="0">
                                          <p:val>
                                            <p:strVal val="#ppt_x"/>
                                          </p:val>
                                        </p:tav>
                                        <p:tav tm="100000">
                                          <p:val>
                                            <p:strVal val="#ppt_x"/>
                                          </p:val>
                                        </p:tav>
                                      </p:tavLst>
                                    </p:anim>
                                    <p:anim calcmode="lin" valueType="num">
                                      <p:cBhvr>
                                        <p:cTn id="66" dur="900" decel="100000" fill="hold"/>
                                        <p:tgtEl>
                                          <p:spTgt spid="20"/>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68" fill="hold">
                            <p:stCondLst>
                              <p:cond delay="1500"/>
                            </p:stCondLst>
                            <p:childTnLst>
                              <p:par>
                                <p:cTn id="69" presetID="22" presetClass="entr" presetSubtype="8"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left)">
                                      <p:cBhvr>
                                        <p:cTn id="7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0D6D3E-D7F9-4591-9CA9-DDF4DB1F73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4C9F2B0-1044-46EB-8AEB-C3BFFDE6C2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4068664" cy="6858000"/>
          </a:xfrm>
          <a:prstGeom prst="rect">
            <a:avLst/>
          </a:prstGeom>
          <a:gradFill>
            <a:gsLst>
              <a:gs pos="26000">
                <a:srgbClr val="000000"/>
              </a:gs>
              <a:gs pos="100000">
                <a:schemeClr val="accent1"/>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28B54C3-B57B-472A-B96E-1FCB67093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23336" y="-3"/>
            <a:ext cx="3611463" cy="6858000"/>
          </a:xfrm>
          <a:prstGeom prst="rect">
            <a:avLst/>
          </a:prstGeom>
          <a:gradFill>
            <a:gsLst>
              <a:gs pos="0">
                <a:schemeClr val="accent1">
                  <a:lumMod val="75000"/>
                  <a:alpha val="56000"/>
                </a:schemeClr>
              </a:gs>
              <a:gs pos="100000">
                <a:srgbClr val="000000">
                  <a:alpha val="52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DB3C429-F8DA-49B9-AF84-21996FCF7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230721" y="-107390"/>
            <a:ext cx="3853890" cy="4068665"/>
          </a:xfrm>
          <a:prstGeom prst="rect">
            <a:avLst/>
          </a:prstGeom>
          <a:gradFill>
            <a:gsLst>
              <a:gs pos="0">
                <a:srgbClr val="000000">
                  <a:alpha val="34000"/>
                </a:srgbClr>
              </a:gs>
              <a:gs pos="96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D71DF658-6566-75C6-A0A0-2BDAA2A5A661}"/>
              </a:ext>
            </a:extLst>
          </p:cNvPr>
          <p:cNvPicPr>
            <a:picLocks noGrp="1" noRot="1" noChangeAspect="1" noMove="1" noResize="1" noEditPoints="1" noAdjustHandles="1" noChangeArrowheads="1" noChangeShapeType="1" noCrop="1"/>
          </p:cNvPicPr>
          <p:nvPr/>
        </p:nvPicPr>
        <p:blipFill rotWithShape="1">
          <a:blip r:embed="rId4" cstate="email">
            <a:extLst>
              <a:ext uri="{28A0092B-C50C-407E-A947-70E740481C1C}">
                <a14:useLocalDpi xmlns:a14="http://schemas.microsoft.com/office/drawing/2010/main"/>
              </a:ext>
            </a:extLst>
          </a:blip>
          <a:srcRect b="-365"/>
          <a:stretch/>
        </p:blipFill>
        <p:spPr>
          <a:xfrm>
            <a:off x="6096000" y="1012536"/>
            <a:ext cx="4756162" cy="4756162"/>
          </a:xfrm>
          <a:prstGeom prst="ellipse">
            <a:avLst/>
          </a:prstGeom>
          <a:ln w="63500" cap="rnd">
            <a:solidFill>
              <a:srgbClr val="FFE29D"/>
            </a:solidFill>
          </a:ln>
          <a:effectLst/>
          <a:scene3d>
            <a:camera prst="orthographicFront"/>
            <a:lightRig rig="contrasting" dir="t">
              <a:rot lat="0" lon="0" rev="3000000"/>
            </a:lightRig>
          </a:scene3d>
          <a:sp3d contourW="7620">
            <a:bevelT w="95250" h="31750"/>
            <a:contourClr>
              <a:srgbClr val="333333"/>
            </a:contourClr>
          </a:sp3d>
        </p:spPr>
      </p:pic>
      <p:sp>
        <p:nvSpPr>
          <p:cNvPr id="5" name="CuadroTexto 4">
            <a:extLst>
              <a:ext uri="{FF2B5EF4-FFF2-40B4-BE49-F238E27FC236}">
                <a16:creationId xmlns:a16="http://schemas.microsoft.com/office/drawing/2014/main" id="{50122112-168C-36EB-36F4-69617A96A49F}"/>
              </a:ext>
            </a:extLst>
          </p:cNvPr>
          <p:cNvSpPr txBox="1"/>
          <p:nvPr/>
        </p:nvSpPr>
        <p:spPr>
          <a:xfrm>
            <a:off x="0" y="2357643"/>
            <a:ext cx="6095999" cy="2031325"/>
          </a:xfrm>
          <a:prstGeom prst="rect">
            <a:avLst/>
          </a:prstGeom>
          <a:noFill/>
        </p:spPr>
        <p:txBody>
          <a:bodyPr wrap="square">
            <a:spAutoFit/>
            <a:scene3d>
              <a:camera prst="orthographicFront"/>
              <a:lightRig rig="threePt" dir="t"/>
            </a:scene3d>
            <a:sp3d extrusionH="57150" contourW="19050">
              <a:bevelT h="25400" prst="softRound"/>
              <a:contourClr>
                <a:srgbClr val="866000"/>
              </a:contourClr>
            </a:sp3d>
          </a:bodyPr>
          <a:lstStyle/>
          <a:p>
            <a:pPr algn="ctr"/>
            <a:r>
              <a:rPr lang="en" sz="4200" b="1" dirty="0">
                <a:ln w="12700">
                  <a:noFill/>
                  <a:prstDash val="solid"/>
                </a:ln>
                <a:solidFill>
                  <a:srgbClr val="FFE29D"/>
                </a:solidFill>
                <a:effectLst>
                  <a:outerShdw dist="38100" dir="2700000" algn="tl" rotWithShape="0">
                    <a:schemeClr val="accent1">
                      <a:lumMod val="75000"/>
                    </a:schemeClr>
                  </a:outerShdw>
                </a:effectLst>
              </a:rPr>
              <a:t>THE MIRACLE OF THE POOL OF </a:t>
            </a:r>
            <a:r>
              <a:rPr lang="en" sz="4200" b="1" dirty="0" err="1">
                <a:ln w="12700">
                  <a:noFill/>
                  <a:prstDash val="solid"/>
                </a:ln>
                <a:solidFill>
                  <a:srgbClr val="FFE29D"/>
                </a:solidFill>
                <a:effectLst>
                  <a:outerShdw dist="38100" dir="2700000" algn="tl" rotWithShape="0">
                    <a:schemeClr val="accent1">
                      <a:lumMod val="75000"/>
                    </a:schemeClr>
                  </a:outerShdw>
                </a:effectLst>
              </a:rPr>
              <a:t>BETHESDA</a:t>
            </a:r>
            <a:endParaRPr lang="es-ES" sz="4200" b="1" dirty="0">
              <a:ln w="12700">
                <a:noFill/>
                <a:prstDash val="solid"/>
              </a:ln>
              <a:solidFill>
                <a:srgbClr val="FFE29D"/>
              </a:solidFill>
              <a:effectLst>
                <a:outerShdw dist="38100" dir="2700000" algn="tl" rotWithShape="0">
                  <a:schemeClr val="accent1">
                    <a:lumMod val="75000"/>
                  </a:schemeClr>
                </a:outerShdw>
              </a:effectLst>
            </a:endParaRPr>
          </a:p>
          <a:p>
            <a:pPr algn="ctr"/>
            <a:r>
              <a:rPr lang="en" sz="4200" b="1" dirty="0">
                <a:ln w="12700">
                  <a:noFill/>
                  <a:prstDash val="solid"/>
                </a:ln>
                <a:solidFill>
                  <a:srgbClr val="FFE29D"/>
                </a:solidFill>
                <a:effectLst>
                  <a:outerShdw dist="38100" dir="2700000" algn="tl" rotWithShape="0">
                    <a:schemeClr val="accent1">
                      <a:lumMod val="75000"/>
                    </a:schemeClr>
                  </a:outerShdw>
                </a:effectLst>
              </a:rPr>
              <a:t>John 5:1-47</a:t>
            </a:r>
          </a:p>
        </p:txBody>
      </p:sp>
    </p:spTree>
    <p:extLst>
      <p:ext uri="{BB962C8B-B14F-4D97-AF65-F5344CB8AC3E}">
        <p14:creationId xmlns:p14="http://schemas.microsoft.com/office/powerpoint/2010/main" val="349648081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0F0D463-CB65-CB18-8F7C-F987FAECC0DB}"/>
              </a:ext>
            </a:extLst>
          </p:cNvPr>
          <p:cNvSpPr txBox="1"/>
          <p:nvPr/>
        </p:nvSpPr>
        <p:spPr>
          <a:xfrm>
            <a:off x="1" y="0"/>
            <a:ext cx="7143750" cy="615553"/>
          </a:xfrm>
          <a:prstGeom prst="rect">
            <a:avLst/>
          </a:prstGeom>
          <a:noFill/>
        </p:spPr>
        <p:txBody>
          <a:bodyPr wrap="square">
            <a:spAutoFit/>
          </a:bodyPr>
          <a:lstStyle/>
          <a:p>
            <a:pPr algn="ctr"/>
            <a:r>
              <a:rPr lang="en" sz="3400" b="1" dirty="0">
                <a:ln w="12700">
                  <a:solidFill>
                    <a:schemeClr val="accent5">
                      <a:lumMod val="20000"/>
                      <a:lumOff val="80000"/>
                    </a:schemeClr>
                  </a:solidFill>
                  <a:prstDash val="solid"/>
                </a:ln>
                <a:solidFill>
                  <a:schemeClr val="accent5">
                    <a:lumMod val="75000"/>
                  </a:schemeClr>
                </a:solidFill>
                <a:effectLst>
                  <a:outerShdw dist="38100" dir="2700000" algn="bl" rotWithShape="0">
                    <a:schemeClr val="accent3">
                      <a:lumMod val="60000"/>
                      <a:lumOff val="40000"/>
                    </a:schemeClr>
                  </a:outerShdw>
                </a:effectLst>
              </a:rPr>
              <a:t>THE SIGNAL FOR THE DESPERATE</a:t>
            </a:r>
          </a:p>
        </p:txBody>
      </p:sp>
      <p:sp>
        <p:nvSpPr>
          <p:cNvPr id="5" name="CuadroTexto 4">
            <a:extLst>
              <a:ext uri="{FF2B5EF4-FFF2-40B4-BE49-F238E27FC236}">
                <a16:creationId xmlns:a16="http://schemas.microsoft.com/office/drawing/2014/main" id="{0D27ADB0-F9BE-642D-201B-FBDBC44D79CA}"/>
              </a:ext>
            </a:extLst>
          </p:cNvPr>
          <p:cNvSpPr txBox="1"/>
          <p:nvPr/>
        </p:nvSpPr>
        <p:spPr>
          <a:xfrm>
            <a:off x="0" y="639370"/>
            <a:ext cx="7143749" cy="923330"/>
          </a:xfrm>
          <a:prstGeom prst="rect">
            <a:avLst/>
          </a:prstGeom>
          <a:noFill/>
        </p:spPr>
        <p:txBody>
          <a:bodyPr wrap="square">
            <a:spAutoFit/>
          </a:bodyPr>
          <a:lstStyle/>
          <a:p>
            <a:pPr algn="ctr"/>
            <a:r>
              <a:rPr lang="en" b="1" dirty="0">
                <a:latin typeface="Comic Sans MS" panose="030F0702030302020204" pitchFamily="66" charset="0"/>
              </a:rPr>
              <a:t>“</a:t>
            </a:r>
            <a:r>
              <a:rPr lang="en-US" b="1" dirty="0">
                <a:latin typeface="Comic Sans MS" panose="030F0702030302020204" pitchFamily="66" charset="0"/>
              </a:rPr>
              <a:t>When Jesus saw him lying there and learned that he had been in this condition for a long time, he asked him, “Do you want to get well</a:t>
            </a:r>
            <a:r>
              <a:rPr lang="en" b="1" dirty="0">
                <a:latin typeface="Comic Sans MS" panose="030F0702030302020204" pitchFamily="66" charset="0"/>
              </a:rPr>
              <a:t>?’” </a:t>
            </a:r>
            <a:r>
              <a:rPr lang="en" sz="1400" b="1" dirty="0">
                <a:latin typeface="Comic Sans MS" panose="030F0702030302020204" pitchFamily="66" charset="0"/>
              </a:rPr>
              <a:t>(John 5:6)</a:t>
            </a:r>
          </a:p>
        </p:txBody>
      </p:sp>
      <p:sp>
        <p:nvSpPr>
          <p:cNvPr id="6" name="CuadroTexto 5">
            <a:extLst>
              <a:ext uri="{FF2B5EF4-FFF2-40B4-BE49-F238E27FC236}">
                <a16:creationId xmlns:a16="http://schemas.microsoft.com/office/drawing/2014/main" id="{14D6B3B9-E117-0778-88D9-9BAF80654632}"/>
              </a:ext>
            </a:extLst>
          </p:cNvPr>
          <p:cNvSpPr txBox="1"/>
          <p:nvPr/>
        </p:nvSpPr>
        <p:spPr>
          <a:xfrm>
            <a:off x="93634" y="1650057"/>
            <a:ext cx="6953251" cy="1015663"/>
          </a:xfrm>
          <a:prstGeom prst="rect">
            <a:avLst/>
          </a:prstGeom>
          <a:noFill/>
        </p:spPr>
        <p:txBody>
          <a:bodyPr wrap="square" rtlCol="0">
            <a:spAutoFit/>
          </a:bodyPr>
          <a:lstStyle/>
          <a:p>
            <a:pPr>
              <a:spcBef>
                <a:spcPts val="600"/>
              </a:spcBef>
            </a:pPr>
            <a:r>
              <a:rPr lang="en" sz="2000" b="1" dirty="0"/>
              <a:t>38 years is a long time of illness. Among the multitude of sick people gathered at the pool of Bethesda, Jesus chose the most desperate one (Jn. 5:1-5).</a:t>
            </a:r>
          </a:p>
        </p:txBody>
      </p:sp>
      <p:pic>
        <p:nvPicPr>
          <p:cNvPr id="4" name="Imagen 3" descr="Imagen que contiene persona, edificio, exterior, hombre&#10;&#10;Descripción generada automáticamente">
            <a:extLst>
              <a:ext uri="{FF2B5EF4-FFF2-40B4-BE49-F238E27FC236}">
                <a16:creationId xmlns:a16="http://schemas.microsoft.com/office/drawing/2014/main" id="{919434E8-6DA1-D902-BC1F-731B63DC5DF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43750" y="143352"/>
            <a:ext cx="4954607" cy="6571295"/>
          </a:xfrm>
          <a:prstGeom prst="roundRect">
            <a:avLst>
              <a:gd name="adj" fmla="val 5011"/>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5">
                <a:lumMod val="40000"/>
                <a:lumOff val="60000"/>
              </a:schemeClr>
            </a:contourClr>
          </a:sp3d>
        </p:spPr>
      </p:pic>
      <p:sp>
        <p:nvSpPr>
          <p:cNvPr id="7" name="CuadroTexto 6">
            <a:extLst>
              <a:ext uri="{FF2B5EF4-FFF2-40B4-BE49-F238E27FC236}">
                <a16:creationId xmlns:a16="http://schemas.microsoft.com/office/drawing/2014/main" id="{31B1547A-8C6C-B0F1-9D17-BFC13E367F8E}"/>
              </a:ext>
            </a:extLst>
          </p:cNvPr>
          <p:cNvSpPr txBox="1"/>
          <p:nvPr/>
        </p:nvSpPr>
        <p:spPr>
          <a:xfrm>
            <a:off x="93634" y="5175566"/>
            <a:ext cx="6953249" cy="1323439"/>
          </a:xfrm>
          <a:prstGeom prst="rect">
            <a:avLst/>
          </a:prstGeom>
          <a:noFill/>
        </p:spPr>
        <p:txBody>
          <a:bodyPr wrap="square">
            <a:spAutoFit/>
          </a:bodyPr>
          <a:lstStyle/>
          <a:p>
            <a:pPr>
              <a:spcBef>
                <a:spcPts val="600"/>
              </a:spcBef>
            </a:pPr>
            <a:r>
              <a:rPr lang="en" sz="2000" b="1" dirty="0"/>
              <a:t>Later, Jesus identified his illness as a consequence of his sins (Jn. 5:14). Illness may or may not be a direct consequence of our sin. But regardless of its origin, God has the power to heal our illnesses (James 5:14-15).</a:t>
            </a:r>
          </a:p>
        </p:txBody>
      </p:sp>
      <p:sp>
        <p:nvSpPr>
          <p:cNvPr id="9" name="CuadroTexto 8">
            <a:extLst>
              <a:ext uri="{FF2B5EF4-FFF2-40B4-BE49-F238E27FC236}">
                <a16:creationId xmlns:a16="http://schemas.microsoft.com/office/drawing/2014/main" id="{27FEB07B-089F-83C5-B0E6-2AABA0F744A8}"/>
              </a:ext>
            </a:extLst>
          </p:cNvPr>
          <p:cNvSpPr txBox="1"/>
          <p:nvPr/>
        </p:nvSpPr>
        <p:spPr>
          <a:xfrm>
            <a:off x="93633" y="4205580"/>
            <a:ext cx="6953251" cy="1015663"/>
          </a:xfrm>
          <a:prstGeom prst="rect">
            <a:avLst/>
          </a:prstGeom>
          <a:noFill/>
        </p:spPr>
        <p:txBody>
          <a:bodyPr wrap="square">
            <a:spAutoFit/>
          </a:bodyPr>
          <a:lstStyle/>
          <a:p>
            <a:pPr>
              <a:spcBef>
                <a:spcPts val="600"/>
              </a:spcBef>
            </a:pPr>
            <a:r>
              <a:rPr lang="en" sz="2000" b="1" dirty="0"/>
              <a:t>At this command, the sick man responded. He stood up, and his limbs, paralyzed for 38 years, regained strength. He who made his legs had restored his own.</a:t>
            </a:r>
          </a:p>
        </p:txBody>
      </p:sp>
      <p:sp>
        <p:nvSpPr>
          <p:cNvPr id="11" name="CuadroTexto 10">
            <a:extLst>
              <a:ext uri="{FF2B5EF4-FFF2-40B4-BE49-F238E27FC236}">
                <a16:creationId xmlns:a16="http://schemas.microsoft.com/office/drawing/2014/main" id="{6C00F7DB-8C93-76AE-A2C1-4F2BD5196288}"/>
              </a:ext>
            </a:extLst>
          </p:cNvPr>
          <p:cNvSpPr txBox="1"/>
          <p:nvPr/>
        </p:nvSpPr>
        <p:spPr>
          <a:xfrm>
            <a:off x="93634" y="2620042"/>
            <a:ext cx="6953247" cy="1631216"/>
          </a:xfrm>
          <a:prstGeom prst="rect">
            <a:avLst/>
          </a:prstGeom>
          <a:noFill/>
        </p:spPr>
        <p:txBody>
          <a:bodyPr wrap="square">
            <a:spAutoFit/>
          </a:bodyPr>
          <a:lstStyle/>
          <a:p>
            <a:pPr>
              <a:spcBef>
                <a:spcPts val="600"/>
              </a:spcBef>
            </a:pPr>
            <a:r>
              <a:rPr lang="en" sz="2000" b="1" dirty="0"/>
              <a:t>The sick man recognized in Jesus' loving question someone who wanted to help him (John 5:6-7). But Jesus did not help him perform a superstitious rite. He simply ordered him: “</a:t>
            </a:r>
            <a:r>
              <a:rPr lang="en-US" sz="2000" b="1" dirty="0"/>
              <a:t>Get up! Pick up your mat and walk</a:t>
            </a:r>
            <a:r>
              <a:rPr lang="en" sz="2000" b="1" dirty="0"/>
              <a:t>”</a:t>
            </a:r>
            <a:br>
              <a:rPr lang="en" sz="2000" b="1" dirty="0"/>
            </a:br>
            <a:r>
              <a:rPr lang="en" sz="2000" b="1" dirty="0"/>
              <a:t>(John 5:8).</a:t>
            </a:r>
          </a:p>
        </p:txBody>
      </p:sp>
    </p:spTree>
    <p:extLst>
      <p:ext uri="{BB962C8B-B14F-4D97-AF65-F5344CB8AC3E}">
        <p14:creationId xmlns:p14="http://schemas.microsoft.com/office/powerpoint/2010/main" val="3676919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49" presetClass="entr" presetSubtype="0" decel="10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 calcmode="lin" valueType="num">
                                      <p:cBhvr>
                                        <p:cTn id="18" dur="500" fill="hold"/>
                                        <p:tgtEl>
                                          <p:spTgt spid="4"/>
                                        </p:tgtEl>
                                        <p:attrNameLst>
                                          <p:attrName>style.rotation</p:attrName>
                                        </p:attrNameLst>
                                      </p:cBhvr>
                                      <p:tavLst>
                                        <p:tav tm="0">
                                          <p:val>
                                            <p:fltVal val="360"/>
                                          </p:val>
                                        </p:tav>
                                        <p:tav tm="100000">
                                          <p:val>
                                            <p:fltVal val="0"/>
                                          </p:val>
                                        </p:tav>
                                      </p:tavLst>
                                    </p:anim>
                                    <p:animEffect transition="in" filter="fade">
                                      <p:cBhvr>
                                        <p:cTn id="19" dur="500"/>
                                        <p:tgtEl>
                                          <p:spTgt spid="4"/>
                                        </p:tgtEl>
                                      </p:cBhvr>
                                    </p:animEffect>
                                  </p:childTnLst>
                                </p:cTn>
                              </p:par>
                            </p:childTnLst>
                          </p:cTn>
                        </p:par>
                        <p:par>
                          <p:cTn id="20" fill="hold">
                            <p:stCondLst>
                              <p:cond delay="1500"/>
                            </p:stCondLst>
                            <p:childTnLst>
                              <p:par>
                                <p:cTn id="21" presetID="26" presetClass="entr" presetSubtype="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290">
                                          <p:stCondLst>
                                            <p:cond delay="0"/>
                                          </p:stCondLst>
                                        </p:cTn>
                                        <p:tgtEl>
                                          <p:spTgt spid="5"/>
                                        </p:tgtEl>
                                      </p:cBhvr>
                                    </p:animEffect>
                                    <p:anim calcmode="lin" valueType="num">
                                      <p:cBhvr>
                                        <p:cTn id="24" dur="911"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332"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332" tmFilter="0, 0; 0.125,0.2665; 0.25,0.4; 0.375,0.465; 0.5,0.5;  0.625,0.535; 0.75,0.6; 0.875,0.7335; 1,1">
                                          <p:stCondLst>
                                            <p:cond delay="332"/>
                                          </p:stCondLst>
                                        </p:cTn>
                                        <p:tgtEl>
                                          <p:spTgt spid="5"/>
                                        </p:tgtEl>
                                        <p:attrNameLst>
                                          <p:attrName>ppt_y</p:attrName>
                                        </p:attrNameLst>
                                      </p:cBhvr>
                                      <p:tavLst>
                                        <p:tav tm="0" fmla="#ppt_y-sin(pi*$)/9">
                                          <p:val>
                                            <p:fltVal val="0"/>
                                          </p:val>
                                        </p:tav>
                                        <p:tav tm="100000">
                                          <p:val>
                                            <p:fltVal val="1"/>
                                          </p:val>
                                        </p:tav>
                                      </p:tavLst>
                                    </p:anim>
                                    <p:anim calcmode="lin" valueType="num">
                                      <p:cBhvr>
                                        <p:cTn id="27" dur="166" tmFilter="0, 0; 0.125,0.2665; 0.25,0.4; 0.375,0.465; 0.5,0.5;  0.625,0.535; 0.75,0.6; 0.875,0.7335; 1,1">
                                          <p:stCondLst>
                                            <p:cond delay="662"/>
                                          </p:stCondLst>
                                        </p:cTn>
                                        <p:tgtEl>
                                          <p:spTgt spid="5"/>
                                        </p:tgtEl>
                                        <p:attrNameLst>
                                          <p:attrName>ppt_y</p:attrName>
                                        </p:attrNameLst>
                                      </p:cBhvr>
                                      <p:tavLst>
                                        <p:tav tm="0" fmla="#ppt_y-sin(pi*$)/27">
                                          <p:val>
                                            <p:fltVal val="0"/>
                                          </p:val>
                                        </p:tav>
                                        <p:tav tm="100000">
                                          <p:val>
                                            <p:fltVal val="1"/>
                                          </p:val>
                                        </p:tav>
                                      </p:tavLst>
                                    </p:anim>
                                    <p:anim calcmode="lin" valueType="num">
                                      <p:cBhvr>
                                        <p:cTn id="28" dur="82" tmFilter="0, 0; 0.125,0.2665; 0.25,0.4; 0.375,0.465; 0.5,0.5;  0.625,0.535; 0.75,0.6; 0.875,0.7335; 1,1">
                                          <p:stCondLst>
                                            <p:cond delay="828"/>
                                          </p:stCondLst>
                                        </p:cTn>
                                        <p:tgtEl>
                                          <p:spTgt spid="5"/>
                                        </p:tgtEl>
                                        <p:attrNameLst>
                                          <p:attrName>ppt_y</p:attrName>
                                        </p:attrNameLst>
                                      </p:cBhvr>
                                      <p:tavLst>
                                        <p:tav tm="0" fmla="#ppt_y-sin(pi*$)/81">
                                          <p:val>
                                            <p:fltVal val="0"/>
                                          </p:val>
                                        </p:tav>
                                        <p:tav tm="100000">
                                          <p:val>
                                            <p:fltVal val="1"/>
                                          </p:val>
                                        </p:tav>
                                      </p:tavLst>
                                    </p:anim>
                                    <p:animScale>
                                      <p:cBhvr>
                                        <p:cTn id="29" dur="13">
                                          <p:stCondLst>
                                            <p:cond delay="325"/>
                                          </p:stCondLst>
                                        </p:cTn>
                                        <p:tgtEl>
                                          <p:spTgt spid="5"/>
                                        </p:tgtEl>
                                      </p:cBhvr>
                                      <p:to x="100000" y="60000"/>
                                    </p:animScale>
                                    <p:animScale>
                                      <p:cBhvr>
                                        <p:cTn id="30" dur="83" decel="50000">
                                          <p:stCondLst>
                                            <p:cond delay="338"/>
                                          </p:stCondLst>
                                        </p:cTn>
                                        <p:tgtEl>
                                          <p:spTgt spid="5"/>
                                        </p:tgtEl>
                                      </p:cBhvr>
                                      <p:to x="100000" y="100000"/>
                                    </p:animScale>
                                    <p:animScale>
                                      <p:cBhvr>
                                        <p:cTn id="31" dur="13">
                                          <p:stCondLst>
                                            <p:cond delay="656"/>
                                          </p:stCondLst>
                                        </p:cTn>
                                        <p:tgtEl>
                                          <p:spTgt spid="5"/>
                                        </p:tgtEl>
                                      </p:cBhvr>
                                      <p:to x="100000" y="80000"/>
                                    </p:animScale>
                                    <p:animScale>
                                      <p:cBhvr>
                                        <p:cTn id="32" dur="83" decel="50000">
                                          <p:stCondLst>
                                            <p:cond delay="669"/>
                                          </p:stCondLst>
                                        </p:cTn>
                                        <p:tgtEl>
                                          <p:spTgt spid="5"/>
                                        </p:tgtEl>
                                      </p:cBhvr>
                                      <p:to x="100000" y="100000"/>
                                    </p:animScale>
                                    <p:animScale>
                                      <p:cBhvr>
                                        <p:cTn id="33" dur="13">
                                          <p:stCondLst>
                                            <p:cond delay="821"/>
                                          </p:stCondLst>
                                        </p:cTn>
                                        <p:tgtEl>
                                          <p:spTgt spid="5"/>
                                        </p:tgtEl>
                                      </p:cBhvr>
                                      <p:to x="100000" y="90000"/>
                                    </p:animScale>
                                    <p:animScale>
                                      <p:cBhvr>
                                        <p:cTn id="34" dur="83" decel="50000">
                                          <p:stCondLst>
                                            <p:cond delay="834"/>
                                          </p:stCondLst>
                                        </p:cTn>
                                        <p:tgtEl>
                                          <p:spTgt spid="5"/>
                                        </p:tgtEl>
                                      </p:cBhvr>
                                      <p:to x="100000" y="100000"/>
                                    </p:animScale>
                                    <p:animScale>
                                      <p:cBhvr>
                                        <p:cTn id="35" dur="13">
                                          <p:stCondLst>
                                            <p:cond delay="904"/>
                                          </p:stCondLst>
                                        </p:cTn>
                                        <p:tgtEl>
                                          <p:spTgt spid="5"/>
                                        </p:tgtEl>
                                      </p:cBhvr>
                                      <p:to x="100000" y="95000"/>
                                    </p:animScale>
                                    <p:animScale>
                                      <p:cBhvr>
                                        <p:cTn id="36" dur="83" decel="50000">
                                          <p:stCondLst>
                                            <p:cond delay="917"/>
                                          </p:stCondLst>
                                        </p:cTn>
                                        <p:tgtEl>
                                          <p:spTgt spid="5"/>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left)">
                                      <p:cBhvr>
                                        <p:cTn id="51" dur="5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1"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Rojo naranja">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themeOverride>
</file>

<file path=ppt/theme/themeOverride2.xml><?xml version="1.0" encoding="utf-8"?>
<a:themeOverride xmlns:a="http://schemas.openxmlformats.org/drawingml/2006/main">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themeOverride>
</file>

<file path=docProps/app.xml><?xml version="1.0" encoding="utf-8"?>
<Properties xmlns="http://schemas.openxmlformats.org/officeDocument/2006/extended-properties" xmlns:vt="http://schemas.openxmlformats.org/officeDocument/2006/docPropsVTypes">
  <TotalTime>537</TotalTime>
  <Words>1450</Words>
  <Application>Microsoft Office PowerPoint</Application>
  <PresentationFormat>Panorámica</PresentationFormat>
  <Paragraphs>62</Paragraphs>
  <Slides>12</Slides>
  <Notes>2</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12</vt:i4>
      </vt:variant>
    </vt:vector>
  </HeadingPairs>
  <TitlesOfParts>
    <vt:vector size="20" baseType="lpstr">
      <vt:lpstr>Avenir Next LT Pro</vt:lpstr>
      <vt:lpstr>Constantia</vt:lpstr>
      <vt:lpstr>Comic Sans MS</vt:lpstr>
      <vt:lpstr>Aptos Display</vt:lpstr>
      <vt:lpstr>Arial</vt:lpstr>
      <vt:lpstr>Calibri</vt:lpstr>
      <vt:lpstr>Aptos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113</cp:revision>
  <dcterms:created xsi:type="dcterms:W3CDTF">2024-08-31T15:17:34Z</dcterms:created>
  <dcterms:modified xsi:type="dcterms:W3CDTF">2024-09-23T18:41:50Z</dcterms:modified>
</cp:coreProperties>
</file>