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6" r:id="rId2"/>
    <p:sldId id="266" r:id="rId3"/>
    <p:sldId id="257" r:id="rId4"/>
    <p:sldId id="258" r:id="rId5"/>
    <p:sldId id="259" r:id="rId6"/>
    <p:sldId id="260" r:id="rId7"/>
    <p:sldId id="272" r:id="rId8"/>
    <p:sldId id="269" r:id="rId9"/>
    <p:sldId id="263" r:id="rId10"/>
    <p:sldId id="268" r:id="rId11"/>
    <p:sldId id="267" r:id="rId12"/>
    <p:sldId id="270" r:id="rId13"/>
  </p:sldIdLst>
  <p:sldSz cx="9144000" cy="5143500" type="screen16x9"/>
  <p:notesSz cx="6858000" cy="9144000"/>
  <p:embeddedFontLst>
    <p:embeddedFont>
      <p:font typeface="Calibri" panose="020F0502020204030204" pitchFamily="34" charset="0"/>
      <p:regular r:id="rId14"/>
      <p:bold r:id="rId15"/>
      <p:italic r:id="rId16"/>
      <p:boldItalic r:id="rId17"/>
    </p:embeddedFont>
    <p:embeddedFont>
      <p:font typeface="Calibri Light" panose="020F0302020204030204" pitchFamily="34" charset="0"/>
      <p:regular r:id="rId18"/>
      <p:italic r:id="rId19"/>
    </p:embeddedFont>
    <p:embeddedFont>
      <p:font typeface="Comic Sans MS" panose="030F0702030302020204" pitchFamily="66" charset="0"/>
      <p:regular r:id="rId20"/>
      <p:bold r:id="rId21"/>
      <p:italic r:id="rId22"/>
      <p:boldItalic r:id="rId23"/>
    </p:embeddedFont>
    <p:embeddedFont>
      <p:font typeface="Constantia" panose="02030602050306030303" pitchFamily="18" charset="0"/>
      <p:regular r:id="rId24"/>
      <p:bold r:id="rId25"/>
      <p:italic r:id="rId26"/>
      <p:boldItalic r:id="rId2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93"/>
    <a:srgbClr val="FFBDD3"/>
    <a:srgbClr val="FF945F"/>
    <a:srgbClr val="FF74A3"/>
    <a:srgbClr val="E3D5C5"/>
    <a:srgbClr val="97D2FF"/>
    <a:srgbClr val="F7DDDD"/>
    <a:srgbClr val="EAAAAA"/>
    <a:srgbClr val="489CB6"/>
    <a:srgbClr val="5175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47" d="100"/>
          <a:sy n="47" d="100"/>
        </p:scale>
        <p:origin x="42" y="13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5.fntdata"/><Relationship Id="rId26"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6.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font" Target="fonts/font14.fntdata"/><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4477E7-0DFC-48B5-9C81-905BA46E8005}" type="doc">
      <dgm:prSet loTypeId="urn:microsoft.com/office/officeart/2005/8/layout/process1" loCatId="process" qsTypeId="urn:microsoft.com/office/officeart/2005/8/quickstyle/3d3" qsCatId="3D" csTypeId="urn:microsoft.com/office/officeart/2005/8/colors/colorful2" csCatId="colorful" phldr="1"/>
      <dgm:spPr/>
      <dgm:t>
        <a:bodyPr/>
        <a:lstStyle/>
        <a:p>
          <a:endParaRPr lang="es-ES"/>
        </a:p>
      </dgm:t>
    </dgm:pt>
    <dgm:pt modelId="{872C5A30-46EB-45B4-8556-AB428D58F476}">
      <dgm:prSet custT="1"/>
      <dgm:spPr/>
      <dgm:t>
        <a:bodyPr/>
        <a:lstStyle/>
        <a:p>
          <a:r>
            <a:rPr lang="en-US" sz="1700" b="1">
              <a:effectLst>
                <a:outerShdw blurRad="38100" dist="38100" dir="2700000" algn="tl">
                  <a:srgbClr val="000000">
                    <a:alpha val="43137"/>
                  </a:srgbClr>
                </a:outerShdw>
              </a:effectLst>
            </a:rPr>
            <a:t>The dragon (Satan) gives its power to the beast </a:t>
          </a:r>
          <a:br>
            <a:rPr lang="en-US" sz="1700" b="1">
              <a:effectLst>
                <a:outerShdw blurRad="38100" dist="38100" dir="2700000" algn="tl">
                  <a:srgbClr val="000000">
                    <a:alpha val="43137"/>
                  </a:srgbClr>
                </a:outerShdw>
              </a:effectLst>
            </a:rPr>
          </a:br>
          <a:r>
            <a:rPr lang="en-US" sz="1700" b="1">
              <a:effectLst>
                <a:outerShdw blurRad="38100" dist="38100" dir="2700000" algn="tl">
                  <a:srgbClr val="000000">
                    <a:alpha val="43137"/>
                  </a:srgbClr>
                </a:outerShdw>
              </a:effectLst>
            </a:rPr>
            <a:t>(Rev. 13:2)</a:t>
          </a:r>
          <a:endParaRPr lang="es-ES" sz="1700" dirty="0">
            <a:effectLst>
              <a:outerShdw blurRad="38100" dist="38100" dir="2700000" algn="tl">
                <a:srgbClr val="000000">
                  <a:alpha val="43137"/>
                </a:srgbClr>
              </a:outerShdw>
            </a:effectLst>
          </a:endParaRPr>
        </a:p>
      </dgm:t>
    </dgm:pt>
    <dgm:pt modelId="{D0934EDB-DBCF-4115-AE70-7B6764C64FFC}" type="parTrans" cxnId="{473F8379-E0D1-4810-ABB5-B3681C086967}">
      <dgm:prSet/>
      <dgm:spPr/>
      <dgm:t>
        <a:bodyPr/>
        <a:lstStyle/>
        <a:p>
          <a:endParaRPr lang="es-ES" sz="1800">
            <a:effectLst>
              <a:outerShdw blurRad="38100" dist="38100" dir="2700000" algn="tl">
                <a:srgbClr val="000000">
                  <a:alpha val="43137"/>
                </a:srgbClr>
              </a:outerShdw>
            </a:effectLst>
          </a:endParaRPr>
        </a:p>
      </dgm:t>
    </dgm:pt>
    <dgm:pt modelId="{6121F855-95DD-4DC3-B6C5-49FCD87E18F2}" type="sibTrans" cxnId="{473F8379-E0D1-4810-ABB5-B3681C086967}">
      <dgm:prSet custT="1"/>
      <dgm:spPr/>
      <dgm:t>
        <a:bodyPr/>
        <a:lstStyle/>
        <a:p>
          <a:endParaRPr lang="es-ES" sz="1800">
            <a:effectLst>
              <a:outerShdw blurRad="38100" dist="38100" dir="2700000" algn="tl">
                <a:srgbClr val="000000">
                  <a:alpha val="43137"/>
                </a:srgbClr>
              </a:outerShdw>
            </a:effectLst>
          </a:endParaRPr>
        </a:p>
      </dgm:t>
    </dgm:pt>
    <dgm:pt modelId="{5DD0BAB3-80DD-458F-A967-2C8D2059234B}">
      <dgm:prSet custT="1"/>
      <dgm:spPr/>
      <dgm:t>
        <a:bodyPr/>
        <a:lstStyle/>
        <a:p>
          <a:r>
            <a:rPr lang="en-US" sz="1700" b="1">
              <a:effectLst>
                <a:outerShdw blurRad="38100" dist="38100" dir="2700000" algn="tl">
                  <a:srgbClr val="000000">
                    <a:alpha val="43137"/>
                  </a:srgbClr>
                </a:outerShdw>
              </a:effectLst>
            </a:rPr>
            <a:t>The whole earth worships the dragon thanks to the beast </a:t>
          </a:r>
          <a:br>
            <a:rPr lang="en-US" sz="1700" b="1">
              <a:effectLst>
                <a:outerShdw blurRad="38100" dist="38100" dir="2700000" algn="tl">
                  <a:srgbClr val="000000">
                    <a:alpha val="43137"/>
                  </a:srgbClr>
                </a:outerShdw>
              </a:effectLst>
            </a:rPr>
          </a:br>
          <a:r>
            <a:rPr lang="en-US" sz="1700" b="1">
              <a:effectLst>
                <a:outerShdw blurRad="38100" dist="38100" dir="2700000" algn="tl">
                  <a:srgbClr val="000000">
                    <a:alpha val="43137"/>
                  </a:srgbClr>
                </a:outerShdw>
              </a:effectLst>
            </a:rPr>
            <a:t>(Rev. 13:4)</a:t>
          </a:r>
          <a:endParaRPr lang="es-ES" sz="1700" dirty="0">
            <a:effectLst>
              <a:outerShdw blurRad="38100" dist="38100" dir="2700000" algn="tl">
                <a:srgbClr val="000000">
                  <a:alpha val="43137"/>
                </a:srgbClr>
              </a:outerShdw>
            </a:effectLst>
          </a:endParaRPr>
        </a:p>
      </dgm:t>
    </dgm:pt>
    <dgm:pt modelId="{F88BAD3C-0D6D-47C0-9FD6-90D9C4B6B176}" type="parTrans" cxnId="{B0918554-BE88-43FD-8F2F-2B54541B340B}">
      <dgm:prSet/>
      <dgm:spPr/>
      <dgm:t>
        <a:bodyPr/>
        <a:lstStyle/>
        <a:p>
          <a:endParaRPr lang="es-ES" sz="1800">
            <a:effectLst>
              <a:outerShdw blurRad="38100" dist="38100" dir="2700000" algn="tl">
                <a:srgbClr val="000000">
                  <a:alpha val="43137"/>
                </a:srgbClr>
              </a:outerShdw>
            </a:effectLst>
          </a:endParaRPr>
        </a:p>
      </dgm:t>
    </dgm:pt>
    <dgm:pt modelId="{F3C6BCE9-99F1-425B-A09C-3A951C3375B8}" type="sibTrans" cxnId="{B0918554-BE88-43FD-8F2F-2B54541B340B}">
      <dgm:prSet custT="1"/>
      <dgm:spPr/>
      <dgm:t>
        <a:bodyPr/>
        <a:lstStyle/>
        <a:p>
          <a:endParaRPr lang="es-ES" sz="1800">
            <a:effectLst>
              <a:outerShdw blurRad="38100" dist="38100" dir="2700000" algn="tl">
                <a:srgbClr val="000000">
                  <a:alpha val="43137"/>
                </a:srgbClr>
              </a:outerShdw>
            </a:effectLst>
          </a:endParaRPr>
        </a:p>
      </dgm:t>
    </dgm:pt>
    <dgm:pt modelId="{A0ED21C4-5C99-4937-A880-CF848319EED7}">
      <dgm:prSet custT="1"/>
      <dgm:spPr/>
      <dgm:t>
        <a:bodyPr/>
        <a:lstStyle/>
        <a:p>
          <a:pPr>
            <a:lnSpc>
              <a:spcPts val="1700"/>
            </a:lnSpc>
          </a:pPr>
          <a:r>
            <a:rPr lang="en-US" sz="1700" b="1">
              <a:effectLst>
                <a:outerShdw blurRad="38100" dist="38100" dir="2700000" algn="tl">
                  <a:srgbClr val="000000">
                    <a:alpha val="43137"/>
                  </a:srgbClr>
                </a:outerShdw>
              </a:effectLst>
            </a:rPr>
            <a:t>A second beast (a false prophet) applies the power of the beast and moves everyone to worship it (Rev. 13:12)</a:t>
          </a:r>
          <a:endParaRPr lang="es-ES" sz="1700" dirty="0">
            <a:effectLst>
              <a:outerShdw blurRad="38100" dist="38100" dir="2700000" algn="tl">
                <a:srgbClr val="000000">
                  <a:alpha val="43137"/>
                </a:srgbClr>
              </a:outerShdw>
            </a:effectLst>
          </a:endParaRPr>
        </a:p>
      </dgm:t>
    </dgm:pt>
    <dgm:pt modelId="{7F7CE83B-3F43-425B-A104-B7D62AED543F}" type="parTrans" cxnId="{548F9042-9837-45B7-9DA9-D35F04527C71}">
      <dgm:prSet/>
      <dgm:spPr/>
      <dgm:t>
        <a:bodyPr/>
        <a:lstStyle/>
        <a:p>
          <a:endParaRPr lang="es-ES" sz="1800">
            <a:effectLst>
              <a:outerShdw blurRad="38100" dist="38100" dir="2700000" algn="tl">
                <a:srgbClr val="000000">
                  <a:alpha val="43137"/>
                </a:srgbClr>
              </a:outerShdw>
            </a:effectLst>
          </a:endParaRPr>
        </a:p>
      </dgm:t>
    </dgm:pt>
    <dgm:pt modelId="{7D5597E9-6386-47D3-8E33-81A7E3916BA4}" type="sibTrans" cxnId="{548F9042-9837-45B7-9DA9-D35F04527C71}">
      <dgm:prSet custT="1"/>
      <dgm:spPr/>
      <dgm:t>
        <a:bodyPr/>
        <a:lstStyle/>
        <a:p>
          <a:endParaRPr lang="es-ES" sz="1800">
            <a:effectLst>
              <a:outerShdw blurRad="38100" dist="38100" dir="2700000" algn="tl">
                <a:srgbClr val="000000">
                  <a:alpha val="43137"/>
                </a:srgbClr>
              </a:outerShdw>
            </a:effectLst>
          </a:endParaRPr>
        </a:p>
      </dgm:t>
    </dgm:pt>
    <dgm:pt modelId="{95FA79E8-E30B-4AA5-BDAC-0CE447F58559}">
      <dgm:prSet custT="1"/>
      <dgm:spPr/>
      <dgm:t>
        <a:bodyPr/>
        <a:lstStyle/>
        <a:p>
          <a:r>
            <a:rPr lang="en-US" sz="1700" b="1">
              <a:effectLst>
                <a:outerShdw blurRad="38100" dist="38100" dir="2700000" algn="tl">
                  <a:srgbClr val="000000">
                    <a:alpha val="43137"/>
                  </a:srgbClr>
                </a:outerShdw>
              </a:effectLst>
            </a:rPr>
            <a:t>Besides, it makes an image that is also worshipped (Rev. 13:14)</a:t>
          </a:r>
          <a:endParaRPr lang="es-ES" sz="1700" dirty="0">
            <a:effectLst>
              <a:outerShdw blurRad="38100" dist="38100" dir="2700000" algn="tl">
                <a:srgbClr val="000000">
                  <a:alpha val="43137"/>
                </a:srgbClr>
              </a:outerShdw>
            </a:effectLst>
          </a:endParaRPr>
        </a:p>
      </dgm:t>
    </dgm:pt>
    <dgm:pt modelId="{F838D553-900F-444B-8A64-ABCDBE9583C8}" type="parTrans" cxnId="{75B46D11-E3E7-4633-BFE6-C32B94CF0DD4}">
      <dgm:prSet/>
      <dgm:spPr/>
      <dgm:t>
        <a:bodyPr/>
        <a:lstStyle/>
        <a:p>
          <a:endParaRPr lang="es-ES" sz="1800">
            <a:effectLst>
              <a:outerShdw blurRad="38100" dist="38100" dir="2700000" algn="tl">
                <a:srgbClr val="000000">
                  <a:alpha val="43137"/>
                </a:srgbClr>
              </a:outerShdw>
            </a:effectLst>
          </a:endParaRPr>
        </a:p>
      </dgm:t>
    </dgm:pt>
    <dgm:pt modelId="{E0135775-3A32-43ED-BDBA-0B50E580F54B}" type="sibTrans" cxnId="{75B46D11-E3E7-4633-BFE6-C32B94CF0DD4}">
      <dgm:prSet/>
      <dgm:spPr/>
      <dgm:t>
        <a:bodyPr/>
        <a:lstStyle/>
        <a:p>
          <a:endParaRPr lang="es-ES" sz="1800">
            <a:effectLst>
              <a:outerShdw blurRad="38100" dist="38100" dir="2700000" algn="tl">
                <a:srgbClr val="000000">
                  <a:alpha val="43137"/>
                </a:srgbClr>
              </a:outerShdw>
            </a:effectLst>
          </a:endParaRPr>
        </a:p>
      </dgm:t>
    </dgm:pt>
    <dgm:pt modelId="{7640DE53-929F-4F4C-82DA-2D6E36606D6F}" type="pres">
      <dgm:prSet presAssocID="{C14477E7-0DFC-48B5-9C81-905BA46E8005}" presName="Name0" presStyleCnt="0">
        <dgm:presLayoutVars>
          <dgm:dir/>
          <dgm:resizeHandles val="exact"/>
        </dgm:presLayoutVars>
      </dgm:prSet>
      <dgm:spPr/>
    </dgm:pt>
    <dgm:pt modelId="{10DBCF43-B96D-4363-82FF-2D8F50666F75}" type="pres">
      <dgm:prSet presAssocID="{872C5A30-46EB-45B4-8556-AB428D58F476}" presName="node" presStyleLbl="node1" presStyleIdx="0" presStyleCnt="4" custScaleX="146764">
        <dgm:presLayoutVars>
          <dgm:bulletEnabled val="1"/>
        </dgm:presLayoutVars>
      </dgm:prSet>
      <dgm:spPr/>
    </dgm:pt>
    <dgm:pt modelId="{27146800-56FE-418F-8B5C-6D379581FD92}" type="pres">
      <dgm:prSet presAssocID="{6121F855-95DD-4DC3-B6C5-49FCD87E18F2}" presName="sibTrans" presStyleLbl="sibTrans2D1" presStyleIdx="0" presStyleCnt="3"/>
      <dgm:spPr/>
    </dgm:pt>
    <dgm:pt modelId="{15776BAE-BDD1-4978-B844-DA230CD19D2E}" type="pres">
      <dgm:prSet presAssocID="{6121F855-95DD-4DC3-B6C5-49FCD87E18F2}" presName="connectorText" presStyleLbl="sibTrans2D1" presStyleIdx="0" presStyleCnt="3"/>
      <dgm:spPr/>
    </dgm:pt>
    <dgm:pt modelId="{82D778E3-CF10-4B33-AA7B-7F628A0D7915}" type="pres">
      <dgm:prSet presAssocID="{5DD0BAB3-80DD-458F-A967-2C8D2059234B}" presName="node" presStyleLbl="node1" presStyleIdx="1" presStyleCnt="4" custScaleX="141968">
        <dgm:presLayoutVars>
          <dgm:bulletEnabled val="1"/>
        </dgm:presLayoutVars>
      </dgm:prSet>
      <dgm:spPr/>
    </dgm:pt>
    <dgm:pt modelId="{84527A69-5813-483F-B704-26B892D3B25A}" type="pres">
      <dgm:prSet presAssocID="{F3C6BCE9-99F1-425B-A09C-3A951C3375B8}" presName="sibTrans" presStyleLbl="sibTrans2D1" presStyleIdx="1" presStyleCnt="3"/>
      <dgm:spPr/>
    </dgm:pt>
    <dgm:pt modelId="{FDED50ED-7106-4E6C-844D-B7B1BA4FF99B}" type="pres">
      <dgm:prSet presAssocID="{F3C6BCE9-99F1-425B-A09C-3A951C3375B8}" presName="connectorText" presStyleLbl="sibTrans2D1" presStyleIdx="1" presStyleCnt="3"/>
      <dgm:spPr/>
    </dgm:pt>
    <dgm:pt modelId="{76E9DDF6-A1E6-47CB-BAF6-4623161BCD22}" type="pres">
      <dgm:prSet presAssocID="{A0ED21C4-5C99-4937-A880-CF848319EED7}" presName="node" presStyleLbl="node1" presStyleIdx="2" presStyleCnt="4" custScaleX="170411">
        <dgm:presLayoutVars>
          <dgm:bulletEnabled val="1"/>
        </dgm:presLayoutVars>
      </dgm:prSet>
      <dgm:spPr/>
    </dgm:pt>
    <dgm:pt modelId="{968E5D66-5FB4-42B8-A7D3-E977AEF6FA51}" type="pres">
      <dgm:prSet presAssocID="{7D5597E9-6386-47D3-8E33-81A7E3916BA4}" presName="sibTrans" presStyleLbl="sibTrans2D1" presStyleIdx="2" presStyleCnt="3"/>
      <dgm:spPr/>
    </dgm:pt>
    <dgm:pt modelId="{DFCB3AB9-6533-46CE-AEAA-16B42163E6E7}" type="pres">
      <dgm:prSet presAssocID="{7D5597E9-6386-47D3-8E33-81A7E3916BA4}" presName="connectorText" presStyleLbl="sibTrans2D1" presStyleIdx="2" presStyleCnt="3"/>
      <dgm:spPr/>
    </dgm:pt>
    <dgm:pt modelId="{19BD2A4F-2C84-486B-A34A-5F655FFF665E}" type="pres">
      <dgm:prSet presAssocID="{95FA79E8-E30B-4AA5-BDAC-0CE447F58559}" presName="node" presStyleLbl="node1" presStyleIdx="3" presStyleCnt="4" custScaleX="143926">
        <dgm:presLayoutVars>
          <dgm:bulletEnabled val="1"/>
        </dgm:presLayoutVars>
      </dgm:prSet>
      <dgm:spPr/>
    </dgm:pt>
  </dgm:ptLst>
  <dgm:cxnLst>
    <dgm:cxn modelId="{75B46D11-E3E7-4633-BFE6-C32B94CF0DD4}" srcId="{C14477E7-0DFC-48B5-9C81-905BA46E8005}" destId="{95FA79E8-E30B-4AA5-BDAC-0CE447F58559}" srcOrd="3" destOrd="0" parTransId="{F838D553-900F-444B-8A64-ABCDBE9583C8}" sibTransId="{E0135775-3A32-43ED-BDBA-0B50E580F54B}"/>
    <dgm:cxn modelId="{C999882D-D961-4343-A002-57E5D97B9864}" type="presOf" srcId="{95FA79E8-E30B-4AA5-BDAC-0CE447F58559}" destId="{19BD2A4F-2C84-486B-A34A-5F655FFF665E}" srcOrd="0" destOrd="0" presId="urn:microsoft.com/office/officeart/2005/8/layout/process1"/>
    <dgm:cxn modelId="{548F9042-9837-45B7-9DA9-D35F04527C71}" srcId="{C14477E7-0DFC-48B5-9C81-905BA46E8005}" destId="{A0ED21C4-5C99-4937-A880-CF848319EED7}" srcOrd="2" destOrd="0" parTransId="{7F7CE83B-3F43-425B-A104-B7D62AED543F}" sibTransId="{7D5597E9-6386-47D3-8E33-81A7E3916BA4}"/>
    <dgm:cxn modelId="{FBB16363-992B-458A-99E1-6858C5634C67}" type="presOf" srcId="{A0ED21C4-5C99-4937-A880-CF848319EED7}" destId="{76E9DDF6-A1E6-47CB-BAF6-4623161BCD22}" srcOrd="0" destOrd="0" presId="urn:microsoft.com/office/officeart/2005/8/layout/process1"/>
    <dgm:cxn modelId="{B0918554-BE88-43FD-8F2F-2B54541B340B}" srcId="{C14477E7-0DFC-48B5-9C81-905BA46E8005}" destId="{5DD0BAB3-80DD-458F-A967-2C8D2059234B}" srcOrd="1" destOrd="0" parTransId="{F88BAD3C-0D6D-47C0-9FD6-90D9C4B6B176}" sibTransId="{F3C6BCE9-99F1-425B-A09C-3A951C3375B8}"/>
    <dgm:cxn modelId="{0456B376-FBC4-4325-A8B9-8822AAB11BC5}" type="presOf" srcId="{6121F855-95DD-4DC3-B6C5-49FCD87E18F2}" destId="{27146800-56FE-418F-8B5C-6D379581FD92}" srcOrd="0" destOrd="0" presId="urn:microsoft.com/office/officeart/2005/8/layout/process1"/>
    <dgm:cxn modelId="{473F8379-E0D1-4810-ABB5-B3681C086967}" srcId="{C14477E7-0DFC-48B5-9C81-905BA46E8005}" destId="{872C5A30-46EB-45B4-8556-AB428D58F476}" srcOrd="0" destOrd="0" parTransId="{D0934EDB-DBCF-4115-AE70-7B6764C64FFC}" sibTransId="{6121F855-95DD-4DC3-B6C5-49FCD87E18F2}"/>
    <dgm:cxn modelId="{BCA6B97A-183A-4ACB-9970-A64A371B84F6}" type="presOf" srcId="{C14477E7-0DFC-48B5-9C81-905BA46E8005}" destId="{7640DE53-929F-4F4C-82DA-2D6E36606D6F}" srcOrd="0" destOrd="0" presId="urn:microsoft.com/office/officeart/2005/8/layout/process1"/>
    <dgm:cxn modelId="{499C847B-4157-4623-B9F8-950ACB1C1437}" type="presOf" srcId="{F3C6BCE9-99F1-425B-A09C-3A951C3375B8}" destId="{84527A69-5813-483F-B704-26B892D3B25A}" srcOrd="0" destOrd="0" presId="urn:microsoft.com/office/officeart/2005/8/layout/process1"/>
    <dgm:cxn modelId="{5BC68B99-898A-4D64-A98D-1E0F483E6AEB}" type="presOf" srcId="{6121F855-95DD-4DC3-B6C5-49FCD87E18F2}" destId="{15776BAE-BDD1-4978-B844-DA230CD19D2E}" srcOrd="1" destOrd="0" presId="urn:microsoft.com/office/officeart/2005/8/layout/process1"/>
    <dgm:cxn modelId="{2D00BEA8-5524-4719-A342-33C19184D83F}" type="presOf" srcId="{F3C6BCE9-99F1-425B-A09C-3A951C3375B8}" destId="{FDED50ED-7106-4E6C-844D-B7B1BA4FF99B}" srcOrd="1" destOrd="0" presId="urn:microsoft.com/office/officeart/2005/8/layout/process1"/>
    <dgm:cxn modelId="{A69594B6-0A0B-4A0C-AD27-1DD199496973}" type="presOf" srcId="{7D5597E9-6386-47D3-8E33-81A7E3916BA4}" destId="{DFCB3AB9-6533-46CE-AEAA-16B42163E6E7}" srcOrd="1" destOrd="0" presId="urn:microsoft.com/office/officeart/2005/8/layout/process1"/>
    <dgm:cxn modelId="{81BA74E6-43DE-422F-9ECE-0292D05CFD57}" type="presOf" srcId="{7D5597E9-6386-47D3-8E33-81A7E3916BA4}" destId="{968E5D66-5FB4-42B8-A7D3-E977AEF6FA51}" srcOrd="0" destOrd="0" presId="urn:microsoft.com/office/officeart/2005/8/layout/process1"/>
    <dgm:cxn modelId="{9992C3EE-4010-4806-A111-47C5B61F97CD}" type="presOf" srcId="{5DD0BAB3-80DD-458F-A967-2C8D2059234B}" destId="{82D778E3-CF10-4B33-AA7B-7F628A0D7915}" srcOrd="0" destOrd="0" presId="urn:microsoft.com/office/officeart/2005/8/layout/process1"/>
    <dgm:cxn modelId="{6BBF27F0-005C-4121-BE58-3FB1590CACF6}" type="presOf" srcId="{872C5A30-46EB-45B4-8556-AB428D58F476}" destId="{10DBCF43-B96D-4363-82FF-2D8F50666F75}" srcOrd="0" destOrd="0" presId="urn:microsoft.com/office/officeart/2005/8/layout/process1"/>
    <dgm:cxn modelId="{82BFA405-6FB7-43BE-8048-20A8B06A004C}" type="presParOf" srcId="{7640DE53-929F-4F4C-82DA-2D6E36606D6F}" destId="{10DBCF43-B96D-4363-82FF-2D8F50666F75}" srcOrd="0" destOrd="0" presId="urn:microsoft.com/office/officeart/2005/8/layout/process1"/>
    <dgm:cxn modelId="{E33B30BC-54D2-4985-9584-492728194817}" type="presParOf" srcId="{7640DE53-929F-4F4C-82DA-2D6E36606D6F}" destId="{27146800-56FE-418F-8B5C-6D379581FD92}" srcOrd="1" destOrd="0" presId="urn:microsoft.com/office/officeart/2005/8/layout/process1"/>
    <dgm:cxn modelId="{14EEBF04-2641-4BE0-9C3D-0B5560F089E4}" type="presParOf" srcId="{27146800-56FE-418F-8B5C-6D379581FD92}" destId="{15776BAE-BDD1-4978-B844-DA230CD19D2E}" srcOrd="0" destOrd="0" presId="urn:microsoft.com/office/officeart/2005/8/layout/process1"/>
    <dgm:cxn modelId="{DBD64A45-52BA-41C9-AC6F-6118FB1A032F}" type="presParOf" srcId="{7640DE53-929F-4F4C-82DA-2D6E36606D6F}" destId="{82D778E3-CF10-4B33-AA7B-7F628A0D7915}" srcOrd="2" destOrd="0" presId="urn:microsoft.com/office/officeart/2005/8/layout/process1"/>
    <dgm:cxn modelId="{D0B5B128-00D8-41FE-A23F-B6F7BE58C75E}" type="presParOf" srcId="{7640DE53-929F-4F4C-82DA-2D6E36606D6F}" destId="{84527A69-5813-483F-B704-26B892D3B25A}" srcOrd="3" destOrd="0" presId="urn:microsoft.com/office/officeart/2005/8/layout/process1"/>
    <dgm:cxn modelId="{D0656F7D-3BD3-4652-BB60-AAF425B6FE7F}" type="presParOf" srcId="{84527A69-5813-483F-B704-26B892D3B25A}" destId="{FDED50ED-7106-4E6C-844D-B7B1BA4FF99B}" srcOrd="0" destOrd="0" presId="urn:microsoft.com/office/officeart/2005/8/layout/process1"/>
    <dgm:cxn modelId="{52AA76BD-903F-4CCB-9899-4CE7E9B69D91}" type="presParOf" srcId="{7640DE53-929F-4F4C-82DA-2D6E36606D6F}" destId="{76E9DDF6-A1E6-47CB-BAF6-4623161BCD22}" srcOrd="4" destOrd="0" presId="urn:microsoft.com/office/officeart/2005/8/layout/process1"/>
    <dgm:cxn modelId="{4EB7E7A1-AB20-47E5-838F-C50FC6B25370}" type="presParOf" srcId="{7640DE53-929F-4F4C-82DA-2D6E36606D6F}" destId="{968E5D66-5FB4-42B8-A7D3-E977AEF6FA51}" srcOrd="5" destOrd="0" presId="urn:microsoft.com/office/officeart/2005/8/layout/process1"/>
    <dgm:cxn modelId="{253333F2-7A73-4064-998A-23B80DE35723}" type="presParOf" srcId="{968E5D66-5FB4-42B8-A7D3-E977AEF6FA51}" destId="{DFCB3AB9-6533-46CE-AEAA-16B42163E6E7}" srcOrd="0" destOrd="0" presId="urn:microsoft.com/office/officeart/2005/8/layout/process1"/>
    <dgm:cxn modelId="{8222C577-AAA5-4C90-833A-CB076EE59A04}" type="presParOf" srcId="{7640DE53-929F-4F4C-82DA-2D6E36606D6F}" destId="{19BD2A4F-2C84-486B-A34A-5F655FFF665E}"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8518B5-C981-486D-BF5F-D8A06C701957}" type="doc">
      <dgm:prSet loTypeId="urn:microsoft.com/office/officeart/2005/8/layout/vList2" loCatId="list" qsTypeId="urn:microsoft.com/office/officeart/2005/8/quickstyle/3d1" qsCatId="3D" csTypeId="urn:microsoft.com/office/officeart/2005/8/colors/colorful1" csCatId="colorful" phldr="1"/>
      <dgm:spPr/>
      <dgm:t>
        <a:bodyPr/>
        <a:lstStyle/>
        <a:p>
          <a:endParaRPr lang="es-ES"/>
        </a:p>
      </dgm:t>
    </dgm:pt>
    <dgm:pt modelId="{D9EA8179-2CAA-4AB9-B182-FA445926DB77}">
      <dgm:prSet custT="1"/>
      <dgm:spPr>
        <a:solidFill>
          <a:schemeClr val="accent6">
            <a:lumMod val="75000"/>
          </a:schemeClr>
        </a:solidFill>
      </dgm:spPr>
      <dgm:t>
        <a:bodyPr/>
        <a:lstStyle/>
        <a:p>
          <a:r>
            <a:rPr lang="en-US" sz="1800" b="1">
              <a:effectLst>
                <a:outerShdw blurRad="38100" dist="38100" dir="2700000" algn="tl">
                  <a:srgbClr val="000000">
                    <a:alpha val="43137"/>
                  </a:srgbClr>
                </a:outerShdw>
              </a:effectLst>
            </a:rPr>
            <a:t>Forgiving sins (Lk. 5:21)</a:t>
          </a:r>
          <a:endParaRPr lang="es-ES" sz="1800" b="1">
            <a:effectLst>
              <a:outerShdw blurRad="38100" dist="38100" dir="2700000" algn="tl">
                <a:srgbClr val="000000">
                  <a:alpha val="43137"/>
                </a:srgbClr>
              </a:outerShdw>
            </a:effectLst>
          </a:endParaRPr>
        </a:p>
      </dgm:t>
    </dgm:pt>
    <dgm:pt modelId="{12B8C5BC-EFB8-4F34-8FC3-868F479E0E5D}" type="parTrans" cxnId="{F6D5E72D-C4A8-48ED-B468-78FB289C4133}">
      <dgm:prSet/>
      <dgm:spPr/>
      <dgm:t>
        <a:bodyPr/>
        <a:lstStyle/>
        <a:p>
          <a:endParaRPr lang="es-ES" sz="1800" b="1">
            <a:effectLst>
              <a:outerShdw blurRad="38100" dist="38100" dir="2700000" algn="tl">
                <a:srgbClr val="000000">
                  <a:alpha val="43137"/>
                </a:srgbClr>
              </a:outerShdw>
            </a:effectLst>
          </a:endParaRPr>
        </a:p>
      </dgm:t>
    </dgm:pt>
    <dgm:pt modelId="{94179F12-6B23-4F70-A1DD-B54BBE07AA01}" type="sibTrans" cxnId="{F6D5E72D-C4A8-48ED-B468-78FB289C4133}">
      <dgm:prSet/>
      <dgm:spPr/>
      <dgm:t>
        <a:bodyPr/>
        <a:lstStyle/>
        <a:p>
          <a:endParaRPr lang="es-ES" sz="1800" b="1">
            <a:effectLst>
              <a:outerShdw blurRad="38100" dist="38100" dir="2700000" algn="tl">
                <a:srgbClr val="000000">
                  <a:alpha val="43137"/>
                </a:srgbClr>
              </a:outerShdw>
            </a:effectLst>
          </a:endParaRPr>
        </a:p>
      </dgm:t>
    </dgm:pt>
    <dgm:pt modelId="{D927729C-1E0C-4E87-B48B-6F02B03A5F30}">
      <dgm:prSet custT="1"/>
      <dgm:spPr/>
      <dgm:t>
        <a:bodyPr/>
        <a:lstStyle/>
        <a:p>
          <a:r>
            <a:rPr lang="en-US" sz="1800" b="1">
              <a:effectLst>
                <a:outerShdw blurRad="38100" dist="38100" dir="2700000" algn="tl">
                  <a:srgbClr val="000000">
                    <a:alpha val="43137"/>
                  </a:srgbClr>
                </a:outerShdw>
              </a:effectLst>
            </a:rPr>
            <a:t>Making Himself God (Jn. 10:33)</a:t>
          </a:r>
          <a:endParaRPr lang="es-ES" sz="1800" b="1">
            <a:effectLst>
              <a:outerShdw blurRad="38100" dist="38100" dir="2700000" algn="tl">
                <a:srgbClr val="000000">
                  <a:alpha val="43137"/>
                </a:srgbClr>
              </a:outerShdw>
            </a:effectLst>
          </a:endParaRPr>
        </a:p>
      </dgm:t>
    </dgm:pt>
    <dgm:pt modelId="{38D098F3-1548-4395-9557-6BD54648ED24}" type="parTrans" cxnId="{568BB54B-4C44-460C-88C8-3D0FD59ACC0B}">
      <dgm:prSet/>
      <dgm:spPr/>
      <dgm:t>
        <a:bodyPr/>
        <a:lstStyle/>
        <a:p>
          <a:endParaRPr lang="es-ES" sz="1800" b="1">
            <a:effectLst>
              <a:outerShdw blurRad="38100" dist="38100" dir="2700000" algn="tl">
                <a:srgbClr val="000000">
                  <a:alpha val="43137"/>
                </a:srgbClr>
              </a:outerShdw>
            </a:effectLst>
          </a:endParaRPr>
        </a:p>
      </dgm:t>
    </dgm:pt>
    <dgm:pt modelId="{8F6678AE-5482-46BE-8F25-497D51E7EDD9}" type="sibTrans" cxnId="{568BB54B-4C44-460C-88C8-3D0FD59ACC0B}">
      <dgm:prSet/>
      <dgm:spPr/>
      <dgm:t>
        <a:bodyPr/>
        <a:lstStyle/>
        <a:p>
          <a:endParaRPr lang="es-ES" sz="1800" b="1">
            <a:effectLst>
              <a:outerShdw blurRad="38100" dist="38100" dir="2700000" algn="tl">
                <a:srgbClr val="000000">
                  <a:alpha val="43137"/>
                </a:srgbClr>
              </a:outerShdw>
            </a:effectLst>
          </a:endParaRPr>
        </a:p>
      </dgm:t>
    </dgm:pt>
    <dgm:pt modelId="{7E99E310-34E5-4210-9A95-5CB8C064F0B7}" type="pres">
      <dgm:prSet presAssocID="{548518B5-C981-486D-BF5F-D8A06C701957}" presName="linear" presStyleCnt="0">
        <dgm:presLayoutVars>
          <dgm:animLvl val="lvl"/>
          <dgm:resizeHandles val="exact"/>
        </dgm:presLayoutVars>
      </dgm:prSet>
      <dgm:spPr/>
    </dgm:pt>
    <dgm:pt modelId="{AFC4D2AC-FBAA-46A9-A36C-FA73B5E71F3C}" type="pres">
      <dgm:prSet presAssocID="{D9EA8179-2CAA-4AB9-B182-FA445926DB77}" presName="parentText" presStyleLbl="node1" presStyleIdx="0" presStyleCnt="2">
        <dgm:presLayoutVars>
          <dgm:chMax val="0"/>
          <dgm:bulletEnabled val="1"/>
        </dgm:presLayoutVars>
      </dgm:prSet>
      <dgm:spPr/>
    </dgm:pt>
    <dgm:pt modelId="{5766341F-E41B-4E37-BC6E-7BE2D2771D80}" type="pres">
      <dgm:prSet presAssocID="{94179F12-6B23-4F70-A1DD-B54BBE07AA01}" presName="spacer" presStyleCnt="0"/>
      <dgm:spPr/>
    </dgm:pt>
    <dgm:pt modelId="{8A708062-9956-4FC9-AF19-66546FF6D0DE}" type="pres">
      <dgm:prSet presAssocID="{D927729C-1E0C-4E87-B48B-6F02B03A5F30}" presName="parentText" presStyleLbl="node1" presStyleIdx="1" presStyleCnt="2">
        <dgm:presLayoutVars>
          <dgm:chMax val="0"/>
          <dgm:bulletEnabled val="1"/>
        </dgm:presLayoutVars>
      </dgm:prSet>
      <dgm:spPr/>
    </dgm:pt>
  </dgm:ptLst>
  <dgm:cxnLst>
    <dgm:cxn modelId="{F6D5E72D-C4A8-48ED-B468-78FB289C4133}" srcId="{548518B5-C981-486D-BF5F-D8A06C701957}" destId="{D9EA8179-2CAA-4AB9-B182-FA445926DB77}" srcOrd="0" destOrd="0" parTransId="{12B8C5BC-EFB8-4F34-8FC3-868F479E0E5D}" sibTransId="{94179F12-6B23-4F70-A1DD-B54BBE07AA01}"/>
    <dgm:cxn modelId="{5CEF2A49-45F6-4154-A800-27A8AED3DB83}" type="presOf" srcId="{D9EA8179-2CAA-4AB9-B182-FA445926DB77}" destId="{AFC4D2AC-FBAA-46A9-A36C-FA73B5E71F3C}" srcOrd="0" destOrd="0" presId="urn:microsoft.com/office/officeart/2005/8/layout/vList2"/>
    <dgm:cxn modelId="{568BB54B-4C44-460C-88C8-3D0FD59ACC0B}" srcId="{548518B5-C981-486D-BF5F-D8A06C701957}" destId="{D927729C-1E0C-4E87-B48B-6F02B03A5F30}" srcOrd="1" destOrd="0" parTransId="{38D098F3-1548-4395-9557-6BD54648ED24}" sibTransId="{8F6678AE-5482-46BE-8F25-497D51E7EDD9}"/>
    <dgm:cxn modelId="{FF232AC9-756D-42E7-978D-998E54B2D84E}" type="presOf" srcId="{D927729C-1E0C-4E87-B48B-6F02B03A5F30}" destId="{8A708062-9956-4FC9-AF19-66546FF6D0DE}" srcOrd="0" destOrd="0" presId="urn:microsoft.com/office/officeart/2005/8/layout/vList2"/>
    <dgm:cxn modelId="{7BF7ABD8-4710-44D2-B15F-B57D35073D81}" type="presOf" srcId="{548518B5-C981-486D-BF5F-D8A06C701957}" destId="{7E99E310-34E5-4210-9A95-5CB8C064F0B7}" srcOrd="0" destOrd="0" presId="urn:microsoft.com/office/officeart/2005/8/layout/vList2"/>
    <dgm:cxn modelId="{669D2D35-F109-4C76-A022-342AD958ADBE}" type="presParOf" srcId="{7E99E310-34E5-4210-9A95-5CB8C064F0B7}" destId="{AFC4D2AC-FBAA-46A9-A36C-FA73B5E71F3C}" srcOrd="0" destOrd="0" presId="urn:microsoft.com/office/officeart/2005/8/layout/vList2"/>
    <dgm:cxn modelId="{EC19A65F-129C-4848-897F-29053DE42CBC}" type="presParOf" srcId="{7E99E310-34E5-4210-9A95-5CB8C064F0B7}" destId="{5766341F-E41B-4E37-BC6E-7BE2D2771D80}" srcOrd="1" destOrd="0" presId="urn:microsoft.com/office/officeart/2005/8/layout/vList2"/>
    <dgm:cxn modelId="{1874D0EF-70F6-4E0A-9F8D-C50C9DD207B4}" type="presParOf" srcId="{7E99E310-34E5-4210-9A95-5CB8C064F0B7}" destId="{8A708062-9956-4FC9-AF19-66546FF6D0DE}"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DBCF43-B96D-4363-82FF-2D8F50666F75}">
      <dsp:nvSpPr>
        <dsp:cNvPr id="0" name=""/>
        <dsp:cNvSpPr/>
      </dsp:nvSpPr>
      <dsp:spPr>
        <a:xfrm>
          <a:off x="8144" y="0"/>
          <a:ext cx="1820377" cy="1415359"/>
        </a:xfrm>
        <a:prstGeom prst="roundRect">
          <a:avLst>
            <a:gd name="adj" fmla="val 1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effectLst>
                <a:outerShdw blurRad="38100" dist="38100" dir="2700000" algn="tl">
                  <a:srgbClr val="000000">
                    <a:alpha val="43137"/>
                  </a:srgbClr>
                </a:outerShdw>
              </a:effectLst>
            </a:rPr>
            <a:t>The dragon (Satan) gives its power to the beast </a:t>
          </a:r>
          <a:br>
            <a:rPr lang="en-US" sz="1700" b="1" kern="1200">
              <a:effectLst>
                <a:outerShdw blurRad="38100" dist="38100" dir="2700000" algn="tl">
                  <a:srgbClr val="000000">
                    <a:alpha val="43137"/>
                  </a:srgbClr>
                </a:outerShdw>
              </a:effectLst>
            </a:rPr>
          </a:br>
          <a:r>
            <a:rPr lang="en-US" sz="1700" b="1" kern="1200">
              <a:effectLst>
                <a:outerShdw blurRad="38100" dist="38100" dir="2700000" algn="tl">
                  <a:srgbClr val="000000">
                    <a:alpha val="43137"/>
                  </a:srgbClr>
                </a:outerShdw>
              </a:effectLst>
            </a:rPr>
            <a:t>(Rev. 13:2)</a:t>
          </a:r>
          <a:endParaRPr lang="es-ES" sz="1700" kern="1200" dirty="0">
            <a:effectLst>
              <a:outerShdw blurRad="38100" dist="38100" dir="2700000" algn="tl">
                <a:srgbClr val="000000">
                  <a:alpha val="43137"/>
                </a:srgbClr>
              </a:outerShdw>
            </a:effectLst>
          </a:endParaRPr>
        </a:p>
      </dsp:txBody>
      <dsp:txXfrm>
        <a:off x="49598" y="41454"/>
        <a:ext cx="1737469" cy="1332451"/>
      </dsp:txXfrm>
    </dsp:sp>
    <dsp:sp modelId="{27146800-56FE-418F-8B5C-6D379581FD92}">
      <dsp:nvSpPr>
        <dsp:cNvPr id="0" name=""/>
        <dsp:cNvSpPr/>
      </dsp:nvSpPr>
      <dsp:spPr>
        <a:xfrm>
          <a:off x="1952556" y="553876"/>
          <a:ext cx="262952" cy="307605"/>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1952556" y="615397"/>
        <a:ext cx="184066" cy="184563"/>
      </dsp:txXfrm>
    </dsp:sp>
    <dsp:sp modelId="{82D778E3-CF10-4B33-AA7B-7F628A0D7915}">
      <dsp:nvSpPr>
        <dsp:cNvPr id="0" name=""/>
        <dsp:cNvSpPr/>
      </dsp:nvSpPr>
      <dsp:spPr>
        <a:xfrm>
          <a:off x="2324659" y="0"/>
          <a:ext cx="1760890" cy="1415359"/>
        </a:xfrm>
        <a:prstGeom prst="roundRect">
          <a:avLst>
            <a:gd name="adj" fmla="val 10000"/>
          </a:avLst>
        </a:prstGeom>
        <a:solidFill>
          <a:schemeClr val="accent2">
            <a:hueOff val="4725010"/>
            <a:satOff val="0"/>
            <a:lumOff val="-4967"/>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effectLst>
                <a:outerShdw blurRad="38100" dist="38100" dir="2700000" algn="tl">
                  <a:srgbClr val="000000">
                    <a:alpha val="43137"/>
                  </a:srgbClr>
                </a:outerShdw>
              </a:effectLst>
            </a:rPr>
            <a:t>The whole earth worships the dragon thanks to the beast </a:t>
          </a:r>
          <a:br>
            <a:rPr lang="en-US" sz="1700" b="1" kern="1200">
              <a:effectLst>
                <a:outerShdw blurRad="38100" dist="38100" dir="2700000" algn="tl">
                  <a:srgbClr val="000000">
                    <a:alpha val="43137"/>
                  </a:srgbClr>
                </a:outerShdw>
              </a:effectLst>
            </a:rPr>
          </a:br>
          <a:r>
            <a:rPr lang="en-US" sz="1700" b="1" kern="1200">
              <a:effectLst>
                <a:outerShdw blurRad="38100" dist="38100" dir="2700000" algn="tl">
                  <a:srgbClr val="000000">
                    <a:alpha val="43137"/>
                  </a:srgbClr>
                </a:outerShdw>
              </a:effectLst>
            </a:rPr>
            <a:t>(Rev. 13:4)</a:t>
          </a:r>
          <a:endParaRPr lang="es-ES" sz="1700" kern="1200" dirty="0">
            <a:effectLst>
              <a:outerShdw blurRad="38100" dist="38100" dir="2700000" algn="tl">
                <a:srgbClr val="000000">
                  <a:alpha val="43137"/>
                </a:srgbClr>
              </a:outerShdw>
            </a:effectLst>
          </a:endParaRPr>
        </a:p>
      </dsp:txBody>
      <dsp:txXfrm>
        <a:off x="2366113" y="41454"/>
        <a:ext cx="1677982" cy="1332451"/>
      </dsp:txXfrm>
    </dsp:sp>
    <dsp:sp modelId="{84527A69-5813-483F-B704-26B892D3B25A}">
      <dsp:nvSpPr>
        <dsp:cNvPr id="0" name=""/>
        <dsp:cNvSpPr/>
      </dsp:nvSpPr>
      <dsp:spPr>
        <a:xfrm>
          <a:off x="4209583" y="553876"/>
          <a:ext cx="262952" cy="307605"/>
        </a:xfrm>
        <a:prstGeom prst="rightArrow">
          <a:avLst>
            <a:gd name="adj1" fmla="val 60000"/>
            <a:gd name="adj2" fmla="val 50000"/>
          </a:avLst>
        </a:prstGeom>
        <a:solidFill>
          <a:schemeClr val="accent2">
            <a:hueOff val="7087515"/>
            <a:satOff val="0"/>
            <a:lumOff val="-745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4209583" y="615397"/>
        <a:ext cx="184066" cy="184563"/>
      </dsp:txXfrm>
    </dsp:sp>
    <dsp:sp modelId="{76E9DDF6-A1E6-47CB-BAF6-4623161BCD22}">
      <dsp:nvSpPr>
        <dsp:cNvPr id="0" name=""/>
        <dsp:cNvSpPr/>
      </dsp:nvSpPr>
      <dsp:spPr>
        <a:xfrm>
          <a:off x="4581686" y="0"/>
          <a:ext cx="2113681" cy="1415359"/>
        </a:xfrm>
        <a:prstGeom prst="roundRect">
          <a:avLst>
            <a:gd name="adj" fmla="val 10000"/>
          </a:avLst>
        </a:prstGeom>
        <a:solidFill>
          <a:schemeClr val="accent2">
            <a:hueOff val="9450020"/>
            <a:satOff val="0"/>
            <a:lumOff val="-9935"/>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ts val="1700"/>
            </a:lnSpc>
            <a:spcBef>
              <a:spcPct val="0"/>
            </a:spcBef>
            <a:spcAft>
              <a:spcPct val="35000"/>
            </a:spcAft>
            <a:buNone/>
          </a:pPr>
          <a:r>
            <a:rPr lang="en-US" sz="1700" b="1" kern="1200">
              <a:effectLst>
                <a:outerShdw blurRad="38100" dist="38100" dir="2700000" algn="tl">
                  <a:srgbClr val="000000">
                    <a:alpha val="43137"/>
                  </a:srgbClr>
                </a:outerShdw>
              </a:effectLst>
            </a:rPr>
            <a:t>A second beast (a false prophet) applies the power of the beast and moves everyone to worship it (Rev. 13:12)</a:t>
          </a:r>
          <a:endParaRPr lang="es-ES" sz="1700" kern="1200" dirty="0">
            <a:effectLst>
              <a:outerShdw blurRad="38100" dist="38100" dir="2700000" algn="tl">
                <a:srgbClr val="000000">
                  <a:alpha val="43137"/>
                </a:srgbClr>
              </a:outerShdw>
            </a:effectLst>
          </a:endParaRPr>
        </a:p>
      </dsp:txBody>
      <dsp:txXfrm>
        <a:off x="4623140" y="41454"/>
        <a:ext cx="2030773" cy="1332451"/>
      </dsp:txXfrm>
    </dsp:sp>
    <dsp:sp modelId="{968E5D66-5FB4-42B8-A7D3-E977AEF6FA51}">
      <dsp:nvSpPr>
        <dsp:cNvPr id="0" name=""/>
        <dsp:cNvSpPr/>
      </dsp:nvSpPr>
      <dsp:spPr>
        <a:xfrm>
          <a:off x="6819402" y="553876"/>
          <a:ext cx="262952" cy="307605"/>
        </a:xfrm>
        <a:prstGeom prst="rightArrow">
          <a:avLst>
            <a:gd name="adj1" fmla="val 60000"/>
            <a:gd name="adj2" fmla="val 50000"/>
          </a:avLst>
        </a:prstGeom>
        <a:solidFill>
          <a:schemeClr val="accent2">
            <a:hueOff val="14175029"/>
            <a:satOff val="0"/>
            <a:lumOff val="-14902"/>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es-ES" sz="1800" kern="1200">
            <a:effectLst>
              <a:outerShdw blurRad="38100" dist="38100" dir="2700000" algn="tl">
                <a:srgbClr val="000000">
                  <a:alpha val="43137"/>
                </a:srgbClr>
              </a:outerShdw>
            </a:effectLst>
          </a:endParaRPr>
        </a:p>
      </dsp:txBody>
      <dsp:txXfrm>
        <a:off x="6819402" y="615397"/>
        <a:ext cx="184066" cy="184563"/>
      </dsp:txXfrm>
    </dsp:sp>
    <dsp:sp modelId="{19BD2A4F-2C84-486B-A34A-5F655FFF665E}">
      <dsp:nvSpPr>
        <dsp:cNvPr id="0" name=""/>
        <dsp:cNvSpPr/>
      </dsp:nvSpPr>
      <dsp:spPr>
        <a:xfrm>
          <a:off x="7191504" y="0"/>
          <a:ext cx="1785176" cy="1415359"/>
        </a:xfrm>
        <a:prstGeom prst="roundRect">
          <a:avLst>
            <a:gd name="adj" fmla="val 10000"/>
          </a:avLst>
        </a:prstGeom>
        <a:solidFill>
          <a:schemeClr val="accent2">
            <a:hueOff val="14175029"/>
            <a:satOff val="0"/>
            <a:lumOff val="-1490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a:effectLst>
                <a:outerShdw blurRad="38100" dist="38100" dir="2700000" algn="tl">
                  <a:srgbClr val="000000">
                    <a:alpha val="43137"/>
                  </a:srgbClr>
                </a:outerShdw>
              </a:effectLst>
            </a:rPr>
            <a:t>Besides, it makes an image that is also worshipped (Rev. 13:14)</a:t>
          </a:r>
          <a:endParaRPr lang="es-ES" sz="1700" kern="1200" dirty="0">
            <a:effectLst>
              <a:outerShdw blurRad="38100" dist="38100" dir="2700000" algn="tl">
                <a:srgbClr val="000000">
                  <a:alpha val="43137"/>
                </a:srgbClr>
              </a:outerShdw>
            </a:effectLst>
          </a:endParaRPr>
        </a:p>
      </dsp:txBody>
      <dsp:txXfrm>
        <a:off x="7232958" y="41454"/>
        <a:ext cx="1702268" cy="133245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C4D2AC-FBAA-46A9-A36C-FA73B5E71F3C}">
      <dsp:nvSpPr>
        <dsp:cNvPr id="0" name=""/>
        <dsp:cNvSpPr/>
      </dsp:nvSpPr>
      <dsp:spPr>
        <a:xfrm>
          <a:off x="0" y="50"/>
          <a:ext cx="3749802" cy="392315"/>
        </a:xfrm>
        <a:prstGeom prst="roundRect">
          <a:avLst/>
        </a:prstGeom>
        <a:solidFill>
          <a:schemeClr val="accent6">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Forgiving sins (Lk. 5:21)</a:t>
          </a:r>
          <a:endParaRPr lang="es-ES" sz="1800" b="1" kern="1200">
            <a:effectLst>
              <a:outerShdw blurRad="38100" dist="38100" dir="2700000" algn="tl">
                <a:srgbClr val="000000">
                  <a:alpha val="43137"/>
                </a:srgbClr>
              </a:outerShdw>
            </a:effectLst>
          </a:endParaRPr>
        </a:p>
      </dsp:txBody>
      <dsp:txXfrm>
        <a:off x="19151" y="19201"/>
        <a:ext cx="3711500" cy="354013"/>
      </dsp:txXfrm>
    </dsp:sp>
    <dsp:sp modelId="{8A708062-9956-4FC9-AF19-66546FF6D0DE}">
      <dsp:nvSpPr>
        <dsp:cNvPr id="0" name=""/>
        <dsp:cNvSpPr/>
      </dsp:nvSpPr>
      <dsp:spPr>
        <a:xfrm>
          <a:off x="0" y="405416"/>
          <a:ext cx="3749802" cy="392315"/>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a:effectLst>
                <a:outerShdw blurRad="38100" dist="38100" dir="2700000" algn="tl">
                  <a:srgbClr val="000000">
                    <a:alpha val="43137"/>
                  </a:srgbClr>
                </a:outerShdw>
              </a:effectLst>
            </a:rPr>
            <a:t>Making Himself God (Jn. 10:33)</a:t>
          </a:r>
          <a:endParaRPr lang="es-ES" sz="1800" b="1" kern="1200">
            <a:effectLst>
              <a:outerShdw blurRad="38100" dist="38100" dir="2700000" algn="tl">
                <a:srgbClr val="000000">
                  <a:alpha val="43137"/>
                </a:srgbClr>
              </a:outerShdw>
            </a:effectLst>
          </a:endParaRPr>
        </a:p>
      </dsp:txBody>
      <dsp:txXfrm>
        <a:off x="19151" y="424567"/>
        <a:ext cx="3711500" cy="35401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EB30B861-8DDA-466D-87B6-855DBADDC1D9}" type="datetimeFigureOut">
              <a:rPr lang="es-ES" smtClean="0"/>
              <a:t>23/05/2023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280702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B30B861-8DDA-466D-87B6-855DBADDC1D9}" type="datetimeFigureOut">
              <a:rPr lang="es-ES" smtClean="0"/>
              <a:t>23/05/2023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261472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B30B861-8DDA-466D-87B6-855DBADDC1D9}" type="datetimeFigureOut">
              <a:rPr lang="es-ES" smtClean="0"/>
              <a:t>23/05/2023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2077646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B30B861-8DDA-466D-87B6-855DBADDC1D9}" type="datetimeFigureOut">
              <a:rPr lang="es-ES" smtClean="0"/>
              <a:t>23/05/2023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2100744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EB30B861-8DDA-466D-87B6-855DBADDC1D9}" type="datetimeFigureOut">
              <a:rPr lang="es-ES" smtClean="0"/>
              <a:t>23/05/2023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1931466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EB30B861-8DDA-466D-87B6-855DBADDC1D9}" type="datetimeFigureOut">
              <a:rPr lang="es-ES" smtClean="0"/>
              <a:t>23/05/2023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1726688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4" name="Content Placeholder 3"/>
          <p:cNvSpPr>
            <a:spLocks noGrp="1"/>
          </p:cNvSpPr>
          <p:nvPr>
            <p:ph sz="half" idx="2"/>
          </p:nvPr>
        </p:nvSpPr>
        <p:spPr>
          <a:xfrm>
            <a:off x="629842" y="1878806"/>
            <a:ext cx="3868340"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los estilos de texto del patrón</a:t>
            </a:r>
          </a:p>
        </p:txBody>
      </p:sp>
      <p:sp>
        <p:nvSpPr>
          <p:cNvPr id="6" name="Content Placeholder 5"/>
          <p:cNvSpPr>
            <a:spLocks noGrp="1"/>
          </p:cNvSpPr>
          <p:nvPr>
            <p:ph sz="quarter" idx="4"/>
          </p:nvPr>
        </p:nvSpPr>
        <p:spPr>
          <a:xfrm>
            <a:off x="4629150" y="1878806"/>
            <a:ext cx="3887391" cy="276344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EB30B861-8DDA-466D-87B6-855DBADDC1D9}" type="datetimeFigureOut">
              <a:rPr lang="es-ES" smtClean="0"/>
              <a:t>23/05/2023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305892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EB30B861-8DDA-466D-87B6-855DBADDC1D9}" type="datetimeFigureOut">
              <a:rPr lang="es-ES" smtClean="0"/>
              <a:t>23/05/2023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320571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30B861-8DDA-466D-87B6-855DBADDC1D9}" type="datetimeFigureOut">
              <a:rPr lang="es-ES" smtClean="0"/>
              <a:t>23/05/2023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2027963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B30B861-8DDA-466D-87B6-855DBADDC1D9}" type="datetimeFigureOut">
              <a:rPr lang="es-ES" smtClean="0"/>
              <a:t>23/05/2023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2780258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EB30B861-8DDA-466D-87B6-855DBADDC1D9}" type="datetimeFigureOut">
              <a:rPr lang="es-ES" smtClean="0"/>
              <a:t>23/05/2023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D691D77E-3610-49F0-AEAC-6558C4204FDD}" type="slidenum">
              <a:rPr lang="es-ES" smtClean="0"/>
              <a:t>‹Nº›</a:t>
            </a:fld>
            <a:endParaRPr lang="es-ES"/>
          </a:p>
        </p:txBody>
      </p:sp>
    </p:spTree>
    <p:extLst>
      <p:ext uri="{BB962C8B-B14F-4D97-AF65-F5344CB8AC3E}">
        <p14:creationId xmlns:p14="http://schemas.microsoft.com/office/powerpoint/2010/main" val="408203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B30B861-8DDA-466D-87B6-855DBADDC1D9}" type="datetimeFigureOut">
              <a:rPr lang="es-ES" smtClean="0"/>
              <a:t>23/05/2023</a:t>
            </a:fld>
            <a:endParaRPr lang="es-E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s-E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691D77E-3610-49F0-AEAC-6558C4204FDD}" type="slidenum">
              <a:rPr lang="es-ES" smtClean="0"/>
              <a:t>‹Nº›</a:t>
            </a:fld>
            <a:endParaRPr lang="es-ES"/>
          </a:p>
        </p:txBody>
      </p:sp>
    </p:spTree>
    <p:extLst>
      <p:ext uri="{BB962C8B-B14F-4D97-AF65-F5344CB8AC3E}">
        <p14:creationId xmlns:p14="http://schemas.microsoft.com/office/powerpoint/2010/main" val="3660195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image" Target="../media/image38.jpg"/><Relationship Id="rId5" Type="http://schemas.openxmlformats.org/officeDocument/2006/relationships/diagramQuickStyle" Target="../diagrams/quickStyle2.xml"/><Relationship Id="rId10" Type="http://schemas.openxmlformats.org/officeDocument/2006/relationships/image" Target="../media/image37.jpeg"/><Relationship Id="rId4" Type="http://schemas.openxmlformats.org/officeDocument/2006/relationships/diagramLayout" Target="../diagrams/layout2.xml"/><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2.jpg"/><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EED8C19-B58D-EA75-AF5F-465A41380E1D}"/>
              </a:ext>
            </a:extLst>
          </p:cNvPr>
          <p:cNvSpPr txBox="1"/>
          <p:nvPr/>
        </p:nvSpPr>
        <p:spPr>
          <a:xfrm>
            <a:off x="0" y="-37206"/>
            <a:ext cx="5838408" cy="1754326"/>
          </a:xfrm>
          <a:prstGeom prst="rect">
            <a:avLst/>
          </a:prstGeom>
          <a:noFill/>
        </p:spPr>
        <p:txBody>
          <a:bodyPr wrap="square" rtlCol="0">
            <a:spAutoFit/>
          </a:bodyPr>
          <a:lstStyle/>
          <a:p>
            <a:pPr algn="ctr"/>
            <a:r>
              <a:rPr lang="en-US" sz="4000" b="1" spc="50">
                <a:ln w="12700" cmpd="sng">
                  <a:solidFill>
                    <a:srgbClr val="7030A0"/>
                  </a:solidFill>
                  <a:prstDash val="solid"/>
                </a:ln>
                <a:solidFill>
                  <a:srgbClr val="70AD47">
                    <a:tint val="1000"/>
                  </a:srgbClr>
                </a:solidFill>
                <a:effectLst>
                  <a:glow rad="50800">
                    <a:srgbClr val="532476">
                      <a:alpha val="40000"/>
                    </a:srgbClr>
                  </a:glow>
                </a:effectLst>
              </a:rPr>
              <a:t>THE SEAL OF GOD AND MARK OF THE BEAST:</a:t>
            </a:r>
            <a:r>
              <a:rPr lang="es-ES" sz="4000" b="1" spc="50">
                <a:ln w="12700" cmpd="sng">
                  <a:solidFill>
                    <a:srgbClr val="7030A0"/>
                  </a:solidFill>
                  <a:prstDash val="solid"/>
                </a:ln>
                <a:solidFill>
                  <a:srgbClr val="70AD47">
                    <a:tint val="1000"/>
                  </a:srgbClr>
                </a:solidFill>
                <a:effectLst>
                  <a:glow rad="50800">
                    <a:srgbClr val="532476">
                      <a:alpha val="40000"/>
                    </a:srgbClr>
                  </a:glow>
                </a:effectLst>
              </a:rPr>
              <a:t> </a:t>
            </a:r>
            <a:br>
              <a:rPr lang="es-ES" sz="4000" b="1" spc="50">
                <a:ln w="12700" cmpd="sng">
                  <a:solidFill>
                    <a:srgbClr val="7030A0"/>
                  </a:solidFill>
                  <a:prstDash val="solid"/>
                </a:ln>
                <a:solidFill>
                  <a:srgbClr val="70AD47">
                    <a:tint val="1000"/>
                  </a:srgbClr>
                </a:solidFill>
                <a:effectLst>
                  <a:glow rad="50800">
                    <a:srgbClr val="532476">
                      <a:alpha val="40000"/>
                    </a:srgbClr>
                  </a:glow>
                </a:effectLst>
              </a:rPr>
            </a:br>
            <a:r>
              <a:rPr lang="es-ES" sz="2800" b="1" spc="50">
                <a:ln w="12700" cmpd="sng">
                  <a:solidFill>
                    <a:srgbClr val="7030A0"/>
                  </a:solidFill>
                  <a:prstDash val="solid"/>
                </a:ln>
                <a:solidFill>
                  <a:srgbClr val="70AD47">
                    <a:tint val="1000"/>
                  </a:srgbClr>
                </a:solidFill>
                <a:effectLst>
                  <a:glow rad="50800">
                    <a:srgbClr val="532476">
                      <a:alpha val="40000"/>
                    </a:srgbClr>
                  </a:glow>
                </a:effectLst>
              </a:rPr>
              <a:t>PART 1</a:t>
            </a:r>
            <a:endParaRPr lang="es-ES" sz="3600" b="1" spc="50" dirty="0">
              <a:ln w="12700" cmpd="sng">
                <a:solidFill>
                  <a:srgbClr val="7030A0"/>
                </a:solidFill>
                <a:prstDash val="solid"/>
              </a:ln>
              <a:solidFill>
                <a:srgbClr val="70AD47">
                  <a:tint val="1000"/>
                </a:srgbClr>
              </a:solidFill>
              <a:effectLst>
                <a:glow rad="50800">
                  <a:srgbClr val="532476">
                    <a:alpha val="40000"/>
                  </a:srgbClr>
                </a:glow>
              </a:effectLst>
            </a:endParaRPr>
          </a:p>
        </p:txBody>
      </p:sp>
      <p:sp>
        <p:nvSpPr>
          <p:cNvPr id="5" name="CuadroTexto 4">
            <a:extLst>
              <a:ext uri="{FF2B5EF4-FFF2-40B4-BE49-F238E27FC236}">
                <a16:creationId xmlns:a16="http://schemas.microsoft.com/office/drawing/2014/main" id="{6FC1E412-1A80-8E84-CDF1-E2B06445E0D4}"/>
              </a:ext>
            </a:extLst>
          </p:cNvPr>
          <p:cNvSpPr txBox="1"/>
          <p:nvPr/>
        </p:nvSpPr>
        <p:spPr>
          <a:xfrm>
            <a:off x="6754091" y="4753173"/>
            <a:ext cx="2341418" cy="307777"/>
          </a:xfrm>
          <a:prstGeom prst="rect">
            <a:avLst/>
          </a:prstGeom>
          <a:noFill/>
        </p:spPr>
        <p:txBody>
          <a:bodyPr wrap="square" rtlCol="0">
            <a:spAutoFit/>
          </a:bodyPr>
          <a:lstStyle/>
          <a:p>
            <a:pPr algn="r"/>
            <a:r>
              <a:rPr lang="es-ES" sz="1400" b="1">
                <a:solidFill>
                  <a:srgbClr val="E3D5C5"/>
                </a:solidFill>
                <a:effectLst>
                  <a:outerShdw blurRad="38100" dist="38100" dir="2700000" algn="tl">
                    <a:srgbClr val="000000">
                      <a:alpha val="43137"/>
                    </a:srgbClr>
                  </a:outerShdw>
                </a:effectLst>
              </a:rPr>
              <a:t>Lesson 11 for June 10, 2023</a:t>
            </a:r>
            <a:endParaRPr lang="es-ES" sz="1400" b="1" dirty="0">
              <a:solidFill>
                <a:srgbClr val="E3D5C5"/>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10358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793F13-D51C-04DA-7ACA-63CE3F0A4DC9}"/>
              </a:ext>
            </a:extLst>
          </p:cNvPr>
          <p:cNvSpPr txBox="1"/>
          <p:nvPr/>
        </p:nvSpPr>
        <p:spPr>
          <a:xfrm>
            <a:off x="1351871" y="705325"/>
            <a:ext cx="6440258" cy="3631763"/>
          </a:xfrm>
          <a:prstGeom prst="rect">
            <a:avLst/>
          </a:prstGeom>
          <a:noFill/>
        </p:spPr>
        <p:txBody>
          <a:bodyPr wrap="square">
            <a:spAutoFit/>
          </a:bodyPr>
          <a:lstStyle/>
          <a:p>
            <a:pPr>
              <a:spcBef>
                <a:spcPts val="600"/>
              </a:spcBef>
            </a:pPr>
            <a:r>
              <a:rPr lang="es-ES" sz="2300" b="1">
                <a:latin typeface="Constantia" panose="02030602050306030303" pitchFamily="18" charset="0"/>
              </a:rPr>
              <a:t>“</a:t>
            </a:r>
            <a:r>
              <a:rPr lang="en-US" sz="2300" b="1">
                <a:latin typeface="Constantia" panose="02030602050306030303" pitchFamily="18" charset="0"/>
              </a:rPr>
              <a:t>It is not the fear of punishment, or the hope of everlasting reward, that leads the disciples of Christ to follow Him. They behold the Saviour's matchless love, revealed throughout His pilgrimage on earth, from the manger of Bethlehem to Calvary's cross, and the sight of Him attracts, it softens and subdues the soul. Love awakens in the heart of the beholders. They hear His voice, and they follow Him.</a:t>
            </a:r>
            <a:r>
              <a:rPr lang="es-ES" sz="2300" b="1">
                <a:latin typeface="Constantia" panose="02030602050306030303" pitchFamily="18" charset="0"/>
              </a:rPr>
              <a:t>”</a:t>
            </a:r>
            <a:endParaRPr lang="es-ES" sz="2300" b="1" dirty="0">
              <a:latin typeface="Constantia" panose="02030602050306030303" pitchFamily="18" charset="0"/>
            </a:endParaRPr>
          </a:p>
        </p:txBody>
      </p:sp>
      <p:sp>
        <p:nvSpPr>
          <p:cNvPr id="4" name="CuadroTexto 3">
            <a:extLst>
              <a:ext uri="{FF2B5EF4-FFF2-40B4-BE49-F238E27FC236}">
                <a16:creationId xmlns:a16="http://schemas.microsoft.com/office/drawing/2014/main" id="{3FBBE062-9BCA-A7F7-35B9-28619A101A7B}"/>
              </a:ext>
            </a:extLst>
          </p:cNvPr>
          <p:cNvSpPr txBox="1"/>
          <p:nvPr/>
        </p:nvSpPr>
        <p:spPr>
          <a:xfrm>
            <a:off x="4540069" y="4129999"/>
            <a:ext cx="3358483" cy="307777"/>
          </a:xfrm>
          <a:prstGeom prst="rect">
            <a:avLst/>
          </a:prstGeom>
          <a:noFill/>
        </p:spPr>
        <p:txBody>
          <a:bodyPr wrap="none" rtlCol="0">
            <a:spAutoFit/>
          </a:bodyPr>
          <a:lstStyle/>
          <a:p>
            <a:pPr algn="r"/>
            <a:r>
              <a:rPr lang="en-US" sz="1400" b="1"/>
              <a:t>E. G. W. (The Desire of Ages, cp. 52, p. 480)</a:t>
            </a:r>
            <a:endParaRPr lang="es-ES" sz="1400" b="1" dirty="0"/>
          </a:p>
        </p:txBody>
      </p:sp>
    </p:spTree>
    <p:extLst>
      <p:ext uri="{BB962C8B-B14F-4D97-AF65-F5344CB8AC3E}">
        <p14:creationId xmlns:p14="http://schemas.microsoft.com/office/powerpoint/2010/main" val="404551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07AC5F2-3A7F-CE03-250E-4817959BCF75}"/>
              </a:ext>
            </a:extLst>
          </p:cNvPr>
          <p:cNvSpPr txBox="1"/>
          <p:nvPr/>
        </p:nvSpPr>
        <p:spPr>
          <a:xfrm>
            <a:off x="0" y="-35720"/>
            <a:ext cx="9143999" cy="707886"/>
          </a:xfrm>
          <a:prstGeom prst="rect">
            <a:avLst/>
          </a:prstGeom>
          <a:noFill/>
        </p:spPr>
        <p:txBody>
          <a:bodyPr wrap="square">
            <a:spAutoFit/>
          </a:bodyPr>
          <a:lstStyle/>
          <a:p>
            <a:pPr algn="ctr"/>
            <a:r>
              <a:rPr lang="es-ES" sz="4000" b="1">
                <a:ln w="10160">
                  <a:solidFill>
                    <a:schemeClr val="accent5"/>
                  </a:solidFill>
                  <a:prstDash val="solid"/>
                </a:ln>
                <a:solidFill>
                  <a:srgbClr val="FFFFFF"/>
                </a:solidFill>
                <a:effectLst>
                  <a:outerShdw blurRad="38100" dist="22860" dir="5400000" algn="tl" rotWithShape="0">
                    <a:srgbClr val="000000">
                      <a:alpha val="30000"/>
                    </a:srgbClr>
                  </a:outerShdw>
                </a:effectLst>
              </a:rPr>
              <a:t>OPPOSING THE BLASPHEMOUS POWER</a:t>
            </a:r>
            <a:endParaRPr lang="es-E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5" name="CuadroTexto 4">
            <a:extLst>
              <a:ext uri="{FF2B5EF4-FFF2-40B4-BE49-F238E27FC236}">
                <a16:creationId xmlns:a16="http://schemas.microsoft.com/office/drawing/2014/main" id="{449CC511-86D4-A4CC-3C65-3290FB2A05FF}"/>
              </a:ext>
            </a:extLst>
          </p:cNvPr>
          <p:cNvSpPr txBox="1"/>
          <p:nvPr/>
        </p:nvSpPr>
        <p:spPr>
          <a:xfrm>
            <a:off x="0" y="564444"/>
            <a:ext cx="9143998" cy="338554"/>
          </a:xfrm>
          <a:prstGeom prst="rect">
            <a:avLst/>
          </a:prstGeom>
          <a:noFill/>
        </p:spPr>
        <p:txBody>
          <a:bodyPr wrap="square">
            <a:spAutoFit/>
          </a:bodyPr>
          <a:lstStyle/>
          <a:p>
            <a:pPr algn="ctr"/>
            <a:r>
              <a:rPr lang="es-ES" sz="1600" b="1">
                <a:solidFill>
                  <a:srgbClr val="97D2FF"/>
                </a:solidFill>
                <a:effectLst>
                  <a:outerShdw blurRad="38100" dist="38100" dir="2700000" algn="tl">
                    <a:srgbClr val="000000">
                      <a:alpha val="43137"/>
                    </a:srgbClr>
                  </a:outerShdw>
                </a:effectLst>
                <a:latin typeface="Comic Sans MS" panose="030F0702030302020204" pitchFamily="66" charset="0"/>
              </a:rPr>
              <a:t>“</a:t>
            </a:r>
            <a:r>
              <a:rPr lang="en-US" sz="1600" b="1">
                <a:solidFill>
                  <a:srgbClr val="97D2FF"/>
                </a:solidFill>
                <a:effectLst>
                  <a:outerShdw blurRad="38100" dist="38100" dir="2700000" algn="tl">
                    <a:srgbClr val="000000">
                      <a:alpha val="43137"/>
                    </a:srgbClr>
                  </a:outerShdw>
                </a:effectLst>
                <a:latin typeface="Comic Sans MS" panose="030F0702030302020204" pitchFamily="66" charset="0"/>
              </a:rPr>
              <a:t>And he was given a mouth speaking great things and blasphemies […]</a:t>
            </a:r>
            <a:r>
              <a:rPr lang="es-ES" sz="1600" b="1">
                <a:solidFill>
                  <a:srgbClr val="97D2FF"/>
                </a:solidFill>
                <a:effectLst>
                  <a:outerShdw blurRad="38100" dist="38100" dir="2700000" algn="tl">
                    <a:srgbClr val="000000">
                      <a:alpha val="43137"/>
                    </a:srgbClr>
                  </a:outerShdw>
                </a:effectLst>
                <a:latin typeface="Comic Sans MS" panose="030F0702030302020204" pitchFamily="66" charset="0"/>
              </a:rPr>
              <a:t>” </a:t>
            </a:r>
            <a:r>
              <a:rPr lang="es-ES" sz="1200" b="1">
                <a:solidFill>
                  <a:srgbClr val="97D2FF"/>
                </a:solidFill>
                <a:effectLst>
                  <a:outerShdw blurRad="38100" dist="38100" dir="2700000" algn="tl">
                    <a:srgbClr val="000000">
                      <a:alpha val="43137"/>
                    </a:srgbClr>
                  </a:outerShdw>
                </a:effectLst>
                <a:latin typeface="Comic Sans MS" panose="030F0702030302020204" pitchFamily="66" charset="0"/>
              </a:rPr>
              <a:t>(Revelation 13:5</a:t>
            </a:r>
            <a:r>
              <a:rPr lang="es-ES" sz="1200" b="1" dirty="0">
                <a:solidFill>
                  <a:srgbClr val="97D2FF"/>
                </a:solidFill>
                <a:effectLst>
                  <a:outerShdw blurRad="38100" dist="38100" dir="2700000" algn="tl">
                    <a:srgbClr val="000000">
                      <a:alpha val="43137"/>
                    </a:srgbClr>
                  </a:outerShdw>
                </a:effectLst>
                <a:latin typeface="Comic Sans MS" panose="030F0702030302020204" pitchFamily="66" charset="0"/>
              </a:rPr>
              <a:t>)</a:t>
            </a:r>
            <a:endParaRPr lang="es-ES" sz="1600" b="1" dirty="0">
              <a:solidFill>
                <a:srgbClr val="97D2FF"/>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878D6308-5474-63F8-EEB1-D7DEB9771E49}"/>
              </a:ext>
            </a:extLst>
          </p:cNvPr>
          <p:cNvSpPr txBox="1"/>
          <p:nvPr/>
        </p:nvSpPr>
        <p:spPr>
          <a:xfrm>
            <a:off x="5097109" y="931746"/>
            <a:ext cx="4010513" cy="646331"/>
          </a:xfrm>
          <a:prstGeom prst="rect">
            <a:avLst/>
          </a:prstGeom>
          <a:noFill/>
        </p:spPr>
        <p:txBody>
          <a:bodyPr wrap="square" rtlCol="0">
            <a:spAutoFit/>
          </a:bodyPr>
          <a:lstStyle/>
          <a:p>
            <a:pPr>
              <a:spcBef>
                <a:spcPts val="600"/>
              </a:spcBef>
            </a:pPr>
            <a:r>
              <a:rPr lang="en-US" b="1"/>
              <a:t>Jesus was accused of two types of blasphemy:</a:t>
            </a:r>
            <a:endParaRPr lang="es-ES" b="1" dirty="0"/>
          </a:p>
        </p:txBody>
      </p:sp>
      <p:graphicFrame>
        <p:nvGraphicFramePr>
          <p:cNvPr id="2" name="Diagrama 1">
            <a:extLst>
              <a:ext uri="{FF2B5EF4-FFF2-40B4-BE49-F238E27FC236}">
                <a16:creationId xmlns:a16="http://schemas.microsoft.com/office/drawing/2014/main" id="{E75283BA-8A8F-F635-47FC-ACD155F22B93}"/>
              </a:ext>
            </a:extLst>
          </p:cNvPr>
          <p:cNvGraphicFramePr/>
          <p:nvPr>
            <p:extLst>
              <p:ext uri="{D42A27DB-BD31-4B8C-83A1-F6EECF244321}">
                <p14:modId xmlns:p14="http://schemas.microsoft.com/office/powerpoint/2010/main" val="1600234495"/>
              </p:ext>
            </p:extLst>
          </p:nvPr>
        </p:nvGraphicFramePr>
        <p:xfrm>
          <a:off x="5203508" y="1542920"/>
          <a:ext cx="3749802" cy="7977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66555FBA-5C90-5C26-08FA-28514A5F4EF4}"/>
              </a:ext>
            </a:extLst>
          </p:cNvPr>
          <p:cNvSpPr txBox="1"/>
          <p:nvPr/>
        </p:nvSpPr>
        <p:spPr>
          <a:xfrm>
            <a:off x="104214" y="2424261"/>
            <a:ext cx="7218130" cy="646331"/>
          </a:xfrm>
          <a:prstGeom prst="rect">
            <a:avLst/>
          </a:prstGeom>
          <a:noFill/>
        </p:spPr>
        <p:txBody>
          <a:bodyPr wrap="square" rtlCol="0">
            <a:spAutoFit/>
          </a:bodyPr>
          <a:lstStyle/>
          <a:p>
            <a:pPr>
              <a:spcBef>
                <a:spcPts val="600"/>
              </a:spcBef>
            </a:pPr>
            <a:r>
              <a:rPr lang="en-US" b="1"/>
              <a:t>Jesus was not blaspheming, because He was God. However, anyone who claims to do both things without actually being God is blasphemous.</a:t>
            </a:r>
            <a:endParaRPr lang="es-ES" b="1" dirty="0"/>
          </a:p>
        </p:txBody>
      </p:sp>
      <p:pic>
        <p:nvPicPr>
          <p:cNvPr id="10" name="Imagen 9" descr="Imagen que contiene edificio, persona, parado, hombre&#10;&#10;Descripción generada automáticamente">
            <a:extLst>
              <a:ext uri="{FF2B5EF4-FFF2-40B4-BE49-F238E27FC236}">
                <a16:creationId xmlns:a16="http://schemas.microsoft.com/office/drawing/2014/main" id="{EE1AED55-852E-1DEF-9242-D5EB7F574FFD}"/>
              </a:ext>
            </a:extLst>
          </p:cNvPr>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3140381" y="985754"/>
            <a:ext cx="1888892" cy="1354951"/>
          </a:xfrm>
          <a:prstGeom prst="round2DiagRect">
            <a:avLst>
              <a:gd name="adj1" fmla="val 16667"/>
              <a:gd name="adj2" fmla="val 0"/>
            </a:avLst>
          </a:prstGeom>
          <a:ln w="19050" cap="sq">
            <a:solidFill>
              <a:schemeClr val="accent2">
                <a:lumMod val="60000"/>
                <a:lumOff val="40000"/>
              </a:schemeClr>
            </a:solidFill>
            <a:miter lim="800000"/>
          </a:ln>
          <a:effectLst>
            <a:outerShdw blurRad="50800" dist="38100" dir="10800000" algn="r" rotWithShape="0">
              <a:prstClr val="black">
                <a:alpha val="40000"/>
              </a:prstClr>
            </a:outerShdw>
          </a:effectLst>
        </p:spPr>
      </p:pic>
      <p:pic>
        <p:nvPicPr>
          <p:cNvPr id="11" name="Imagen 10">
            <a:extLst>
              <a:ext uri="{FF2B5EF4-FFF2-40B4-BE49-F238E27FC236}">
                <a16:creationId xmlns:a16="http://schemas.microsoft.com/office/drawing/2014/main" id="{9AB54079-9595-222D-33AD-5D7E31B0ED58}"/>
              </a:ext>
            </a:extLst>
          </p:cNvPr>
          <p:cNvPicPr>
            <a:picLocks noChangeAspect="1"/>
          </p:cNvPicPr>
          <p:nvPr/>
        </p:nvPicPr>
        <p:blipFill>
          <a:blip r:embed="rId9"/>
          <a:stretch>
            <a:fillRect/>
          </a:stretch>
        </p:blipFill>
        <p:spPr>
          <a:xfrm>
            <a:off x="7629525" y="2571750"/>
            <a:ext cx="1410261" cy="235178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0C0"/>
            </a:contourClr>
          </a:sp3d>
        </p:spPr>
      </p:pic>
      <p:pic>
        <p:nvPicPr>
          <p:cNvPr id="12" name="Imagen 11">
            <a:extLst>
              <a:ext uri="{FF2B5EF4-FFF2-40B4-BE49-F238E27FC236}">
                <a16:creationId xmlns:a16="http://schemas.microsoft.com/office/drawing/2014/main" id="{D8C2B48F-ADAC-DCDA-A9A8-15433824B331}"/>
              </a:ext>
            </a:extLst>
          </p:cNvPr>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5602123" y="3805660"/>
            <a:ext cx="1918143" cy="1214016"/>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0070C0"/>
            </a:contourClr>
          </a:sp3d>
        </p:spPr>
      </p:pic>
      <p:sp>
        <p:nvSpPr>
          <p:cNvPr id="14" name="CuadroTexto 13">
            <a:extLst>
              <a:ext uri="{FF2B5EF4-FFF2-40B4-BE49-F238E27FC236}">
                <a16:creationId xmlns:a16="http://schemas.microsoft.com/office/drawing/2014/main" id="{F5BD5DD2-56DF-93C9-46CA-4E75B8017B91}"/>
              </a:ext>
            </a:extLst>
          </p:cNvPr>
          <p:cNvSpPr txBox="1"/>
          <p:nvPr/>
        </p:nvSpPr>
        <p:spPr>
          <a:xfrm>
            <a:off x="104214" y="4116810"/>
            <a:ext cx="5467319" cy="923330"/>
          </a:xfrm>
          <a:prstGeom prst="rect">
            <a:avLst/>
          </a:prstGeom>
          <a:noFill/>
        </p:spPr>
        <p:txBody>
          <a:bodyPr wrap="square">
            <a:spAutoFit/>
          </a:bodyPr>
          <a:lstStyle/>
          <a:p>
            <a:pPr>
              <a:spcBef>
                <a:spcPts val="600"/>
              </a:spcBef>
            </a:pPr>
            <a:r>
              <a:rPr lang="en-US" b="1"/>
              <a:t>This blasphemous power will force everyone to worship them. God doesn’t request a forced worship but a sincere one.</a:t>
            </a:r>
            <a:endParaRPr lang="es-ES" b="1" dirty="0"/>
          </a:p>
        </p:txBody>
      </p:sp>
      <p:pic>
        <p:nvPicPr>
          <p:cNvPr id="16" name="Imagen 15" descr="Dibujo de una persona&#10;&#10;Descripción generada automáticamente con confianza baja">
            <a:extLst>
              <a:ext uri="{FF2B5EF4-FFF2-40B4-BE49-F238E27FC236}">
                <a16:creationId xmlns:a16="http://schemas.microsoft.com/office/drawing/2014/main" id="{0948936A-182D-543C-A67F-750A27D9B3E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flipH="1">
            <a:off x="190690" y="985753"/>
            <a:ext cx="2862573" cy="1354951"/>
          </a:xfrm>
          <a:prstGeom prst="round2DiagRect">
            <a:avLst>
              <a:gd name="adj1" fmla="val 16667"/>
              <a:gd name="adj2" fmla="val 0"/>
            </a:avLst>
          </a:prstGeom>
          <a:ln w="19050" cap="sq">
            <a:solidFill>
              <a:schemeClr val="accent2">
                <a:lumMod val="60000"/>
                <a:lumOff val="40000"/>
              </a:schemeClr>
            </a:solidFill>
            <a:miter lim="800000"/>
          </a:ln>
          <a:effectLst>
            <a:outerShdw blurRad="50800" dist="38100" dir="10800000" algn="r" rotWithShape="0">
              <a:prstClr val="black">
                <a:alpha val="40000"/>
              </a:prstClr>
            </a:outerShdw>
          </a:effectLst>
        </p:spPr>
      </p:pic>
      <p:sp>
        <p:nvSpPr>
          <p:cNvPr id="18" name="CuadroTexto 17">
            <a:extLst>
              <a:ext uri="{FF2B5EF4-FFF2-40B4-BE49-F238E27FC236}">
                <a16:creationId xmlns:a16="http://schemas.microsoft.com/office/drawing/2014/main" id="{F0830B8A-A012-7F9B-7575-E866741880E8}"/>
              </a:ext>
            </a:extLst>
          </p:cNvPr>
          <p:cNvSpPr txBox="1"/>
          <p:nvPr/>
        </p:nvSpPr>
        <p:spPr>
          <a:xfrm>
            <a:off x="104214" y="3057038"/>
            <a:ext cx="7437569" cy="1077218"/>
          </a:xfrm>
          <a:prstGeom prst="rect">
            <a:avLst/>
          </a:prstGeom>
          <a:noFill/>
        </p:spPr>
        <p:txBody>
          <a:bodyPr wrap="square">
            <a:spAutoFit/>
          </a:bodyPr>
          <a:lstStyle/>
          <a:p>
            <a:pPr>
              <a:spcBef>
                <a:spcPts val="600"/>
              </a:spcBef>
            </a:pPr>
            <a:r>
              <a:rPr lang="en-US" b="1"/>
              <a:t>The Roman Church teaches that priests can forgive sins. Besides, they teach that their most important leader takes God’s place on Earth</a:t>
            </a:r>
            <a:r>
              <a:rPr lang="es-ES" b="1"/>
              <a:t> </a:t>
            </a:r>
            <a:br>
              <a:rPr lang="es-ES" b="1"/>
            </a:br>
            <a:r>
              <a:rPr lang="en-US" sz="1400" b="1"/>
              <a:t>[“We [the popes] hold upon this earth the place of God Almighty.”</a:t>
            </a:r>
            <a:br>
              <a:rPr lang="en-US" sz="1400" b="1"/>
            </a:br>
            <a:r>
              <a:rPr lang="en-US" sz="1400" b="1"/>
              <a:t>—The Great Encyclical Letters of Pope Leo XIII, p. 193].</a:t>
            </a:r>
            <a:endParaRPr lang="es-ES" b="1" dirty="0"/>
          </a:p>
        </p:txBody>
      </p:sp>
    </p:spTree>
    <p:extLst>
      <p:ext uri="{BB962C8B-B14F-4D97-AF65-F5344CB8AC3E}">
        <p14:creationId xmlns:p14="http://schemas.microsoft.com/office/powerpoint/2010/main" val="144282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500"/>
                                        <p:tgtEl>
                                          <p:spTgt spid="16"/>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2">
                                            <p:graphicEl>
                                              <a:dgm id="{AFC4D2AC-FBAA-46A9-A36C-FA73B5E71F3C}"/>
                                            </p:graphicEl>
                                          </p:spTgt>
                                        </p:tgtEl>
                                        <p:attrNameLst>
                                          <p:attrName>style.visibility</p:attrName>
                                        </p:attrNameLst>
                                      </p:cBhvr>
                                      <p:to>
                                        <p:strVal val="visible"/>
                                      </p:to>
                                    </p:set>
                                    <p:anim calcmode="lin" valueType="num">
                                      <p:cBhvr>
                                        <p:cTn id="33" dur="500" fill="hold"/>
                                        <p:tgtEl>
                                          <p:spTgt spid="2">
                                            <p:graphicEl>
                                              <a:dgm id="{AFC4D2AC-FBAA-46A9-A36C-FA73B5E71F3C}"/>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FC4D2AC-FBAA-46A9-A36C-FA73B5E71F3C}"/>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FC4D2AC-FBAA-46A9-A36C-FA73B5E71F3C}"/>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randombar(horizontal)">
                                      <p:cBhvr>
                                        <p:cTn id="40" dur="500"/>
                                        <p:tgtEl>
                                          <p:spTgt spid="10"/>
                                        </p:tgtEl>
                                      </p:cBhvr>
                                    </p:animEffect>
                                  </p:childTnLst>
                                </p:cTn>
                              </p:par>
                            </p:childTnLst>
                          </p:cTn>
                        </p:par>
                        <p:par>
                          <p:cTn id="41" fill="hold">
                            <p:stCondLst>
                              <p:cond delay="500"/>
                            </p:stCondLst>
                            <p:childTnLst>
                              <p:par>
                                <p:cTn id="42" presetID="53" presetClass="entr" presetSubtype="16" fill="hold" grpId="0" nodeType="afterEffect">
                                  <p:stCondLst>
                                    <p:cond delay="0"/>
                                  </p:stCondLst>
                                  <p:childTnLst>
                                    <p:set>
                                      <p:cBhvr>
                                        <p:cTn id="43" dur="1" fill="hold">
                                          <p:stCondLst>
                                            <p:cond delay="0"/>
                                          </p:stCondLst>
                                        </p:cTn>
                                        <p:tgtEl>
                                          <p:spTgt spid="2">
                                            <p:graphicEl>
                                              <a:dgm id="{8A708062-9956-4FC9-AF19-66546FF6D0DE}"/>
                                            </p:graphicEl>
                                          </p:spTgt>
                                        </p:tgtEl>
                                        <p:attrNameLst>
                                          <p:attrName>style.visibility</p:attrName>
                                        </p:attrNameLst>
                                      </p:cBhvr>
                                      <p:to>
                                        <p:strVal val="visible"/>
                                      </p:to>
                                    </p:set>
                                    <p:anim calcmode="lin" valueType="num">
                                      <p:cBhvr>
                                        <p:cTn id="44" dur="500" fill="hold"/>
                                        <p:tgtEl>
                                          <p:spTgt spid="2">
                                            <p:graphicEl>
                                              <a:dgm id="{8A708062-9956-4FC9-AF19-66546FF6D0DE}"/>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8A708062-9956-4FC9-AF19-66546FF6D0DE}"/>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8A708062-9956-4FC9-AF19-66546FF6D0DE}"/>
                                            </p:graphic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ipe(left)">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15"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p:cTn id="56" dur="1000" fill="hold"/>
                                        <p:tgtEl>
                                          <p:spTgt spid="12"/>
                                        </p:tgtEl>
                                        <p:attrNameLst>
                                          <p:attrName>ppt_w</p:attrName>
                                        </p:attrNameLst>
                                      </p:cBhvr>
                                      <p:tavLst>
                                        <p:tav tm="0">
                                          <p:val>
                                            <p:fltVal val="0"/>
                                          </p:val>
                                        </p:tav>
                                        <p:tav tm="100000">
                                          <p:val>
                                            <p:strVal val="#ppt_w"/>
                                          </p:val>
                                        </p:tav>
                                      </p:tavLst>
                                    </p:anim>
                                    <p:anim calcmode="lin" valueType="num">
                                      <p:cBhvr>
                                        <p:cTn id="57" dur="1000" fill="hold"/>
                                        <p:tgtEl>
                                          <p:spTgt spid="12"/>
                                        </p:tgtEl>
                                        <p:attrNameLst>
                                          <p:attrName>ppt_h</p:attrName>
                                        </p:attrNameLst>
                                      </p:cBhvr>
                                      <p:tavLst>
                                        <p:tav tm="0">
                                          <p:val>
                                            <p:fltVal val="0"/>
                                          </p:val>
                                        </p:tav>
                                        <p:tav tm="100000">
                                          <p:val>
                                            <p:strVal val="#ppt_h"/>
                                          </p:val>
                                        </p:tav>
                                      </p:tavLst>
                                    </p:anim>
                                    <p:anim calcmode="lin" valueType="num">
                                      <p:cBhvr>
                                        <p:cTn id="58"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59" dur="1000" fill="hold"/>
                                        <p:tgtEl>
                                          <p:spTgt spid="12"/>
                                        </p:tgtEl>
                                        <p:attrNameLst>
                                          <p:attrName>ppt_y</p:attrName>
                                        </p:attrNameLst>
                                      </p:cBhvr>
                                      <p:tavLst>
                                        <p:tav tm="0" fmla="#ppt_y+(sin(-2*pi*(1-$))*-#ppt_x+cos(-2*pi*(1-$))*(1-#ppt_y))*(1-$)">
                                          <p:val>
                                            <p:fltVal val="0"/>
                                          </p:val>
                                        </p:tav>
                                        <p:tav tm="100000">
                                          <p:val>
                                            <p:fltVal val="1"/>
                                          </p:val>
                                        </p:tav>
                                      </p:tavLst>
                                    </p:anim>
                                  </p:childTnLst>
                                </p:cTn>
                              </p:par>
                              <p:par>
                                <p:cTn id="60" presetID="15" presetClass="entr" presetSubtype="0" fill="hold" nodeType="withEffect">
                                  <p:stCondLst>
                                    <p:cond delay="0"/>
                                  </p:stCondLst>
                                  <p:childTnLst>
                                    <p:set>
                                      <p:cBhvr>
                                        <p:cTn id="61" dur="1" fill="hold">
                                          <p:stCondLst>
                                            <p:cond delay="0"/>
                                          </p:stCondLst>
                                        </p:cTn>
                                        <p:tgtEl>
                                          <p:spTgt spid="11"/>
                                        </p:tgtEl>
                                        <p:attrNameLst>
                                          <p:attrName>style.visibility</p:attrName>
                                        </p:attrNameLst>
                                      </p:cBhvr>
                                      <p:to>
                                        <p:strVal val="visible"/>
                                      </p:to>
                                    </p:set>
                                    <p:anim calcmode="lin" valueType="num">
                                      <p:cBhvr>
                                        <p:cTn id="62" dur="1000" fill="hold"/>
                                        <p:tgtEl>
                                          <p:spTgt spid="11"/>
                                        </p:tgtEl>
                                        <p:attrNameLst>
                                          <p:attrName>ppt_w</p:attrName>
                                        </p:attrNameLst>
                                      </p:cBhvr>
                                      <p:tavLst>
                                        <p:tav tm="0">
                                          <p:val>
                                            <p:fltVal val="0"/>
                                          </p:val>
                                        </p:tav>
                                        <p:tav tm="100000">
                                          <p:val>
                                            <p:strVal val="#ppt_w"/>
                                          </p:val>
                                        </p:tav>
                                      </p:tavLst>
                                    </p:anim>
                                    <p:anim calcmode="lin" valueType="num">
                                      <p:cBhvr>
                                        <p:cTn id="63" dur="1000" fill="hold"/>
                                        <p:tgtEl>
                                          <p:spTgt spid="11"/>
                                        </p:tgtEl>
                                        <p:attrNameLst>
                                          <p:attrName>ppt_h</p:attrName>
                                        </p:attrNameLst>
                                      </p:cBhvr>
                                      <p:tavLst>
                                        <p:tav tm="0">
                                          <p:val>
                                            <p:fltVal val="0"/>
                                          </p:val>
                                        </p:tav>
                                        <p:tav tm="100000">
                                          <p:val>
                                            <p:strVal val="#ppt_h"/>
                                          </p:val>
                                        </p:tav>
                                      </p:tavLst>
                                    </p:anim>
                                    <p:anim calcmode="lin" valueType="num">
                                      <p:cBhvr>
                                        <p:cTn id="64"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65"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66" fill="hold">
                            <p:stCondLst>
                              <p:cond delay="1000"/>
                            </p:stCondLst>
                            <p:childTnLst>
                              <p:par>
                                <p:cTn id="67" presetID="22" presetClass="entr" presetSubtype="8" fill="hold" grpId="0"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wipe(left)">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8"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wipe(left)">
                                      <p:cBhvr>
                                        <p:cTn id="7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p:bldP spid="14" grpId="0"/>
      <p:bldP spid="1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6793F13-D51C-04DA-7ACA-63CE3F0A4DC9}"/>
              </a:ext>
            </a:extLst>
          </p:cNvPr>
          <p:cNvSpPr txBox="1"/>
          <p:nvPr/>
        </p:nvSpPr>
        <p:spPr>
          <a:xfrm>
            <a:off x="368962" y="533132"/>
            <a:ext cx="8406076" cy="3970318"/>
          </a:xfrm>
          <a:prstGeom prst="rect">
            <a:avLst/>
          </a:prstGeom>
          <a:noFill/>
        </p:spPr>
        <p:txBody>
          <a:bodyPr wrap="square">
            <a:spAutoFit/>
          </a:bodyPr>
          <a:lstStyle/>
          <a:p>
            <a:pPr algn="ctr">
              <a:spcBef>
                <a:spcPts val="600"/>
              </a:spcBef>
            </a:pPr>
            <a:r>
              <a:rPr lang="es-ES" sz="2800" b="1">
                <a:latin typeface="Constantia" panose="02030602050306030303" pitchFamily="18" charset="0"/>
              </a:rPr>
              <a:t>“</a:t>
            </a:r>
            <a:r>
              <a:rPr lang="en-US" sz="2800" b="1">
                <a:latin typeface="Constantia" panose="02030602050306030303" pitchFamily="18" charset="0"/>
              </a:rPr>
              <a:t>There are two great principles, one of loyalty, the other of disloyalty. We all need greater Christian courage, that we may uplift the standard on which is inscribed the commandments of God and the faith of Jesus.... The line of demarcation between the obedient and the disobedient must be plain and distinct. We must have a firm determination to do the Lord's will at all times and in all places.</a:t>
            </a:r>
            <a:r>
              <a:rPr lang="es-ES" sz="2800" b="1">
                <a:latin typeface="Constantia" panose="02030602050306030303" pitchFamily="18" charset="0"/>
              </a:rPr>
              <a:t>”</a:t>
            </a:r>
            <a:endParaRPr lang="es-ES" sz="2800" b="1" dirty="0">
              <a:latin typeface="Constantia" panose="02030602050306030303" pitchFamily="18" charset="0"/>
            </a:endParaRPr>
          </a:p>
        </p:txBody>
      </p:sp>
      <p:sp>
        <p:nvSpPr>
          <p:cNvPr id="4" name="CuadroTexto 3">
            <a:extLst>
              <a:ext uri="{FF2B5EF4-FFF2-40B4-BE49-F238E27FC236}">
                <a16:creationId xmlns:a16="http://schemas.microsoft.com/office/drawing/2014/main" id="{3FBBE062-9BCA-A7F7-35B9-28619A101A7B}"/>
              </a:ext>
            </a:extLst>
          </p:cNvPr>
          <p:cNvSpPr txBox="1"/>
          <p:nvPr/>
        </p:nvSpPr>
        <p:spPr>
          <a:xfrm>
            <a:off x="3239040" y="4503450"/>
            <a:ext cx="2665923" cy="307777"/>
          </a:xfrm>
          <a:prstGeom prst="rect">
            <a:avLst/>
          </a:prstGeom>
          <a:noFill/>
        </p:spPr>
        <p:txBody>
          <a:bodyPr wrap="none" rtlCol="0">
            <a:spAutoFit/>
          </a:bodyPr>
          <a:lstStyle/>
          <a:p>
            <a:pPr algn="ctr"/>
            <a:r>
              <a:rPr lang="es-ES" sz="1400" b="1" dirty="0"/>
              <a:t>E. G. W. (</a:t>
            </a:r>
            <a:r>
              <a:rPr lang="es-ES" sz="1400" b="1" dirty="0" err="1"/>
              <a:t>My</a:t>
            </a:r>
            <a:r>
              <a:rPr lang="es-ES" sz="1400" b="1" dirty="0"/>
              <a:t> </a:t>
            </a:r>
            <a:r>
              <a:rPr lang="es-ES" sz="1400" b="1" dirty="0" err="1"/>
              <a:t>life</a:t>
            </a:r>
            <a:r>
              <a:rPr lang="es-ES" sz="1400" b="1" dirty="0"/>
              <a:t> </a:t>
            </a:r>
            <a:r>
              <a:rPr lang="es-ES" sz="1400" b="1" err="1"/>
              <a:t>today</a:t>
            </a:r>
            <a:r>
              <a:rPr lang="es-ES" sz="1400" b="1"/>
              <a:t>, March 10)</a:t>
            </a:r>
            <a:endParaRPr lang="es-ES" sz="1400" b="1" dirty="0"/>
          </a:p>
        </p:txBody>
      </p:sp>
    </p:spTree>
    <p:extLst>
      <p:ext uri="{BB962C8B-B14F-4D97-AF65-F5344CB8AC3E}">
        <p14:creationId xmlns:p14="http://schemas.microsoft.com/office/powerpoint/2010/main" val="915458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F354AD0-0090-A14A-C810-95AA6FEE25FD}"/>
              </a:ext>
            </a:extLst>
          </p:cNvPr>
          <p:cNvSpPr txBox="1"/>
          <p:nvPr/>
        </p:nvSpPr>
        <p:spPr>
          <a:xfrm>
            <a:off x="3203595" y="124926"/>
            <a:ext cx="3657347" cy="4893647"/>
          </a:xfrm>
          <a:prstGeom prst="rect">
            <a:avLst/>
          </a:prstGeom>
          <a:noFill/>
        </p:spPr>
        <p:txBody>
          <a:bodyPr wrap="square">
            <a:sp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s-ES" sz="22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a:t>
            </a:r>
            <a:r>
              <a:rPr kumimoji="0" lang="en-US" sz="22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Then I saw another angel ascending from the east, having the seal of the living God. And he cried with a loud voice to the four angels to whom it was granted to harm the earth and the sea, saying, ‘Do not harm the earth, the sea, or the trees till we have sealed the servants of our God on their foreheads’</a:t>
            </a:r>
            <a:r>
              <a:rPr kumimoji="0" lang="es-ES" sz="22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a:t>
            </a:r>
            <a:endParaRPr kumimoji="0" lang="es-ES" sz="22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s-ES" sz="1600" b="1" i="0" u="none" strike="noStrike" kern="1200" cap="none" spc="0" normalizeH="0" baseline="0" noProof="0">
                <a:ln>
                  <a:noFill/>
                </a:ln>
                <a:solidFill>
                  <a:prstClr val="white"/>
                </a:solidFill>
                <a:effectLst/>
                <a:uLnTx/>
                <a:uFillTx/>
                <a:latin typeface="Comic Sans MS" panose="030F0702030302020204" pitchFamily="66" charset="0"/>
                <a:ea typeface="+mn-ea"/>
                <a:cs typeface="+mn-cs"/>
              </a:rPr>
              <a:t>(Revelation 7:2</a:t>
            </a:r>
            <a:r>
              <a:rPr kumimoji="0" lang="es-ES" sz="16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 3)</a:t>
            </a:r>
            <a:endParaRPr kumimoji="0" lang="es-ES" sz="2000" b="1"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1860803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50C3D138-BAD7-9879-3942-E7DBB073F55E}"/>
              </a:ext>
            </a:extLst>
          </p:cNvPr>
          <p:cNvSpPr txBox="1"/>
          <p:nvPr/>
        </p:nvSpPr>
        <p:spPr>
          <a:xfrm>
            <a:off x="3050367" y="2766412"/>
            <a:ext cx="4057226" cy="2185214"/>
          </a:xfrm>
          <a:prstGeom prst="rect">
            <a:avLst/>
          </a:prstGeom>
          <a:noFill/>
        </p:spPr>
        <p:txBody>
          <a:bodyPr wrap="square" rtlCol="0">
            <a:spAutoFit/>
          </a:bodyPr>
          <a:lstStyle/>
          <a:p>
            <a:r>
              <a:rPr lang="en-US" b="1">
                <a:solidFill>
                  <a:srgbClr val="FFBDD3"/>
                </a:solidFill>
                <a:effectLst>
                  <a:outerShdw blurRad="38100" dist="38100" dir="2700000" algn="tl">
                    <a:srgbClr val="000000">
                      <a:alpha val="43137"/>
                    </a:srgbClr>
                  </a:outerShdw>
                </a:effectLst>
              </a:rPr>
              <a:t>The perseverance of the saints:</a:t>
            </a:r>
            <a:endParaRPr lang="es-ES" b="1" dirty="0">
              <a:solidFill>
                <a:srgbClr val="FFBDD3"/>
              </a:solidFill>
              <a:effectLst>
                <a:outerShdw blurRad="38100" dist="38100" dir="2700000" algn="tl">
                  <a:srgbClr val="000000">
                    <a:alpha val="43137"/>
                  </a:srgbClr>
                </a:outerShdw>
              </a:effectLst>
            </a:endParaRPr>
          </a:p>
          <a:p>
            <a:r>
              <a:rPr lang="es-ES" b="1">
                <a:solidFill>
                  <a:schemeClr val="bg1"/>
                </a:solidFill>
                <a:effectLst>
                  <a:outerShdw blurRad="38100" dist="38100" dir="2700000" algn="tl">
                    <a:srgbClr val="000000">
                      <a:alpha val="43137"/>
                    </a:srgbClr>
                  </a:outerShdw>
                </a:effectLst>
              </a:rPr>
              <a:t>	Keeping the commandments</a:t>
            </a:r>
            <a:endParaRPr lang="es-ES" b="1" dirty="0">
              <a:solidFill>
                <a:schemeClr val="bg1"/>
              </a:solidFill>
              <a:effectLst>
                <a:outerShdw blurRad="38100" dist="38100" dir="2700000" algn="tl">
                  <a:srgbClr val="000000">
                    <a:alpha val="43137"/>
                  </a:srgbClr>
                </a:outerShdw>
              </a:effectLst>
            </a:endParaRPr>
          </a:p>
          <a:p>
            <a:r>
              <a:rPr lang="es-ES" b="1">
                <a:solidFill>
                  <a:schemeClr val="bg1"/>
                </a:solidFill>
                <a:effectLst>
                  <a:outerShdw blurRad="38100" dist="38100" dir="2700000" algn="tl">
                    <a:srgbClr val="000000">
                      <a:alpha val="43137"/>
                    </a:srgbClr>
                  </a:outerShdw>
                </a:effectLst>
              </a:rPr>
              <a:t>	</a:t>
            </a:r>
            <a:r>
              <a:rPr lang="en-US" b="1">
                <a:solidFill>
                  <a:schemeClr val="bg1"/>
                </a:solidFill>
                <a:effectLst>
                  <a:outerShdw blurRad="38100" dist="38100" dir="2700000" algn="tl">
                    <a:srgbClr val="000000">
                      <a:alpha val="43137"/>
                    </a:srgbClr>
                  </a:outerShdw>
                </a:effectLst>
              </a:rPr>
              <a:t>Keeping the faith of/in Jesus</a:t>
            </a:r>
            <a:endParaRPr lang="es-ES" b="1" dirty="0">
              <a:solidFill>
                <a:schemeClr val="bg1"/>
              </a:solidFill>
              <a:effectLst>
                <a:outerShdw blurRad="38100" dist="38100" dir="2700000" algn="tl">
                  <a:srgbClr val="000000">
                    <a:alpha val="43137"/>
                  </a:srgbClr>
                </a:outerShdw>
              </a:effectLst>
            </a:endParaRPr>
          </a:p>
          <a:p>
            <a:pPr>
              <a:spcBef>
                <a:spcPts val="1200"/>
              </a:spcBef>
            </a:pPr>
            <a:r>
              <a:rPr lang="en-US" b="1">
                <a:solidFill>
                  <a:srgbClr val="FFB793"/>
                </a:solidFill>
                <a:effectLst>
                  <a:outerShdw blurRad="38100" dist="38100" dir="2700000" algn="tl">
                    <a:srgbClr val="000000">
                      <a:alpha val="43137"/>
                    </a:srgbClr>
                  </a:outerShdw>
                </a:effectLst>
              </a:rPr>
              <a:t>The issues the saints will face:</a:t>
            </a:r>
            <a:endParaRPr lang="es-ES" b="1" dirty="0">
              <a:solidFill>
                <a:srgbClr val="FFB793"/>
              </a:solidFill>
              <a:effectLst>
                <a:outerShdw blurRad="38100" dist="38100" dir="2700000" algn="tl">
                  <a:srgbClr val="000000">
                    <a:alpha val="43137"/>
                  </a:srgbClr>
                </a:outerShdw>
              </a:effectLst>
            </a:endParaRPr>
          </a:p>
          <a:p>
            <a:r>
              <a:rPr lang="es-ES" b="1">
                <a:solidFill>
                  <a:schemeClr val="bg1"/>
                </a:solidFill>
                <a:effectLst>
                  <a:outerShdw blurRad="38100" dist="38100" dir="2700000" algn="tl">
                    <a:srgbClr val="000000">
                      <a:alpha val="43137"/>
                    </a:srgbClr>
                  </a:outerShdw>
                </a:effectLst>
              </a:rPr>
              <a:t>	Not receiving the mark</a:t>
            </a:r>
            <a:endParaRPr lang="es-ES" b="1" dirty="0">
              <a:solidFill>
                <a:schemeClr val="bg1"/>
              </a:solidFill>
              <a:effectLst>
                <a:outerShdw blurRad="38100" dist="38100" dir="2700000" algn="tl">
                  <a:srgbClr val="000000">
                    <a:alpha val="43137"/>
                  </a:srgbClr>
                </a:outerShdw>
              </a:effectLst>
            </a:endParaRPr>
          </a:p>
          <a:p>
            <a:r>
              <a:rPr lang="es-ES" b="1">
                <a:solidFill>
                  <a:schemeClr val="bg1"/>
                </a:solidFill>
                <a:effectLst>
                  <a:outerShdw blurRad="38100" dist="38100" dir="2700000" algn="tl">
                    <a:srgbClr val="000000">
                      <a:alpha val="43137"/>
                    </a:srgbClr>
                  </a:outerShdw>
                </a:effectLst>
              </a:rPr>
              <a:t>	Following the Lamb</a:t>
            </a:r>
            <a:endParaRPr lang="es-ES" b="1" dirty="0">
              <a:solidFill>
                <a:schemeClr val="bg1"/>
              </a:solidFill>
              <a:effectLst>
                <a:outerShdw blurRad="38100" dist="38100" dir="2700000" algn="tl">
                  <a:srgbClr val="000000">
                    <a:alpha val="43137"/>
                  </a:srgbClr>
                </a:outerShdw>
              </a:effectLst>
            </a:endParaRPr>
          </a:p>
          <a:p>
            <a:r>
              <a:rPr lang="es-ES" b="1">
                <a:solidFill>
                  <a:schemeClr val="bg1"/>
                </a:solidFill>
                <a:effectLst>
                  <a:outerShdw blurRad="38100" dist="38100" dir="2700000" algn="tl">
                    <a:srgbClr val="000000">
                      <a:alpha val="43137"/>
                    </a:srgbClr>
                  </a:outerShdw>
                </a:effectLst>
              </a:rPr>
              <a:t>	Opposing the blasphemous power</a:t>
            </a:r>
            <a:endParaRPr lang="es-ES" b="1" dirty="0">
              <a:solidFill>
                <a:schemeClr val="bg1"/>
              </a:solidFill>
              <a:effectLst>
                <a:outerShdw blurRad="38100" dist="38100" dir="2700000" algn="tl">
                  <a:srgbClr val="000000">
                    <a:alpha val="43137"/>
                  </a:srgbClr>
                </a:outerShdw>
              </a:effectLst>
            </a:endParaRPr>
          </a:p>
        </p:txBody>
      </p:sp>
      <p:sp>
        <p:nvSpPr>
          <p:cNvPr id="3" name="CuadroTexto 2">
            <a:extLst>
              <a:ext uri="{FF2B5EF4-FFF2-40B4-BE49-F238E27FC236}">
                <a16:creationId xmlns:a16="http://schemas.microsoft.com/office/drawing/2014/main" id="{BCFD8C3C-9D3C-8F57-EE90-40BAC12644AA}"/>
              </a:ext>
            </a:extLst>
          </p:cNvPr>
          <p:cNvSpPr txBox="1"/>
          <p:nvPr/>
        </p:nvSpPr>
        <p:spPr>
          <a:xfrm>
            <a:off x="2987875" y="109537"/>
            <a:ext cx="5720357" cy="2462213"/>
          </a:xfrm>
          <a:prstGeom prst="rect">
            <a:avLst/>
          </a:prstGeom>
          <a:noFill/>
        </p:spPr>
        <p:txBody>
          <a:bodyPr wrap="square" rtlCol="0">
            <a:spAutoFit/>
          </a:bodyPr>
          <a:lstStyle/>
          <a:p>
            <a:pPr>
              <a:spcBef>
                <a:spcPts val="600"/>
              </a:spcBef>
            </a:pPr>
            <a:r>
              <a:rPr lang="en-US" b="1">
                <a:solidFill>
                  <a:schemeClr val="bg1"/>
                </a:solidFill>
                <a:effectLst>
                  <a:outerShdw blurRad="38100" dist="38100" dir="2700000" algn="tl">
                    <a:srgbClr val="000000">
                      <a:alpha val="43137"/>
                    </a:srgbClr>
                  </a:outerShdw>
                </a:effectLst>
              </a:rPr>
              <a:t>The message of the third angel is the longest one (Rev. 14:9-13). It’s a warning against worshipping the beast and receiving its mark, as well as a message about the patience (or perseverance) of the saints.</a:t>
            </a:r>
            <a:endParaRPr lang="es-ES" b="1" dirty="0">
              <a:solidFill>
                <a:schemeClr val="bg1"/>
              </a:solidFill>
              <a:effectLst>
                <a:outerShdw blurRad="38100" dist="38100" dir="2700000" algn="tl">
                  <a:srgbClr val="000000">
                    <a:alpha val="43137"/>
                  </a:srgbClr>
                </a:outerShdw>
              </a:effectLst>
            </a:endParaRPr>
          </a:p>
          <a:p>
            <a:pPr>
              <a:spcBef>
                <a:spcPts val="600"/>
              </a:spcBef>
            </a:pPr>
            <a:r>
              <a:rPr lang="en-US" b="1">
                <a:solidFill>
                  <a:schemeClr val="bg1"/>
                </a:solidFill>
                <a:effectLst>
                  <a:outerShdw blurRad="38100" dist="38100" dir="2700000" algn="tl">
                    <a:srgbClr val="000000">
                      <a:alpha val="43137"/>
                    </a:srgbClr>
                  </a:outerShdw>
                </a:effectLst>
              </a:rPr>
              <a:t>The “saints” are those who remain faithful to God in the context of the conflict between good and evil.</a:t>
            </a:r>
            <a:endParaRPr lang="es-ES" b="1" dirty="0">
              <a:solidFill>
                <a:schemeClr val="bg1"/>
              </a:solidFill>
              <a:effectLst>
                <a:outerShdw blurRad="38100" dist="38100" dir="2700000" algn="tl">
                  <a:srgbClr val="000000">
                    <a:alpha val="43137"/>
                  </a:srgbClr>
                </a:outerShdw>
              </a:effectLst>
            </a:endParaRPr>
          </a:p>
          <a:p>
            <a:pPr>
              <a:spcBef>
                <a:spcPts val="600"/>
              </a:spcBef>
            </a:pPr>
            <a:r>
              <a:rPr lang="en-US" b="1">
                <a:solidFill>
                  <a:schemeClr val="bg1"/>
                </a:solidFill>
                <a:effectLst>
                  <a:outerShdw blurRad="38100" dist="38100" dir="2700000" algn="tl">
                    <a:srgbClr val="000000">
                      <a:alpha val="43137"/>
                    </a:srgbClr>
                  </a:outerShdw>
                </a:effectLst>
              </a:rPr>
              <a:t>This message must be studied in the context of the events in Revelation 13.</a:t>
            </a:r>
            <a:endParaRPr lang="es-ES" b="1" dirty="0">
              <a:solidFill>
                <a:schemeClr val="bg1"/>
              </a:solidFill>
              <a:effectLst>
                <a:outerShdw blurRad="38100" dist="38100" dir="2700000" algn="tl">
                  <a:srgbClr val="000000">
                    <a:alpha val="43137"/>
                  </a:srgbClr>
                </a:outerShdw>
              </a:effectLst>
            </a:endParaRPr>
          </a:p>
        </p:txBody>
      </p:sp>
      <p:pic>
        <p:nvPicPr>
          <p:cNvPr id="5" name="Imagen 4" descr="Dibujo de un monstruo&#10;&#10;Descripción generada automáticamente con confianza baja">
            <a:extLst>
              <a:ext uri="{FF2B5EF4-FFF2-40B4-BE49-F238E27FC236}">
                <a16:creationId xmlns:a16="http://schemas.microsoft.com/office/drawing/2014/main" id="{E22DE140-EB6F-2E09-F411-0F3A43CEB68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0"/>
            <a:ext cx="2523530" cy="5143500"/>
          </a:xfrm>
          <a:prstGeom prst="rect">
            <a:avLst/>
          </a:prstGeom>
          <a:ln>
            <a:noFill/>
          </a:ln>
          <a:effectLst>
            <a:softEdge rad="112500"/>
          </a:effectLst>
        </p:spPr>
      </p:pic>
      <p:pic>
        <p:nvPicPr>
          <p:cNvPr id="8" name="Imagen 7" descr="Dibujo de una persona&#10;&#10;Descripción generada automáticamente con confianza baja">
            <a:extLst>
              <a:ext uri="{FF2B5EF4-FFF2-40B4-BE49-F238E27FC236}">
                <a16:creationId xmlns:a16="http://schemas.microsoft.com/office/drawing/2014/main" id="{D769F516-04E0-2E1F-FF0E-3ACD218B04D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223743" y="4366154"/>
            <a:ext cx="331396" cy="242886"/>
          </a:xfrm>
          <a:prstGeom prst="rect">
            <a:avLst/>
          </a:prstGeom>
        </p:spPr>
      </p:pic>
      <p:pic>
        <p:nvPicPr>
          <p:cNvPr id="12" name="Imagen 11" descr="Imagen que contiene Forma&#10;&#10;Descripción generada automáticamente">
            <a:extLst>
              <a:ext uri="{FF2B5EF4-FFF2-40B4-BE49-F238E27FC236}">
                <a16:creationId xmlns:a16="http://schemas.microsoft.com/office/drawing/2014/main" id="{4C129097-5A0B-A8CB-DEA5-D132216FE779}"/>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3223743" y="3118662"/>
            <a:ext cx="331396" cy="242886"/>
          </a:xfrm>
          <a:prstGeom prst="rect">
            <a:avLst/>
          </a:prstGeom>
        </p:spPr>
      </p:pic>
      <p:pic>
        <p:nvPicPr>
          <p:cNvPr id="16" name="Imagen 15" descr="Forma&#10;&#10;Descripción generada automáticamente">
            <a:extLst>
              <a:ext uri="{FF2B5EF4-FFF2-40B4-BE49-F238E27FC236}">
                <a16:creationId xmlns:a16="http://schemas.microsoft.com/office/drawing/2014/main" id="{C00BB2B2-7F33-18E1-C5BF-177B1A108CA2}"/>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3223743" y="4089052"/>
            <a:ext cx="331396" cy="242886"/>
          </a:xfrm>
          <a:prstGeom prst="rect">
            <a:avLst/>
          </a:prstGeom>
        </p:spPr>
      </p:pic>
      <p:pic>
        <p:nvPicPr>
          <p:cNvPr id="17" name="Imagen 16" descr="Imagen que contiene señal, computadora&#10;&#10;Descripción generada automáticamente">
            <a:extLst>
              <a:ext uri="{FF2B5EF4-FFF2-40B4-BE49-F238E27FC236}">
                <a16:creationId xmlns:a16="http://schemas.microsoft.com/office/drawing/2014/main" id="{C1F298EB-DC9E-52A0-FD43-3D77B672CBD9}"/>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3223743" y="4637458"/>
            <a:ext cx="331396" cy="242886"/>
          </a:xfrm>
          <a:prstGeom prst="rect">
            <a:avLst/>
          </a:prstGeom>
        </p:spPr>
      </p:pic>
      <p:pic>
        <p:nvPicPr>
          <p:cNvPr id="19" name="Imagen 18" descr="Flecha&#10;&#10;Descripción generada automáticamente con confianza media">
            <a:extLst>
              <a:ext uri="{FF2B5EF4-FFF2-40B4-BE49-F238E27FC236}">
                <a16:creationId xmlns:a16="http://schemas.microsoft.com/office/drawing/2014/main" id="{0F5AE547-53AF-541D-D81B-1374A7CF2336}"/>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a:off x="3223743" y="3399363"/>
            <a:ext cx="331396" cy="242886"/>
          </a:xfrm>
          <a:prstGeom prst="rect">
            <a:avLst/>
          </a:prstGeom>
        </p:spPr>
      </p:pic>
      <p:pic>
        <p:nvPicPr>
          <p:cNvPr id="32" name="Imagen 31" descr="Icono&#10;&#10;Descripción generada automáticamente">
            <a:extLst>
              <a:ext uri="{FF2B5EF4-FFF2-40B4-BE49-F238E27FC236}">
                <a16:creationId xmlns:a16="http://schemas.microsoft.com/office/drawing/2014/main" id="{96004145-7432-D2EB-3B88-5C899CDFF86C}"/>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2649862">
            <a:off x="2663304" y="3772463"/>
            <a:ext cx="321469" cy="321469"/>
          </a:xfrm>
          <a:prstGeom prst="rect">
            <a:avLst/>
          </a:prstGeom>
        </p:spPr>
      </p:pic>
      <p:pic>
        <p:nvPicPr>
          <p:cNvPr id="33" name="Imagen 32" descr="Icono&#10;&#10;Descripción generada automáticamente">
            <a:extLst>
              <a:ext uri="{FF2B5EF4-FFF2-40B4-BE49-F238E27FC236}">
                <a16:creationId xmlns:a16="http://schemas.microsoft.com/office/drawing/2014/main" id="{6A1C3060-2F06-9ABD-C911-A6C50101971A}"/>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2649862">
            <a:off x="2663304" y="2801997"/>
            <a:ext cx="321469" cy="321469"/>
          </a:xfrm>
          <a:prstGeom prst="rect">
            <a:avLst/>
          </a:prstGeom>
        </p:spPr>
      </p:pic>
      <p:pic>
        <p:nvPicPr>
          <p:cNvPr id="37" name="Imagen 36" descr="Imagen borrosa de una persona&#10;&#10;Descripción generada automáticamente con confianza baja">
            <a:extLst>
              <a:ext uri="{FF2B5EF4-FFF2-40B4-BE49-F238E27FC236}">
                <a16:creationId xmlns:a16="http://schemas.microsoft.com/office/drawing/2014/main" id="{D6D08400-AA19-4603-46DC-4785122F8D15}"/>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595188" y="2744979"/>
            <a:ext cx="1382126" cy="2267551"/>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5541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left)">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decel="50000" fill="hold">
                                          <p:stCondLst>
                                            <p:cond delay="0"/>
                                          </p:stCondLst>
                                        </p:cTn>
                                        <p:tgtEl>
                                          <p:spTgt spid="37"/>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37"/>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37"/>
                                        </p:tgtEl>
                                        <p:attrNameLst>
                                          <p:attrName>ppt_w</p:attrName>
                                        </p:attrNameLst>
                                      </p:cBhvr>
                                      <p:tavLst>
                                        <p:tav tm="0">
                                          <p:val>
                                            <p:strVal val="#ppt_w*.05"/>
                                          </p:val>
                                        </p:tav>
                                        <p:tav tm="100000">
                                          <p:val>
                                            <p:strVal val="#ppt_w"/>
                                          </p:val>
                                        </p:tav>
                                      </p:tavLst>
                                    </p:anim>
                                    <p:anim calcmode="lin" valueType="num">
                                      <p:cBhvr>
                                        <p:cTn id="19" dur="1000" fill="hold"/>
                                        <p:tgtEl>
                                          <p:spTgt spid="37"/>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37"/>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37"/>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37"/>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37"/>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left)">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 calcmode="lin" valueType="num">
                                      <p:cBhvr>
                                        <p:cTn id="39" dur="500" fill="hold"/>
                                        <p:tgtEl>
                                          <p:spTgt spid="33"/>
                                        </p:tgtEl>
                                        <p:attrNameLst>
                                          <p:attrName>style.rotation</p:attrName>
                                        </p:attrNameLst>
                                      </p:cBhvr>
                                      <p:tavLst>
                                        <p:tav tm="0">
                                          <p:val>
                                            <p:fltVal val="90"/>
                                          </p:val>
                                        </p:tav>
                                        <p:tav tm="100000">
                                          <p:val>
                                            <p:fltVal val="0"/>
                                          </p:val>
                                        </p:tav>
                                      </p:tavLst>
                                    </p:anim>
                                    <p:animEffect transition="in" filter="fade">
                                      <p:cBhvr>
                                        <p:cTn id="40" dur="500"/>
                                        <p:tgtEl>
                                          <p:spTgt spid="33"/>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2">
                                            <p:txEl>
                                              <p:pRg st="0" end="0"/>
                                            </p:txEl>
                                          </p:spTgt>
                                        </p:tgtEl>
                                        <p:attrNameLst>
                                          <p:attrName>style.visibility</p:attrName>
                                        </p:attrNameLst>
                                      </p:cBhvr>
                                      <p:to>
                                        <p:strVal val="visible"/>
                                      </p:to>
                                    </p:set>
                                    <p:animEffect transition="in" filter="wipe(left)">
                                      <p:cBhvr>
                                        <p:cTn id="44" dur="500"/>
                                        <p:tgtEl>
                                          <p:spTgt spid="2">
                                            <p:txEl>
                                              <p:pRg st="0" end="0"/>
                                            </p:txEl>
                                          </p:spTgt>
                                        </p:tgtEl>
                                      </p:cBhvr>
                                    </p:animEffect>
                                  </p:childTnLst>
                                </p:cTn>
                              </p:par>
                            </p:childTnLst>
                          </p:cTn>
                        </p:par>
                        <p:par>
                          <p:cTn id="45" fill="hold">
                            <p:stCondLst>
                              <p:cond delay="1000"/>
                            </p:stCondLst>
                            <p:childTnLst>
                              <p:par>
                                <p:cTn id="46" presetID="17" presetClass="entr" presetSubtype="8" fill="hold" nodeType="afterEffect">
                                  <p:stCondLst>
                                    <p:cond delay="0"/>
                                  </p:stCondLst>
                                  <p:childTnLst>
                                    <p:set>
                                      <p:cBhvr>
                                        <p:cTn id="47" dur="1" fill="hold">
                                          <p:stCondLst>
                                            <p:cond delay="0"/>
                                          </p:stCondLst>
                                        </p:cTn>
                                        <p:tgtEl>
                                          <p:spTgt spid="12"/>
                                        </p:tgtEl>
                                        <p:attrNameLst>
                                          <p:attrName>style.visibility</p:attrName>
                                        </p:attrNameLst>
                                      </p:cBhvr>
                                      <p:to>
                                        <p:strVal val="visible"/>
                                      </p:to>
                                    </p:set>
                                    <p:anim calcmode="lin" valueType="num">
                                      <p:cBhvr>
                                        <p:cTn id="48" dur="500" fill="hold"/>
                                        <p:tgtEl>
                                          <p:spTgt spid="12"/>
                                        </p:tgtEl>
                                        <p:attrNameLst>
                                          <p:attrName>ppt_x</p:attrName>
                                        </p:attrNameLst>
                                      </p:cBhvr>
                                      <p:tavLst>
                                        <p:tav tm="0">
                                          <p:val>
                                            <p:strVal val="#ppt_x-#ppt_w/2"/>
                                          </p:val>
                                        </p:tav>
                                        <p:tav tm="100000">
                                          <p:val>
                                            <p:strVal val="#ppt_x"/>
                                          </p:val>
                                        </p:tav>
                                      </p:tavLst>
                                    </p:anim>
                                    <p:anim calcmode="lin" valueType="num">
                                      <p:cBhvr>
                                        <p:cTn id="49" dur="500" fill="hold"/>
                                        <p:tgtEl>
                                          <p:spTgt spid="12"/>
                                        </p:tgtEl>
                                        <p:attrNameLst>
                                          <p:attrName>ppt_y</p:attrName>
                                        </p:attrNameLst>
                                      </p:cBhvr>
                                      <p:tavLst>
                                        <p:tav tm="0">
                                          <p:val>
                                            <p:strVal val="#ppt_y"/>
                                          </p:val>
                                        </p:tav>
                                        <p:tav tm="100000">
                                          <p:val>
                                            <p:strVal val="#ppt_y"/>
                                          </p:val>
                                        </p:tav>
                                      </p:tavLst>
                                    </p:anim>
                                    <p:anim calcmode="lin" valueType="num">
                                      <p:cBhvr>
                                        <p:cTn id="50" dur="500" fill="hold"/>
                                        <p:tgtEl>
                                          <p:spTgt spid="12"/>
                                        </p:tgtEl>
                                        <p:attrNameLst>
                                          <p:attrName>ppt_w</p:attrName>
                                        </p:attrNameLst>
                                      </p:cBhvr>
                                      <p:tavLst>
                                        <p:tav tm="0">
                                          <p:val>
                                            <p:fltVal val="0"/>
                                          </p:val>
                                        </p:tav>
                                        <p:tav tm="100000">
                                          <p:val>
                                            <p:strVal val="#ppt_w"/>
                                          </p:val>
                                        </p:tav>
                                      </p:tavLst>
                                    </p:anim>
                                    <p:anim calcmode="lin" valueType="num">
                                      <p:cBhvr>
                                        <p:cTn id="51" dur="500" fill="hold"/>
                                        <p:tgtEl>
                                          <p:spTgt spid="12"/>
                                        </p:tgtEl>
                                        <p:attrNameLst>
                                          <p:attrName>ppt_h</p:attrName>
                                        </p:attrNameLst>
                                      </p:cBhvr>
                                      <p:tavLst>
                                        <p:tav tm="0">
                                          <p:val>
                                            <p:strVal val="#ppt_h"/>
                                          </p:val>
                                        </p:tav>
                                        <p:tav tm="100000">
                                          <p:val>
                                            <p:strVal val="#ppt_h"/>
                                          </p:val>
                                        </p:tav>
                                      </p:tavLst>
                                    </p:anim>
                                  </p:childTnLst>
                                </p:cTn>
                              </p:par>
                            </p:childTnLst>
                          </p:cTn>
                        </p:par>
                        <p:par>
                          <p:cTn id="52" fill="hold">
                            <p:stCondLst>
                              <p:cond delay="1500"/>
                            </p:stCondLst>
                            <p:childTnLst>
                              <p:par>
                                <p:cTn id="53" presetID="22" presetClass="entr" presetSubtype="8" fill="hold" grpId="0" nodeType="afterEffect">
                                  <p:stCondLst>
                                    <p:cond delay="0"/>
                                  </p:stCondLst>
                                  <p:childTnLst>
                                    <p:set>
                                      <p:cBhvr>
                                        <p:cTn id="54" dur="1" fill="hold">
                                          <p:stCondLst>
                                            <p:cond delay="0"/>
                                          </p:stCondLst>
                                        </p:cTn>
                                        <p:tgtEl>
                                          <p:spTgt spid="2">
                                            <p:txEl>
                                              <p:pRg st="1" end="1"/>
                                            </p:txEl>
                                          </p:spTgt>
                                        </p:tgtEl>
                                        <p:attrNameLst>
                                          <p:attrName>style.visibility</p:attrName>
                                        </p:attrNameLst>
                                      </p:cBhvr>
                                      <p:to>
                                        <p:strVal val="visible"/>
                                      </p:to>
                                    </p:set>
                                    <p:animEffect transition="in" filter="wipe(left)">
                                      <p:cBhvr>
                                        <p:cTn id="55" dur="500"/>
                                        <p:tgtEl>
                                          <p:spTgt spid="2">
                                            <p:txEl>
                                              <p:pRg st="1" end="1"/>
                                            </p:txEl>
                                          </p:spTgt>
                                        </p:tgtEl>
                                      </p:cBhvr>
                                    </p:animEffect>
                                  </p:childTnLst>
                                </p:cTn>
                              </p:par>
                            </p:childTnLst>
                          </p:cTn>
                        </p:par>
                        <p:par>
                          <p:cTn id="56" fill="hold">
                            <p:stCondLst>
                              <p:cond delay="2000"/>
                            </p:stCondLst>
                            <p:childTnLst>
                              <p:par>
                                <p:cTn id="57" presetID="17" presetClass="entr" presetSubtype="8" fill="hold" nodeType="afterEffect">
                                  <p:stCondLst>
                                    <p:cond delay="0"/>
                                  </p:stCondLst>
                                  <p:childTnLst>
                                    <p:set>
                                      <p:cBhvr>
                                        <p:cTn id="58" dur="1" fill="hold">
                                          <p:stCondLst>
                                            <p:cond delay="0"/>
                                          </p:stCondLst>
                                        </p:cTn>
                                        <p:tgtEl>
                                          <p:spTgt spid="19"/>
                                        </p:tgtEl>
                                        <p:attrNameLst>
                                          <p:attrName>style.visibility</p:attrName>
                                        </p:attrNameLst>
                                      </p:cBhvr>
                                      <p:to>
                                        <p:strVal val="visible"/>
                                      </p:to>
                                    </p:set>
                                    <p:anim calcmode="lin" valueType="num">
                                      <p:cBhvr>
                                        <p:cTn id="59" dur="500" fill="hold"/>
                                        <p:tgtEl>
                                          <p:spTgt spid="19"/>
                                        </p:tgtEl>
                                        <p:attrNameLst>
                                          <p:attrName>ppt_x</p:attrName>
                                        </p:attrNameLst>
                                      </p:cBhvr>
                                      <p:tavLst>
                                        <p:tav tm="0">
                                          <p:val>
                                            <p:strVal val="#ppt_x-#ppt_w/2"/>
                                          </p:val>
                                        </p:tav>
                                        <p:tav tm="100000">
                                          <p:val>
                                            <p:strVal val="#ppt_x"/>
                                          </p:val>
                                        </p:tav>
                                      </p:tavLst>
                                    </p:anim>
                                    <p:anim calcmode="lin" valueType="num">
                                      <p:cBhvr>
                                        <p:cTn id="60" dur="500" fill="hold"/>
                                        <p:tgtEl>
                                          <p:spTgt spid="19"/>
                                        </p:tgtEl>
                                        <p:attrNameLst>
                                          <p:attrName>ppt_y</p:attrName>
                                        </p:attrNameLst>
                                      </p:cBhvr>
                                      <p:tavLst>
                                        <p:tav tm="0">
                                          <p:val>
                                            <p:strVal val="#ppt_y"/>
                                          </p:val>
                                        </p:tav>
                                        <p:tav tm="100000">
                                          <p:val>
                                            <p:strVal val="#ppt_y"/>
                                          </p:val>
                                        </p:tav>
                                      </p:tavLst>
                                    </p:anim>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strVal val="#ppt_h"/>
                                          </p:val>
                                        </p:tav>
                                        <p:tav tm="100000">
                                          <p:val>
                                            <p:strVal val="#ppt_h"/>
                                          </p:val>
                                        </p:tav>
                                      </p:tavLst>
                                    </p:anim>
                                  </p:childTnLst>
                                </p:cTn>
                              </p:par>
                            </p:childTnLst>
                          </p:cTn>
                        </p:par>
                        <p:par>
                          <p:cTn id="63" fill="hold">
                            <p:stCondLst>
                              <p:cond delay="2500"/>
                            </p:stCondLst>
                            <p:childTnLst>
                              <p:par>
                                <p:cTn id="64" presetID="22" presetClass="entr" presetSubtype="8" fill="hold" grpId="0" nodeType="afterEffect">
                                  <p:stCondLst>
                                    <p:cond delay="0"/>
                                  </p:stCondLst>
                                  <p:childTnLst>
                                    <p:set>
                                      <p:cBhvr>
                                        <p:cTn id="65" dur="1" fill="hold">
                                          <p:stCondLst>
                                            <p:cond delay="0"/>
                                          </p:stCondLst>
                                        </p:cTn>
                                        <p:tgtEl>
                                          <p:spTgt spid="2">
                                            <p:txEl>
                                              <p:pRg st="2" end="2"/>
                                            </p:txEl>
                                          </p:spTgt>
                                        </p:tgtEl>
                                        <p:attrNameLst>
                                          <p:attrName>style.visibility</p:attrName>
                                        </p:attrNameLst>
                                      </p:cBhvr>
                                      <p:to>
                                        <p:strVal val="visible"/>
                                      </p:to>
                                    </p:set>
                                    <p:animEffect transition="in" filter="wipe(left)">
                                      <p:cBhvr>
                                        <p:cTn id="66" dur="500"/>
                                        <p:tgtEl>
                                          <p:spTgt spid="2">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p:cTn id="71" dur="500" fill="hold"/>
                                        <p:tgtEl>
                                          <p:spTgt spid="32"/>
                                        </p:tgtEl>
                                        <p:attrNameLst>
                                          <p:attrName>ppt_w</p:attrName>
                                        </p:attrNameLst>
                                      </p:cBhvr>
                                      <p:tavLst>
                                        <p:tav tm="0">
                                          <p:val>
                                            <p:fltVal val="0"/>
                                          </p:val>
                                        </p:tav>
                                        <p:tav tm="100000">
                                          <p:val>
                                            <p:strVal val="#ppt_w"/>
                                          </p:val>
                                        </p:tav>
                                      </p:tavLst>
                                    </p:anim>
                                    <p:anim calcmode="lin" valueType="num">
                                      <p:cBhvr>
                                        <p:cTn id="72" dur="500" fill="hold"/>
                                        <p:tgtEl>
                                          <p:spTgt spid="32"/>
                                        </p:tgtEl>
                                        <p:attrNameLst>
                                          <p:attrName>ppt_h</p:attrName>
                                        </p:attrNameLst>
                                      </p:cBhvr>
                                      <p:tavLst>
                                        <p:tav tm="0">
                                          <p:val>
                                            <p:fltVal val="0"/>
                                          </p:val>
                                        </p:tav>
                                        <p:tav tm="100000">
                                          <p:val>
                                            <p:strVal val="#ppt_h"/>
                                          </p:val>
                                        </p:tav>
                                      </p:tavLst>
                                    </p:anim>
                                    <p:anim calcmode="lin" valueType="num">
                                      <p:cBhvr>
                                        <p:cTn id="73" dur="500" fill="hold"/>
                                        <p:tgtEl>
                                          <p:spTgt spid="32"/>
                                        </p:tgtEl>
                                        <p:attrNameLst>
                                          <p:attrName>style.rotation</p:attrName>
                                        </p:attrNameLst>
                                      </p:cBhvr>
                                      <p:tavLst>
                                        <p:tav tm="0">
                                          <p:val>
                                            <p:fltVal val="90"/>
                                          </p:val>
                                        </p:tav>
                                        <p:tav tm="100000">
                                          <p:val>
                                            <p:fltVal val="0"/>
                                          </p:val>
                                        </p:tav>
                                      </p:tavLst>
                                    </p:anim>
                                    <p:animEffect transition="in" filter="fade">
                                      <p:cBhvr>
                                        <p:cTn id="74" dur="500"/>
                                        <p:tgtEl>
                                          <p:spTgt spid="32"/>
                                        </p:tgtEl>
                                      </p:cBhvr>
                                    </p:animEffect>
                                  </p:childTnLst>
                                </p:cTn>
                              </p:par>
                            </p:childTnLst>
                          </p:cTn>
                        </p:par>
                        <p:par>
                          <p:cTn id="75" fill="hold">
                            <p:stCondLst>
                              <p:cond delay="500"/>
                            </p:stCondLst>
                            <p:childTnLst>
                              <p:par>
                                <p:cTn id="76" presetID="22" presetClass="entr" presetSubtype="8" fill="hold" grpId="0" nodeType="afterEffect">
                                  <p:stCondLst>
                                    <p:cond delay="0"/>
                                  </p:stCondLst>
                                  <p:childTnLst>
                                    <p:set>
                                      <p:cBhvr>
                                        <p:cTn id="77" dur="1" fill="hold">
                                          <p:stCondLst>
                                            <p:cond delay="0"/>
                                          </p:stCondLst>
                                        </p:cTn>
                                        <p:tgtEl>
                                          <p:spTgt spid="2">
                                            <p:txEl>
                                              <p:pRg st="3" end="3"/>
                                            </p:txEl>
                                          </p:spTgt>
                                        </p:tgtEl>
                                        <p:attrNameLst>
                                          <p:attrName>style.visibility</p:attrName>
                                        </p:attrNameLst>
                                      </p:cBhvr>
                                      <p:to>
                                        <p:strVal val="visible"/>
                                      </p:to>
                                    </p:set>
                                    <p:animEffect transition="in" filter="wipe(left)">
                                      <p:cBhvr>
                                        <p:cTn id="78" dur="500"/>
                                        <p:tgtEl>
                                          <p:spTgt spid="2">
                                            <p:txEl>
                                              <p:pRg st="3" end="3"/>
                                            </p:txEl>
                                          </p:spTgt>
                                        </p:tgtEl>
                                      </p:cBhvr>
                                    </p:animEffect>
                                  </p:childTnLst>
                                </p:cTn>
                              </p:par>
                            </p:childTnLst>
                          </p:cTn>
                        </p:par>
                        <p:par>
                          <p:cTn id="79" fill="hold">
                            <p:stCondLst>
                              <p:cond delay="1000"/>
                            </p:stCondLst>
                            <p:childTnLst>
                              <p:par>
                                <p:cTn id="80" presetID="17" presetClass="entr" presetSubtype="8" fill="hold"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ppt_x</p:attrName>
                                        </p:attrNameLst>
                                      </p:cBhvr>
                                      <p:tavLst>
                                        <p:tav tm="0">
                                          <p:val>
                                            <p:strVal val="#ppt_x-#ppt_w/2"/>
                                          </p:val>
                                        </p:tav>
                                        <p:tav tm="100000">
                                          <p:val>
                                            <p:strVal val="#ppt_x"/>
                                          </p:val>
                                        </p:tav>
                                      </p:tavLst>
                                    </p:anim>
                                    <p:anim calcmode="lin" valueType="num">
                                      <p:cBhvr>
                                        <p:cTn id="83" dur="500" fill="hold"/>
                                        <p:tgtEl>
                                          <p:spTgt spid="16"/>
                                        </p:tgtEl>
                                        <p:attrNameLst>
                                          <p:attrName>ppt_y</p:attrName>
                                        </p:attrNameLst>
                                      </p:cBhvr>
                                      <p:tavLst>
                                        <p:tav tm="0">
                                          <p:val>
                                            <p:strVal val="#ppt_y"/>
                                          </p:val>
                                        </p:tav>
                                        <p:tav tm="100000">
                                          <p:val>
                                            <p:strVal val="#ppt_y"/>
                                          </p:val>
                                        </p:tav>
                                      </p:tavLst>
                                    </p:anim>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strVal val="#ppt_h"/>
                                          </p:val>
                                        </p:tav>
                                        <p:tav tm="100000">
                                          <p:val>
                                            <p:strVal val="#ppt_h"/>
                                          </p:val>
                                        </p:tav>
                                      </p:tavLst>
                                    </p:anim>
                                  </p:childTnLst>
                                </p:cTn>
                              </p:par>
                            </p:childTnLst>
                          </p:cTn>
                        </p:par>
                        <p:par>
                          <p:cTn id="86" fill="hold">
                            <p:stCondLst>
                              <p:cond delay="1500"/>
                            </p:stCondLst>
                            <p:childTnLst>
                              <p:par>
                                <p:cTn id="87" presetID="22" presetClass="entr" presetSubtype="8" fill="hold" grpId="0" nodeType="afterEffect">
                                  <p:stCondLst>
                                    <p:cond delay="0"/>
                                  </p:stCondLst>
                                  <p:childTnLst>
                                    <p:set>
                                      <p:cBhvr>
                                        <p:cTn id="88" dur="1" fill="hold">
                                          <p:stCondLst>
                                            <p:cond delay="0"/>
                                          </p:stCondLst>
                                        </p:cTn>
                                        <p:tgtEl>
                                          <p:spTgt spid="2">
                                            <p:txEl>
                                              <p:pRg st="4" end="4"/>
                                            </p:txEl>
                                          </p:spTgt>
                                        </p:tgtEl>
                                        <p:attrNameLst>
                                          <p:attrName>style.visibility</p:attrName>
                                        </p:attrNameLst>
                                      </p:cBhvr>
                                      <p:to>
                                        <p:strVal val="visible"/>
                                      </p:to>
                                    </p:set>
                                    <p:animEffect transition="in" filter="wipe(left)">
                                      <p:cBhvr>
                                        <p:cTn id="89" dur="500"/>
                                        <p:tgtEl>
                                          <p:spTgt spid="2">
                                            <p:txEl>
                                              <p:pRg st="4" end="4"/>
                                            </p:txEl>
                                          </p:spTgt>
                                        </p:tgtEl>
                                      </p:cBhvr>
                                    </p:animEffect>
                                  </p:childTnLst>
                                </p:cTn>
                              </p:par>
                            </p:childTnLst>
                          </p:cTn>
                        </p:par>
                        <p:par>
                          <p:cTn id="90" fill="hold">
                            <p:stCondLst>
                              <p:cond delay="2000"/>
                            </p:stCondLst>
                            <p:childTnLst>
                              <p:par>
                                <p:cTn id="91" presetID="17" presetClass="entr" presetSubtype="8" fill="hold" nodeType="afterEffect">
                                  <p:stCondLst>
                                    <p:cond delay="0"/>
                                  </p:stCondLst>
                                  <p:childTnLst>
                                    <p:set>
                                      <p:cBhvr>
                                        <p:cTn id="92" dur="1" fill="hold">
                                          <p:stCondLst>
                                            <p:cond delay="0"/>
                                          </p:stCondLst>
                                        </p:cTn>
                                        <p:tgtEl>
                                          <p:spTgt spid="8"/>
                                        </p:tgtEl>
                                        <p:attrNameLst>
                                          <p:attrName>style.visibility</p:attrName>
                                        </p:attrNameLst>
                                      </p:cBhvr>
                                      <p:to>
                                        <p:strVal val="visible"/>
                                      </p:to>
                                    </p:set>
                                    <p:anim calcmode="lin" valueType="num">
                                      <p:cBhvr>
                                        <p:cTn id="93" dur="500" fill="hold"/>
                                        <p:tgtEl>
                                          <p:spTgt spid="8"/>
                                        </p:tgtEl>
                                        <p:attrNameLst>
                                          <p:attrName>ppt_x</p:attrName>
                                        </p:attrNameLst>
                                      </p:cBhvr>
                                      <p:tavLst>
                                        <p:tav tm="0">
                                          <p:val>
                                            <p:strVal val="#ppt_x-#ppt_w/2"/>
                                          </p:val>
                                        </p:tav>
                                        <p:tav tm="100000">
                                          <p:val>
                                            <p:strVal val="#ppt_x"/>
                                          </p:val>
                                        </p:tav>
                                      </p:tavLst>
                                    </p:anim>
                                    <p:anim calcmode="lin" valueType="num">
                                      <p:cBhvr>
                                        <p:cTn id="94" dur="500" fill="hold"/>
                                        <p:tgtEl>
                                          <p:spTgt spid="8"/>
                                        </p:tgtEl>
                                        <p:attrNameLst>
                                          <p:attrName>ppt_y</p:attrName>
                                        </p:attrNameLst>
                                      </p:cBhvr>
                                      <p:tavLst>
                                        <p:tav tm="0">
                                          <p:val>
                                            <p:strVal val="#ppt_y"/>
                                          </p:val>
                                        </p:tav>
                                        <p:tav tm="100000">
                                          <p:val>
                                            <p:strVal val="#ppt_y"/>
                                          </p:val>
                                        </p:tav>
                                      </p:tavLst>
                                    </p:anim>
                                    <p:anim calcmode="lin" valueType="num">
                                      <p:cBhvr>
                                        <p:cTn id="95" dur="500" fill="hold"/>
                                        <p:tgtEl>
                                          <p:spTgt spid="8"/>
                                        </p:tgtEl>
                                        <p:attrNameLst>
                                          <p:attrName>ppt_w</p:attrName>
                                        </p:attrNameLst>
                                      </p:cBhvr>
                                      <p:tavLst>
                                        <p:tav tm="0">
                                          <p:val>
                                            <p:fltVal val="0"/>
                                          </p:val>
                                        </p:tav>
                                        <p:tav tm="100000">
                                          <p:val>
                                            <p:strVal val="#ppt_w"/>
                                          </p:val>
                                        </p:tav>
                                      </p:tavLst>
                                    </p:anim>
                                    <p:anim calcmode="lin" valueType="num">
                                      <p:cBhvr>
                                        <p:cTn id="96" dur="500" fill="hold"/>
                                        <p:tgtEl>
                                          <p:spTgt spid="8"/>
                                        </p:tgtEl>
                                        <p:attrNameLst>
                                          <p:attrName>ppt_h</p:attrName>
                                        </p:attrNameLst>
                                      </p:cBhvr>
                                      <p:tavLst>
                                        <p:tav tm="0">
                                          <p:val>
                                            <p:strVal val="#ppt_h"/>
                                          </p:val>
                                        </p:tav>
                                        <p:tav tm="100000">
                                          <p:val>
                                            <p:strVal val="#ppt_h"/>
                                          </p:val>
                                        </p:tav>
                                      </p:tavLst>
                                    </p:anim>
                                  </p:childTnLst>
                                </p:cTn>
                              </p:par>
                            </p:childTnLst>
                          </p:cTn>
                        </p:par>
                        <p:par>
                          <p:cTn id="97" fill="hold">
                            <p:stCondLst>
                              <p:cond delay="2500"/>
                            </p:stCondLst>
                            <p:childTnLst>
                              <p:par>
                                <p:cTn id="98" presetID="22" presetClass="entr" presetSubtype="8" fill="hold" grpId="0" nodeType="afterEffect">
                                  <p:stCondLst>
                                    <p:cond delay="0"/>
                                  </p:stCondLst>
                                  <p:childTnLst>
                                    <p:set>
                                      <p:cBhvr>
                                        <p:cTn id="99" dur="1" fill="hold">
                                          <p:stCondLst>
                                            <p:cond delay="0"/>
                                          </p:stCondLst>
                                        </p:cTn>
                                        <p:tgtEl>
                                          <p:spTgt spid="2">
                                            <p:txEl>
                                              <p:pRg st="5" end="5"/>
                                            </p:txEl>
                                          </p:spTgt>
                                        </p:tgtEl>
                                        <p:attrNameLst>
                                          <p:attrName>style.visibility</p:attrName>
                                        </p:attrNameLst>
                                      </p:cBhvr>
                                      <p:to>
                                        <p:strVal val="visible"/>
                                      </p:to>
                                    </p:set>
                                    <p:animEffect transition="in" filter="wipe(left)">
                                      <p:cBhvr>
                                        <p:cTn id="100" dur="500"/>
                                        <p:tgtEl>
                                          <p:spTgt spid="2">
                                            <p:txEl>
                                              <p:pRg st="5" end="5"/>
                                            </p:txEl>
                                          </p:spTgt>
                                        </p:tgtEl>
                                      </p:cBhvr>
                                    </p:animEffect>
                                  </p:childTnLst>
                                </p:cTn>
                              </p:par>
                            </p:childTnLst>
                          </p:cTn>
                        </p:par>
                        <p:par>
                          <p:cTn id="101" fill="hold">
                            <p:stCondLst>
                              <p:cond delay="3000"/>
                            </p:stCondLst>
                            <p:childTnLst>
                              <p:par>
                                <p:cTn id="102" presetID="17" presetClass="entr" presetSubtype="8" fill="hold" nodeType="afterEffect">
                                  <p:stCondLst>
                                    <p:cond delay="0"/>
                                  </p:stCondLst>
                                  <p:childTnLst>
                                    <p:set>
                                      <p:cBhvr>
                                        <p:cTn id="103" dur="1" fill="hold">
                                          <p:stCondLst>
                                            <p:cond delay="0"/>
                                          </p:stCondLst>
                                        </p:cTn>
                                        <p:tgtEl>
                                          <p:spTgt spid="17"/>
                                        </p:tgtEl>
                                        <p:attrNameLst>
                                          <p:attrName>style.visibility</p:attrName>
                                        </p:attrNameLst>
                                      </p:cBhvr>
                                      <p:to>
                                        <p:strVal val="visible"/>
                                      </p:to>
                                    </p:set>
                                    <p:anim calcmode="lin" valueType="num">
                                      <p:cBhvr>
                                        <p:cTn id="104" dur="500" fill="hold"/>
                                        <p:tgtEl>
                                          <p:spTgt spid="17"/>
                                        </p:tgtEl>
                                        <p:attrNameLst>
                                          <p:attrName>ppt_x</p:attrName>
                                        </p:attrNameLst>
                                      </p:cBhvr>
                                      <p:tavLst>
                                        <p:tav tm="0">
                                          <p:val>
                                            <p:strVal val="#ppt_x-#ppt_w/2"/>
                                          </p:val>
                                        </p:tav>
                                        <p:tav tm="100000">
                                          <p:val>
                                            <p:strVal val="#ppt_x"/>
                                          </p:val>
                                        </p:tav>
                                      </p:tavLst>
                                    </p:anim>
                                    <p:anim calcmode="lin" valueType="num">
                                      <p:cBhvr>
                                        <p:cTn id="105" dur="500" fill="hold"/>
                                        <p:tgtEl>
                                          <p:spTgt spid="17"/>
                                        </p:tgtEl>
                                        <p:attrNameLst>
                                          <p:attrName>ppt_y</p:attrName>
                                        </p:attrNameLst>
                                      </p:cBhvr>
                                      <p:tavLst>
                                        <p:tav tm="0">
                                          <p:val>
                                            <p:strVal val="#ppt_y"/>
                                          </p:val>
                                        </p:tav>
                                        <p:tav tm="100000">
                                          <p:val>
                                            <p:strVal val="#ppt_y"/>
                                          </p:val>
                                        </p:tav>
                                      </p:tavLst>
                                    </p:anim>
                                    <p:anim calcmode="lin" valueType="num">
                                      <p:cBhvr>
                                        <p:cTn id="106" dur="500" fill="hold"/>
                                        <p:tgtEl>
                                          <p:spTgt spid="17"/>
                                        </p:tgtEl>
                                        <p:attrNameLst>
                                          <p:attrName>ppt_w</p:attrName>
                                        </p:attrNameLst>
                                      </p:cBhvr>
                                      <p:tavLst>
                                        <p:tav tm="0">
                                          <p:val>
                                            <p:fltVal val="0"/>
                                          </p:val>
                                        </p:tav>
                                        <p:tav tm="100000">
                                          <p:val>
                                            <p:strVal val="#ppt_w"/>
                                          </p:val>
                                        </p:tav>
                                      </p:tavLst>
                                    </p:anim>
                                    <p:anim calcmode="lin" valueType="num">
                                      <p:cBhvr>
                                        <p:cTn id="107" dur="500" fill="hold"/>
                                        <p:tgtEl>
                                          <p:spTgt spid="17"/>
                                        </p:tgtEl>
                                        <p:attrNameLst>
                                          <p:attrName>ppt_h</p:attrName>
                                        </p:attrNameLst>
                                      </p:cBhvr>
                                      <p:tavLst>
                                        <p:tav tm="0">
                                          <p:val>
                                            <p:strVal val="#ppt_h"/>
                                          </p:val>
                                        </p:tav>
                                        <p:tav tm="100000">
                                          <p:val>
                                            <p:strVal val="#ppt_h"/>
                                          </p:val>
                                        </p:tav>
                                      </p:tavLst>
                                    </p:anim>
                                  </p:childTnLst>
                                </p:cTn>
                              </p:par>
                            </p:childTnLst>
                          </p:cTn>
                        </p:par>
                        <p:par>
                          <p:cTn id="108" fill="hold">
                            <p:stCondLst>
                              <p:cond delay="3500"/>
                            </p:stCondLst>
                            <p:childTnLst>
                              <p:par>
                                <p:cTn id="109" presetID="22" presetClass="entr" presetSubtype="8" fill="hold" grpId="0" nodeType="afterEffect">
                                  <p:stCondLst>
                                    <p:cond delay="0"/>
                                  </p:stCondLst>
                                  <p:childTnLst>
                                    <p:set>
                                      <p:cBhvr>
                                        <p:cTn id="110" dur="1" fill="hold">
                                          <p:stCondLst>
                                            <p:cond delay="0"/>
                                          </p:stCondLst>
                                        </p:cTn>
                                        <p:tgtEl>
                                          <p:spTgt spid="2">
                                            <p:txEl>
                                              <p:pRg st="6" end="6"/>
                                            </p:txEl>
                                          </p:spTgt>
                                        </p:tgtEl>
                                        <p:attrNameLst>
                                          <p:attrName>style.visibility</p:attrName>
                                        </p:attrNameLst>
                                      </p:cBhvr>
                                      <p:to>
                                        <p:strVal val="visible"/>
                                      </p:to>
                                    </p:set>
                                    <p:animEffect transition="in" filter="wipe(left)">
                                      <p:cBhvr>
                                        <p:cTn id="111"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46A4E1-F3DB-A3CA-3E83-61310A085A22}"/>
              </a:ext>
            </a:extLst>
          </p:cNvPr>
          <p:cNvSpPr txBox="1"/>
          <p:nvPr/>
        </p:nvSpPr>
        <p:spPr>
          <a:xfrm>
            <a:off x="0" y="2187029"/>
            <a:ext cx="9143999" cy="769441"/>
          </a:xfrm>
          <a:prstGeom prst="rect">
            <a:avLst/>
          </a:prstGeom>
          <a:noFill/>
        </p:spPr>
        <p:txBody>
          <a:bodyPr wrap="square">
            <a:spAutoFit/>
          </a:bodyPr>
          <a:lstStyle/>
          <a:p>
            <a:pPr algn="ctr"/>
            <a:r>
              <a:rPr lang="en-US" sz="4400" b="1">
                <a:ln w="12700">
                  <a:solidFill>
                    <a:srgbClr val="D24600"/>
                  </a:solidFill>
                  <a:prstDash val="solid"/>
                </a:ln>
                <a:pattFill prst="narHorz">
                  <a:fgClr>
                    <a:srgbClr val="FA5300"/>
                  </a:fgClr>
                  <a:bgClr>
                    <a:srgbClr val="FFBA97"/>
                  </a:bgClr>
                </a:pattFill>
                <a:effectLst>
                  <a:innerShdw blurRad="177800">
                    <a:schemeClr val="accent3">
                      <a:lumMod val="50000"/>
                    </a:schemeClr>
                  </a:innerShdw>
                </a:effectLst>
              </a:rPr>
              <a:t>THE PERSEVERANCE OF THE SAINTS</a:t>
            </a:r>
            <a:endParaRPr lang="es-ES" sz="4400" b="1" dirty="0">
              <a:ln w="12700">
                <a:solidFill>
                  <a:srgbClr val="D24600"/>
                </a:solidFill>
                <a:prstDash val="solid"/>
              </a:ln>
              <a:pattFill prst="narHorz">
                <a:fgClr>
                  <a:srgbClr val="FA5300"/>
                </a:fgClr>
                <a:bgClr>
                  <a:srgbClr val="FFBA97"/>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20188532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Imagen 9" descr="Imagen que contiene persona, hombre, viendo, vistiendo&#10;&#10;Descripción generada automáticamente">
            <a:extLst>
              <a:ext uri="{FF2B5EF4-FFF2-40B4-BE49-F238E27FC236}">
                <a16:creationId xmlns:a16="http://schemas.microsoft.com/office/drawing/2014/main" id="{BF8A11F7-E581-FE93-C2DE-630AD69F21F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569527" y="1183491"/>
            <a:ext cx="3453320" cy="16780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sp>
        <p:nvSpPr>
          <p:cNvPr id="3" name="CuadroTexto 2">
            <a:extLst>
              <a:ext uri="{FF2B5EF4-FFF2-40B4-BE49-F238E27FC236}">
                <a16:creationId xmlns:a16="http://schemas.microsoft.com/office/drawing/2014/main" id="{4F4176FA-2BF0-CB4B-429C-2568F704FD33}"/>
              </a:ext>
            </a:extLst>
          </p:cNvPr>
          <p:cNvSpPr txBox="1"/>
          <p:nvPr/>
        </p:nvSpPr>
        <p:spPr>
          <a:xfrm>
            <a:off x="2227766" y="0"/>
            <a:ext cx="6916233" cy="646331"/>
          </a:xfrm>
          <a:prstGeom prst="rect">
            <a:avLst/>
          </a:prstGeom>
          <a:noFill/>
        </p:spPr>
        <p:txBody>
          <a:bodyPr wrap="square">
            <a:spAutoFit/>
            <a:scene3d>
              <a:camera prst="orthographicFront"/>
              <a:lightRig rig="flood" dir="t"/>
            </a:scene3d>
            <a:sp3d extrusionH="57150" contourW="25400">
              <a:bevelT w="50800" h="38100" prst="riblet"/>
              <a:contourClr>
                <a:srgbClr val="804818"/>
              </a:contourClr>
            </a:sp3d>
          </a:bodyPr>
          <a:lstStyle/>
          <a:p>
            <a:pPr algn="ctr"/>
            <a:r>
              <a:rPr lang="es-ES" sz="3600" b="1">
                <a:ln w="22225">
                  <a:noFill/>
                  <a:prstDash val="solid"/>
                </a:ln>
                <a:solidFill>
                  <a:schemeClr val="accent2">
                    <a:lumMod val="40000"/>
                    <a:lumOff val="60000"/>
                  </a:schemeClr>
                </a:solidFill>
              </a:rPr>
              <a:t>KEEPING THE COMMANDMENTS</a:t>
            </a:r>
            <a:endParaRPr lang="es-ES" sz="3600" b="1" dirty="0">
              <a:ln w="22225">
                <a:noFill/>
                <a:prstDash val="solid"/>
              </a:ln>
              <a:solidFill>
                <a:schemeClr val="accent2">
                  <a:lumMod val="40000"/>
                  <a:lumOff val="60000"/>
                </a:schemeClr>
              </a:solidFill>
            </a:endParaRPr>
          </a:p>
        </p:txBody>
      </p:sp>
      <p:sp>
        <p:nvSpPr>
          <p:cNvPr id="5" name="CuadroTexto 4">
            <a:extLst>
              <a:ext uri="{FF2B5EF4-FFF2-40B4-BE49-F238E27FC236}">
                <a16:creationId xmlns:a16="http://schemas.microsoft.com/office/drawing/2014/main" id="{F646ED43-1C7B-9E15-BDAF-DE7EFF3767F6}"/>
              </a:ext>
            </a:extLst>
          </p:cNvPr>
          <p:cNvSpPr txBox="1"/>
          <p:nvPr/>
        </p:nvSpPr>
        <p:spPr>
          <a:xfrm>
            <a:off x="2483788" y="528342"/>
            <a:ext cx="6404187" cy="584775"/>
          </a:xfrm>
          <a:prstGeom prst="rect">
            <a:avLst/>
          </a:prstGeom>
          <a:noFill/>
        </p:spPr>
        <p:txBody>
          <a:bodyPr wrap="square">
            <a:spAutoFit/>
          </a:bodyPr>
          <a:lstStyle/>
          <a:p>
            <a:pPr algn="ctr"/>
            <a:r>
              <a:rPr lang="es-ES" sz="1600" b="1">
                <a:solidFill>
                  <a:srgbClr val="0F408E"/>
                </a:solidFill>
                <a:latin typeface="Comic Sans MS" panose="030F0702030302020204" pitchFamily="66" charset="0"/>
              </a:rPr>
              <a:t>“</a:t>
            </a:r>
            <a:r>
              <a:rPr lang="en-US" sz="1600" b="1">
                <a:solidFill>
                  <a:srgbClr val="0F408E"/>
                </a:solidFill>
                <a:latin typeface="Comic Sans MS" panose="030F0702030302020204" pitchFamily="66" charset="0"/>
              </a:rPr>
              <a:t>This calls for patient endurance on the part of the people of God who keep his commands […]</a:t>
            </a:r>
            <a:r>
              <a:rPr lang="es-ES" sz="1600" b="1">
                <a:solidFill>
                  <a:srgbClr val="0F408E"/>
                </a:solidFill>
                <a:latin typeface="Comic Sans MS" panose="030F0702030302020204" pitchFamily="66" charset="0"/>
              </a:rPr>
              <a:t>” </a:t>
            </a:r>
            <a:r>
              <a:rPr lang="es-ES" sz="1200" b="1">
                <a:solidFill>
                  <a:srgbClr val="0F408E"/>
                </a:solidFill>
                <a:latin typeface="Comic Sans MS" panose="030F0702030302020204" pitchFamily="66" charset="0"/>
              </a:rPr>
              <a:t>(Revelation 14:12 </a:t>
            </a:r>
            <a:r>
              <a:rPr lang="es-ES" sz="1050" b="1">
                <a:solidFill>
                  <a:srgbClr val="0F408E"/>
                </a:solidFill>
                <a:latin typeface="Comic Sans MS" panose="030F0702030302020204" pitchFamily="66" charset="0"/>
              </a:rPr>
              <a:t>NIV</a:t>
            </a:r>
            <a:r>
              <a:rPr lang="es-ES" sz="1200" b="1">
                <a:solidFill>
                  <a:srgbClr val="0F408E"/>
                </a:solidFill>
                <a:latin typeface="Comic Sans MS" panose="030F0702030302020204" pitchFamily="66" charset="0"/>
              </a:rPr>
              <a:t>)</a:t>
            </a:r>
            <a:endParaRPr lang="es-ES" sz="1600" b="1" dirty="0">
              <a:solidFill>
                <a:srgbClr val="0F408E"/>
              </a:solidFill>
              <a:latin typeface="Comic Sans MS" panose="030F0702030302020204" pitchFamily="66" charset="0"/>
            </a:endParaRPr>
          </a:p>
        </p:txBody>
      </p:sp>
      <p:sp>
        <p:nvSpPr>
          <p:cNvPr id="6" name="CuadroTexto 5">
            <a:extLst>
              <a:ext uri="{FF2B5EF4-FFF2-40B4-BE49-F238E27FC236}">
                <a16:creationId xmlns:a16="http://schemas.microsoft.com/office/drawing/2014/main" id="{9F785BCC-293A-C6B3-941B-CADF22A7830F}"/>
              </a:ext>
            </a:extLst>
          </p:cNvPr>
          <p:cNvSpPr txBox="1"/>
          <p:nvPr/>
        </p:nvSpPr>
        <p:spPr>
          <a:xfrm>
            <a:off x="63036" y="1668366"/>
            <a:ext cx="5557647" cy="1554272"/>
          </a:xfrm>
          <a:prstGeom prst="rect">
            <a:avLst/>
          </a:prstGeom>
          <a:noFill/>
        </p:spPr>
        <p:txBody>
          <a:bodyPr wrap="square" rtlCol="0">
            <a:spAutoFit/>
          </a:bodyPr>
          <a:lstStyle/>
          <a:p>
            <a:pPr>
              <a:spcBef>
                <a:spcPts val="600"/>
              </a:spcBef>
            </a:pPr>
            <a:r>
              <a:rPr lang="en-US" b="1"/>
              <a:t>Jesus warned us that we would be “hated by all” for His name’s sake. We must stand firm when that time comes.</a:t>
            </a:r>
            <a:endParaRPr lang="es-ES" b="1" dirty="0"/>
          </a:p>
          <a:p>
            <a:pPr>
              <a:spcBef>
                <a:spcPts val="600"/>
              </a:spcBef>
            </a:pPr>
            <a:r>
              <a:rPr lang="en-US" b="1"/>
              <a:t>Why will we be hated? According to Revelation 14:12, because we obey God’s commandments as written in Exodus 20:2-17.</a:t>
            </a:r>
            <a:endParaRPr lang="es-ES" b="1" dirty="0"/>
          </a:p>
        </p:txBody>
      </p:sp>
      <p:pic>
        <p:nvPicPr>
          <p:cNvPr id="12" name="Imagen 11" descr="Imagen que contiene Interfaz de usuario gráfica&#10;&#10;Descripción generada automáticamente">
            <a:extLst>
              <a:ext uri="{FF2B5EF4-FFF2-40B4-BE49-F238E27FC236}">
                <a16:creationId xmlns:a16="http://schemas.microsoft.com/office/drawing/2014/main" id="{2F402E47-CD22-8906-8C11-89192683567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7734" y="106870"/>
            <a:ext cx="2160032" cy="1536194"/>
          </a:xfrm>
          <a:prstGeom prst="roundRect">
            <a:avLst>
              <a:gd name="adj" fmla="val 690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CuadroTexto 15">
            <a:extLst>
              <a:ext uri="{FF2B5EF4-FFF2-40B4-BE49-F238E27FC236}">
                <a16:creationId xmlns:a16="http://schemas.microsoft.com/office/drawing/2014/main" id="{5FEA3057-6CE3-E8A0-68BE-B53B146EF7BB}"/>
              </a:ext>
            </a:extLst>
          </p:cNvPr>
          <p:cNvSpPr txBox="1"/>
          <p:nvPr/>
        </p:nvSpPr>
        <p:spPr>
          <a:xfrm>
            <a:off x="63036" y="3183646"/>
            <a:ext cx="7076016" cy="1831271"/>
          </a:xfrm>
          <a:prstGeom prst="rect">
            <a:avLst/>
          </a:prstGeom>
          <a:noFill/>
        </p:spPr>
        <p:txBody>
          <a:bodyPr wrap="square">
            <a:spAutoFit/>
          </a:bodyPr>
          <a:lstStyle/>
          <a:p>
            <a:pPr>
              <a:spcBef>
                <a:spcPts val="600"/>
              </a:spcBef>
            </a:pPr>
            <a:r>
              <a:rPr lang="en-US" b="1"/>
              <a:t>The beast teaches altered commandments. Worshipping the beast involves following its commandments and accepting Sunday as the day of worship instead of the Sabbath.</a:t>
            </a:r>
            <a:endParaRPr lang="es-ES" b="1" dirty="0"/>
          </a:p>
          <a:p>
            <a:pPr>
              <a:spcBef>
                <a:spcPts val="600"/>
              </a:spcBef>
            </a:pPr>
            <a:r>
              <a:rPr lang="en-US" b="1"/>
              <a:t>We will be persecuted and taken away from society in that time if we keep worshipping God (Rev. 13:15-17). Therefore, endurance is particularly important.</a:t>
            </a:r>
            <a:endParaRPr lang="es-ES" b="1" dirty="0"/>
          </a:p>
        </p:txBody>
      </p:sp>
      <p:sp>
        <p:nvSpPr>
          <p:cNvPr id="18" name="CuadroTexto 17">
            <a:extLst>
              <a:ext uri="{FF2B5EF4-FFF2-40B4-BE49-F238E27FC236}">
                <a16:creationId xmlns:a16="http://schemas.microsoft.com/office/drawing/2014/main" id="{790B03A5-6B1B-1BDF-0B34-9A39037F329D}"/>
              </a:ext>
            </a:extLst>
          </p:cNvPr>
          <p:cNvSpPr txBox="1"/>
          <p:nvPr/>
        </p:nvSpPr>
        <p:spPr>
          <a:xfrm>
            <a:off x="2267706" y="1094501"/>
            <a:ext cx="3122779" cy="646331"/>
          </a:xfrm>
          <a:prstGeom prst="rect">
            <a:avLst/>
          </a:prstGeom>
          <a:noFill/>
        </p:spPr>
        <p:txBody>
          <a:bodyPr wrap="square">
            <a:spAutoFit/>
          </a:bodyPr>
          <a:lstStyle/>
          <a:p>
            <a:pPr algn="ctr">
              <a:spcBef>
                <a:spcPts val="600"/>
              </a:spcBef>
            </a:pPr>
            <a:r>
              <a:rPr lang="en-US" b="1"/>
              <a:t>Why do the saints need endurance (Mr. 13:13)?</a:t>
            </a:r>
            <a:endParaRPr lang="es-ES" b="1" dirty="0"/>
          </a:p>
        </p:txBody>
      </p:sp>
      <p:pic>
        <p:nvPicPr>
          <p:cNvPr id="4" name="Imagen 3" descr="Texto, Pizarra&#10;&#10;Descripción generada automáticamente">
            <a:extLst>
              <a:ext uri="{FF2B5EF4-FFF2-40B4-BE49-F238E27FC236}">
                <a16:creationId xmlns:a16="http://schemas.microsoft.com/office/drawing/2014/main" id="{6C1639E3-01DD-1742-4BB9-ED2A98FFC7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215188" y="3089337"/>
            <a:ext cx="1807659" cy="1960987"/>
          </a:xfrm>
          <a:prstGeom prst="rect">
            <a:avLst/>
          </a:prstGeom>
          <a:ln w="88900" cap="sq" cmpd="thickThin">
            <a:solidFill>
              <a:srgbClr val="804818"/>
            </a:solidFill>
            <a:prstDash val="solid"/>
            <a:miter lim="800000"/>
          </a:ln>
          <a:effectLst>
            <a:innerShdw blurRad="76200">
              <a:srgbClr val="000000"/>
            </a:innerShdw>
          </a:effectLst>
        </p:spPr>
      </p:pic>
    </p:spTree>
    <p:extLst>
      <p:ext uri="{BB962C8B-B14F-4D97-AF65-F5344CB8AC3E}">
        <p14:creationId xmlns:p14="http://schemas.microsoft.com/office/powerpoint/2010/main" val="3614952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900" decel="100000" fill="hold"/>
                                        <p:tgtEl>
                                          <p:spTgt spid="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900" decel="100000" fill="hold"/>
                                        <p:tgtEl>
                                          <p:spTgt spid="12"/>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5"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500" decel="50000" fill="hold">
                                          <p:stCondLst>
                                            <p:cond delay="0"/>
                                          </p:stCondLst>
                                        </p:cTn>
                                        <p:tgtEl>
                                          <p:spTgt spid="18"/>
                                        </p:tgtEl>
                                        <p:attrNameLst>
                                          <p:attrName>style.rotation</p:attrName>
                                        </p:attrNameLst>
                                      </p:cBhvr>
                                      <p:tavLst>
                                        <p:tav tm="0">
                                          <p:val>
                                            <p:fltVal val="-90"/>
                                          </p:val>
                                        </p:tav>
                                        <p:tav tm="100000">
                                          <p:val>
                                            <p:fltVal val="0"/>
                                          </p:val>
                                        </p:tav>
                                      </p:tavLst>
                                    </p:anim>
                                    <p:anim calcmode="lin" valueType="num">
                                      <p:cBhvr>
                                        <p:cTn id="31" dur="500" decel="50000" fill="hold">
                                          <p:stCondLst>
                                            <p:cond delay="0"/>
                                          </p:stCondLst>
                                        </p:cTn>
                                        <p:tgtEl>
                                          <p:spTgt spid="18"/>
                                        </p:tgtEl>
                                        <p:attrNameLst>
                                          <p:attrName>ppt_w</p:attrName>
                                        </p:attrNameLst>
                                      </p:cBhvr>
                                      <p:tavLst>
                                        <p:tav tm="0">
                                          <p:val>
                                            <p:strVal val="#ppt_w"/>
                                          </p:val>
                                        </p:tav>
                                        <p:tav tm="100000">
                                          <p:val>
                                            <p:strVal val="#ppt_w*.05"/>
                                          </p:val>
                                        </p:tav>
                                      </p:tavLst>
                                    </p:anim>
                                    <p:anim calcmode="lin" valueType="num">
                                      <p:cBhvr>
                                        <p:cTn id="32" dur="500" accel="50000" fill="hold">
                                          <p:stCondLst>
                                            <p:cond delay="500"/>
                                          </p:stCondLst>
                                        </p:cTn>
                                        <p:tgtEl>
                                          <p:spTgt spid="18"/>
                                        </p:tgtEl>
                                        <p:attrNameLst>
                                          <p:attrName>ppt_w</p:attrName>
                                        </p:attrNameLst>
                                      </p:cBhvr>
                                      <p:tavLst>
                                        <p:tav tm="0">
                                          <p:val>
                                            <p:strVal val="#ppt_w*.05"/>
                                          </p:val>
                                        </p:tav>
                                        <p:tav tm="100000">
                                          <p:val>
                                            <p:strVal val="#ppt_w"/>
                                          </p:val>
                                        </p:tav>
                                      </p:tavLst>
                                    </p:anim>
                                    <p:anim calcmode="lin" valueType="num">
                                      <p:cBhvr>
                                        <p:cTn id="33" dur="1000" fill="hold"/>
                                        <p:tgtEl>
                                          <p:spTgt spid="18"/>
                                        </p:tgtEl>
                                        <p:attrNameLst>
                                          <p:attrName>ppt_h</p:attrName>
                                        </p:attrNameLst>
                                      </p:cBhvr>
                                      <p:tavLst>
                                        <p:tav tm="0">
                                          <p:val>
                                            <p:strVal val="#ppt_h"/>
                                          </p:val>
                                        </p:tav>
                                        <p:tav tm="100000">
                                          <p:val>
                                            <p:strVal val="#ppt_h"/>
                                          </p:val>
                                        </p:tav>
                                      </p:tavLst>
                                    </p:anim>
                                    <p:anim calcmode="lin" valueType="num">
                                      <p:cBhvr>
                                        <p:cTn id="34" dur="500" decel="50000" fill="hold">
                                          <p:stCondLst>
                                            <p:cond delay="0"/>
                                          </p:stCondLst>
                                        </p:cTn>
                                        <p:tgtEl>
                                          <p:spTgt spid="18"/>
                                        </p:tgtEl>
                                        <p:attrNameLst>
                                          <p:attrName>ppt_x</p:attrName>
                                        </p:attrNameLst>
                                      </p:cBhvr>
                                      <p:tavLst>
                                        <p:tav tm="0">
                                          <p:val>
                                            <p:strVal val="#ppt_x+.4"/>
                                          </p:val>
                                        </p:tav>
                                        <p:tav tm="100000">
                                          <p:val>
                                            <p:strVal val="#ppt_x"/>
                                          </p:val>
                                        </p:tav>
                                      </p:tavLst>
                                    </p:anim>
                                    <p:anim calcmode="lin" valueType="num">
                                      <p:cBhvr>
                                        <p:cTn id="35" dur="500" decel="50000" fill="hold">
                                          <p:stCondLst>
                                            <p:cond delay="0"/>
                                          </p:stCondLst>
                                        </p:cTn>
                                        <p:tgtEl>
                                          <p:spTgt spid="18"/>
                                        </p:tgtEl>
                                        <p:attrNameLst>
                                          <p:attrName>ppt_y</p:attrName>
                                        </p:attrNameLst>
                                      </p:cBhvr>
                                      <p:tavLst>
                                        <p:tav tm="0">
                                          <p:val>
                                            <p:strVal val="#ppt_y-.2"/>
                                          </p:val>
                                        </p:tav>
                                        <p:tav tm="100000">
                                          <p:val>
                                            <p:strVal val="#ppt_y+.1"/>
                                          </p:val>
                                        </p:tav>
                                      </p:tavLst>
                                    </p:anim>
                                    <p:anim calcmode="lin" valueType="num">
                                      <p:cBhvr>
                                        <p:cTn id="36" dur="500" accel="50000" fill="hold">
                                          <p:stCondLst>
                                            <p:cond delay="500"/>
                                          </p:stCondLst>
                                        </p:cTn>
                                        <p:tgtEl>
                                          <p:spTgt spid="18"/>
                                        </p:tgtEl>
                                        <p:attrNameLst>
                                          <p:attrName>ppt_y</p:attrName>
                                        </p:attrNameLst>
                                      </p:cBhvr>
                                      <p:tavLst>
                                        <p:tav tm="0">
                                          <p:val>
                                            <p:strVal val="#ppt_y+.1"/>
                                          </p:val>
                                        </p:tav>
                                        <p:tav tm="100000">
                                          <p:val>
                                            <p:strVal val="#ppt_y"/>
                                          </p:val>
                                        </p:tav>
                                      </p:tavLst>
                                    </p:anim>
                                    <p:animEffect transition="in" filter="fade">
                                      <p:cBhvr>
                                        <p:cTn id="37" dur="1000" decel="50000">
                                          <p:stCondLst>
                                            <p:cond delay="0"/>
                                          </p:stCondLst>
                                        </p:cTn>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900" decel="100000" fill="hold"/>
                                        <p:tgtEl>
                                          <p:spTgt spid="10"/>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46" fill="hold">
                            <p:stCondLst>
                              <p:cond delay="1000"/>
                            </p:stCondLst>
                            <p:childTnLst>
                              <p:par>
                                <p:cTn id="47" presetID="22" presetClass="entr" presetSubtype="8" fill="hold" grpId="0" nodeType="afterEffect">
                                  <p:stCondLst>
                                    <p:cond delay="0"/>
                                  </p:stCondLst>
                                  <p:childTnLst>
                                    <p:set>
                                      <p:cBhvr>
                                        <p:cTn id="48" dur="1" fill="hold">
                                          <p:stCondLst>
                                            <p:cond delay="0"/>
                                          </p:stCondLst>
                                        </p:cTn>
                                        <p:tgtEl>
                                          <p:spTgt spid="6">
                                            <p:txEl>
                                              <p:pRg st="0" end="0"/>
                                            </p:txEl>
                                          </p:spTgt>
                                        </p:tgtEl>
                                        <p:attrNameLst>
                                          <p:attrName>style.visibility</p:attrName>
                                        </p:attrNameLst>
                                      </p:cBhvr>
                                      <p:to>
                                        <p:strVal val="visible"/>
                                      </p:to>
                                    </p:set>
                                    <p:animEffect transition="in" filter="wipe(left)">
                                      <p:cBhvr>
                                        <p:cTn id="49" dur="500"/>
                                        <p:tgtEl>
                                          <p:spTgt spid="6">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6">
                                            <p:txEl>
                                              <p:pRg st="1" end="1"/>
                                            </p:txEl>
                                          </p:spTgt>
                                        </p:tgtEl>
                                        <p:attrNameLst>
                                          <p:attrName>style.visibility</p:attrName>
                                        </p:attrNameLst>
                                      </p:cBhvr>
                                      <p:to>
                                        <p:strVal val="visible"/>
                                      </p:to>
                                    </p:set>
                                    <p:animEffect transition="in" filter="wipe(left)">
                                      <p:cBhvr>
                                        <p:cTn id="54" dur="500"/>
                                        <p:tgtEl>
                                          <p:spTgt spid="6">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9"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additive="base">
                                        <p:cTn id="59" dur="500" fill="hold"/>
                                        <p:tgtEl>
                                          <p:spTgt spid="4"/>
                                        </p:tgtEl>
                                        <p:attrNameLst>
                                          <p:attrName>ppt_x</p:attrName>
                                        </p:attrNameLst>
                                      </p:cBhvr>
                                      <p:tavLst>
                                        <p:tav tm="0">
                                          <p:val>
                                            <p:strVal val="0-#ppt_w/2"/>
                                          </p:val>
                                        </p:tav>
                                        <p:tav tm="100000">
                                          <p:val>
                                            <p:strVal val="#ppt_x"/>
                                          </p:val>
                                        </p:tav>
                                      </p:tavLst>
                                    </p:anim>
                                    <p:anim calcmode="lin" valueType="num">
                                      <p:cBhvr additive="base">
                                        <p:cTn id="60" dur="500" fill="hold"/>
                                        <p:tgtEl>
                                          <p:spTgt spid="4"/>
                                        </p:tgtEl>
                                        <p:attrNameLst>
                                          <p:attrName>ppt_y</p:attrName>
                                        </p:attrNameLst>
                                      </p:cBhvr>
                                      <p:tavLst>
                                        <p:tav tm="0">
                                          <p:val>
                                            <p:strVal val="0-#ppt_h/2"/>
                                          </p:val>
                                        </p:tav>
                                        <p:tav tm="100000">
                                          <p:val>
                                            <p:strVal val="#ppt_y"/>
                                          </p:val>
                                        </p:tav>
                                      </p:tavLst>
                                    </p:anim>
                                  </p:childTnLst>
                                </p:cTn>
                              </p:par>
                            </p:childTnLst>
                          </p:cTn>
                        </p:par>
                        <p:par>
                          <p:cTn id="61" fill="hold">
                            <p:stCondLst>
                              <p:cond delay="500"/>
                            </p:stCondLst>
                            <p:childTnLst>
                              <p:par>
                                <p:cTn id="62" presetID="22" presetClass="entr" presetSubtype="8" fill="hold" grpId="0" nodeType="afterEffect">
                                  <p:stCondLst>
                                    <p:cond delay="0"/>
                                  </p:stCondLst>
                                  <p:childTnLst>
                                    <p:set>
                                      <p:cBhvr>
                                        <p:cTn id="63" dur="1" fill="hold">
                                          <p:stCondLst>
                                            <p:cond delay="0"/>
                                          </p:stCondLst>
                                        </p:cTn>
                                        <p:tgtEl>
                                          <p:spTgt spid="16">
                                            <p:txEl>
                                              <p:pRg st="0" end="0"/>
                                            </p:txEl>
                                          </p:spTgt>
                                        </p:tgtEl>
                                        <p:attrNameLst>
                                          <p:attrName>style.visibility</p:attrName>
                                        </p:attrNameLst>
                                      </p:cBhvr>
                                      <p:to>
                                        <p:strVal val="visible"/>
                                      </p:to>
                                    </p:set>
                                    <p:animEffect transition="in" filter="wipe(left)">
                                      <p:cBhvr>
                                        <p:cTn id="64" dur="500"/>
                                        <p:tgtEl>
                                          <p:spTgt spid="16">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16">
                                            <p:txEl>
                                              <p:pRg st="1" end="1"/>
                                            </p:txEl>
                                          </p:spTgt>
                                        </p:tgtEl>
                                        <p:attrNameLst>
                                          <p:attrName>style.visibility</p:attrName>
                                        </p:attrNameLst>
                                      </p:cBhvr>
                                      <p:to>
                                        <p:strVal val="visible"/>
                                      </p:to>
                                    </p:set>
                                    <p:animEffect transition="in" filter="wipe(left)">
                                      <p:cBhvr>
                                        <p:cTn id="69" dur="500"/>
                                        <p:tgtEl>
                                          <p:spTgt spid="1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6" grpId="0" uiExpand="1" build="p"/>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935A460-793E-E1BB-A6A2-7968BFB60045}"/>
              </a:ext>
            </a:extLst>
          </p:cNvPr>
          <p:cNvSpPr txBox="1"/>
          <p:nvPr/>
        </p:nvSpPr>
        <p:spPr>
          <a:xfrm>
            <a:off x="0" y="0"/>
            <a:ext cx="9144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a:r>
              <a:rPr lang="en-US" sz="4400" b="1" spc="300">
                <a:ln/>
                <a:solidFill>
                  <a:schemeClr val="accent4"/>
                </a:solidFill>
                <a:effectLst>
                  <a:glow rad="76200">
                    <a:srgbClr val="58267E">
                      <a:alpha val="88000"/>
                    </a:srgbClr>
                  </a:glow>
                </a:effectLst>
              </a:rPr>
              <a:t>KEEPING THE FAITH OF/IN JESUS</a:t>
            </a:r>
            <a:endParaRPr lang="es-ES" sz="4400" b="1" spc="300" dirty="0">
              <a:ln/>
              <a:solidFill>
                <a:schemeClr val="accent4"/>
              </a:solidFill>
              <a:effectLst>
                <a:glow rad="76200">
                  <a:srgbClr val="58267E">
                    <a:alpha val="88000"/>
                  </a:srgbClr>
                </a:glow>
              </a:effectLst>
            </a:endParaRPr>
          </a:p>
        </p:txBody>
      </p:sp>
      <p:sp>
        <p:nvSpPr>
          <p:cNvPr id="5" name="CuadroTexto 4">
            <a:extLst>
              <a:ext uri="{FF2B5EF4-FFF2-40B4-BE49-F238E27FC236}">
                <a16:creationId xmlns:a16="http://schemas.microsoft.com/office/drawing/2014/main" id="{ACE7AB3A-D384-3166-C72E-14EA266E9B9A}"/>
              </a:ext>
            </a:extLst>
          </p:cNvPr>
          <p:cNvSpPr txBox="1"/>
          <p:nvPr/>
        </p:nvSpPr>
        <p:spPr>
          <a:xfrm>
            <a:off x="0" y="627256"/>
            <a:ext cx="9144000" cy="307777"/>
          </a:xfrm>
          <a:prstGeom prst="rect">
            <a:avLst/>
          </a:prstGeom>
          <a:noFill/>
        </p:spPr>
        <p:txBody>
          <a:bodyPr wrap="square">
            <a:spAutoFit/>
          </a:bodyPr>
          <a:lstStyle/>
          <a:p>
            <a:pPr algn="ctr"/>
            <a:r>
              <a:rPr lang="es-ES" sz="1400" b="1">
                <a:solidFill>
                  <a:schemeClr val="bg1"/>
                </a:solidFill>
                <a:effectLst>
                  <a:glow rad="50800">
                    <a:schemeClr val="tx1"/>
                  </a:glow>
                  <a:outerShdw blurRad="38100" dist="38100" dir="2700000" algn="tl">
                    <a:srgbClr val="000000">
                      <a:alpha val="43137"/>
                    </a:srgbClr>
                  </a:outerShdw>
                </a:effectLst>
                <a:latin typeface="Comic Sans MS" panose="030F0702030302020204" pitchFamily="66" charset="0"/>
              </a:rPr>
              <a:t>“</a:t>
            </a:r>
            <a:r>
              <a:rPr lang="en-US" sz="1400" b="1">
                <a:solidFill>
                  <a:schemeClr val="bg1"/>
                </a:solidFill>
                <a:effectLst>
                  <a:glow rad="50800">
                    <a:schemeClr val="tx1"/>
                  </a:glow>
                  <a:outerShdw blurRad="38100" dist="38100" dir="2700000" algn="tl">
                    <a:srgbClr val="000000">
                      <a:alpha val="43137"/>
                    </a:srgbClr>
                  </a:outerShdw>
                </a:effectLst>
                <a:latin typeface="Comic Sans MS" panose="030F0702030302020204" pitchFamily="66" charset="0"/>
              </a:rPr>
              <a:t>Here is the patience of the saints; here are those who keep […] the faith of Jesus.”</a:t>
            </a:r>
            <a:r>
              <a:rPr lang="es-ES" sz="1400" b="1">
                <a:solidFill>
                  <a:schemeClr val="bg1"/>
                </a:solidFill>
                <a:effectLst>
                  <a:glow rad="50800">
                    <a:schemeClr val="tx1"/>
                  </a:glow>
                  <a:outerShdw blurRad="38100" dist="38100" dir="2700000" algn="tl">
                    <a:srgbClr val="000000">
                      <a:alpha val="43137"/>
                    </a:srgbClr>
                  </a:outerShdw>
                </a:effectLst>
                <a:latin typeface="Comic Sans MS" panose="030F0702030302020204" pitchFamily="66" charset="0"/>
              </a:rPr>
              <a:t> </a:t>
            </a:r>
            <a:r>
              <a:rPr lang="es-ES" sz="1100" b="1">
                <a:solidFill>
                  <a:schemeClr val="bg1"/>
                </a:solidFill>
                <a:effectLst>
                  <a:glow rad="50800">
                    <a:schemeClr val="tx1"/>
                  </a:glow>
                  <a:outerShdw blurRad="38100" dist="38100" dir="2700000" algn="tl">
                    <a:srgbClr val="000000">
                      <a:alpha val="43137"/>
                    </a:srgbClr>
                  </a:outerShdw>
                </a:effectLst>
                <a:latin typeface="Comic Sans MS" panose="030F0702030302020204" pitchFamily="66" charset="0"/>
              </a:rPr>
              <a:t>(Revelation 14:12</a:t>
            </a:r>
            <a:r>
              <a:rPr lang="es-ES" sz="1100" b="1" dirty="0">
                <a:solidFill>
                  <a:schemeClr val="bg1"/>
                </a:solidFill>
                <a:effectLst>
                  <a:glow rad="50800">
                    <a:schemeClr val="tx1"/>
                  </a:glow>
                  <a:outerShdw blurRad="38100" dist="38100" dir="2700000" algn="tl">
                    <a:srgbClr val="000000">
                      <a:alpha val="43137"/>
                    </a:srgbClr>
                  </a:outerShdw>
                </a:effectLst>
                <a:latin typeface="Comic Sans MS" panose="030F0702030302020204" pitchFamily="66" charset="0"/>
              </a:rPr>
              <a:t>)</a:t>
            </a:r>
            <a:endParaRPr lang="es-ES" sz="1200" b="1" dirty="0">
              <a:solidFill>
                <a:schemeClr val="bg1"/>
              </a:solidFill>
              <a:effectLst>
                <a:glow rad="50800">
                  <a:schemeClr val="tx1"/>
                </a:glow>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E87757FA-892F-CB67-B9ED-DE50E4C44FBF}"/>
              </a:ext>
            </a:extLst>
          </p:cNvPr>
          <p:cNvSpPr txBox="1"/>
          <p:nvPr/>
        </p:nvSpPr>
        <p:spPr>
          <a:xfrm>
            <a:off x="135466" y="975360"/>
            <a:ext cx="5879572" cy="1831271"/>
          </a:xfrm>
          <a:prstGeom prst="rect">
            <a:avLst/>
          </a:prstGeom>
          <a:noFill/>
        </p:spPr>
        <p:txBody>
          <a:bodyPr wrap="square" rtlCol="0">
            <a:spAutoFit/>
          </a:bodyPr>
          <a:lstStyle/>
          <a:p>
            <a:pPr>
              <a:spcBef>
                <a:spcPts val="600"/>
              </a:spcBef>
            </a:pPr>
            <a:r>
              <a:rPr lang="en-US" b="1"/>
              <a:t>This Greek expression can be translated both as “faith </a:t>
            </a:r>
            <a:r>
              <a:rPr lang="en-US" i="1"/>
              <a:t>in</a:t>
            </a:r>
            <a:r>
              <a:rPr lang="en-US" b="1"/>
              <a:t> Jesus” and “the faith </a:t>
            </a:r>
            <a:r>
              <a:rPr lang="en-US" i="1"/>
              <a:t>of</a:t>
            </a:r>
            <a:r>
              <a:rPr lang="en-US" b="1"/>
              <a:t> Jesus.”</a:t>
            </a:r>
            <a:endParaRPr lang="es-ES" b="1" dirty="0"/>
          </a:p>
          <a:p>
            <a:pPr>
              <a:spcBef>
                <a:spcPts val="600"/>
              </a:spcBef>
            </a:pPr>
            <a:r>
              <a:rPr lang="en-US" b="1"/>
              <a:t>Having faith “in” Jesus involves accepting His grace and forgiveness, and being transformed by Him. Keeping the faith “of” Jesus means to live our faith as He did. What was the faith of Jesus?</a:t>
            </a:r>
            <a:endParaRPr lang="es-ES" b="1" dirty="0"/>
          </a:p>
        </p:txBody>
      </p:sp>
      <p:grpSp>
        <p:nvGrpSpPr>
          <p:cNvPr id="18" name="Grupo 17">
            <a:extLst>
              <a:ext uri="{FF2B5EF4-FFF2-40B4-BE49-F238E27FC236}">
                <a16:creationId xmlns:a16="http://schemas.microsoft.com/office/drawing/2014/main" id="{8BB98C71-23E0-2CB6-E341-CCCAC7133DF7}"/>
              </a:ext>
            </a:extLst>
          </p:cNvPr>
          <p:cNvGrpSpPr/>
          <p:nvPr/>
        </p:nvGrpSpPr>
        <p:grpSpPr>
          <a:xfrm>
            <a:off x="6188206" y="1125091"/>
            <a:ext cx="2777198" cy="1847078"/>
            <a:chOff x="6188206" y="1125091"/>
            <a:chExt cx="2777198" cy="1847078"/>
          </a:xfrm>
        </p:grpSpPr>
        <p:pic>
          <p:nvPicPr>
            <p:cNvPr id="7" name="Imagen 6" descr="Imagen que contiene persona, hombre, parado, mujer&#10;&#10;Descripción generada automáticamente">
              <a:extLst>
                <a:ext uri="{FF2B5EF4-FFF2-40B4-BE49-F238E27FC236}">
                  <a16:creationId xmlns:a16="http://schemas.microsoft.com/office/drawing/2014/main" id="{A5C64001-E8E8-3444-3A27-59DAA43706D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188206" y="1127535"/>
              <a:ext cx="1388599" cy="1844634"/>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 name="Imagen 8" descr="Imagen que contiene persona, hombre, cama, mujer&#10;&#10;Descripción generada automáticamente">
              <a:extLst>
                <a:ext uri="{FF2B5EF4-FFF2-40B4-BE49-F238E27FC236}">
                  <a16:creationId xmlns:a16="http://schemas.microsoft.com/office/drawing/2014/main" id="{5EAB77A2-DFA7-BF27-3E0C-8812701F3C6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576805" y="1125091"/>
              <a:ext cx="1388599" cy="1844634"/>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grpSp>
      <p:pic>
        <p:nvPicPr>
          <p:cNvPr id="11" name="Imagen 10" descr="Imagen que contiene exterior, persona, pájaro, parado&#10;&#10;Descripción generada automáticamente">
            <a:extLst>
              <a:ext uri="{FF2B5EF4-FFF2-40B4-BE49-F238E27FC236}">
                <a16:creationId xmlns:a16="http://schemas.microsoft.com/office/drawing/2014/main" id="{2AF52765-E620-C2AD-7D2B-6478663D534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6832" y="2846958"/>
            <a:ext cx="1578081" cy="1051643"/>
          </a:xfrm>
          <a:prstGeom prst="rect">
            <a:avLst/>
          </a:prstGeom>
          <a:solidFill>
            <a:srgbClr val="FFFFFF">
              <a:shade val="85000"/>
            </a:srgbClr>
          </a:solidFill>
          <a:ln w="28575" cap="sq">
            <a:solidFill>
              <a:srgbClr val="EEDCEB"/>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3" name="Imagen 12">
            <a:extLst>
              <a:ext uri="{FF2B5EF4-FFF2-40B4-BE49-F238E27FC236}">
                <a16:creationId xmlns:a16="http://schemas.microsoft.com/office/drawing/2014/main" id="{C8D107FB-CE8E-7B23-49FC-A1EC640C0CA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185423" y="3168538"/>
            <a:ext cx="2779981" cy="1844634"/>
          </a:xfrm>
          <a:prstGeom prst="roundRect">
            <a:avLst>
              <a:gd name="adj" fmla="val 4167"/>
            </a:avLst>
          </a:prstGeom>
          <a:solidFill>
            <a:srgbClr val="FFFFFF"/>
          </a:solidFill>
          <a:ln w="76200" cap="sq">
            <a:solidFill>
              <a:schemeClr val="bg2">
                <a:lumMod val="25000"/>
              </a:schemeClr>
            </a:solidFill>
            <a:miter lim="800000"/>
          </a:ln>
          <a:effectLst/>
          <a:scene3d>
            <a:camera prst="orthographicFront"/>
            <a:lightRig rig="threePt" dir="t">
              <a:rot lat="0" lon="0" rev="2700000"/>
            </a:lightRig>
          </a:scene3d>
          <a:sp3d contourW="6350">
            <a:bevelT h="38100"/>
            <a:contourClr>
              <a:srgbClr val="C0C0C0"/>
            </a:contourClr>
          </a:sp3d>
        </p:spPr>
      </p:pic>
      <p:sp>
        <p:nvSpPr>
          <p:cNvPr id="15" name="CuadroTexto 14">
            <a:extLst>
              <a:ext uri="{FF2B5EF4-FFF2-40B4-BE49-F238E27FC236}">
                <a16:creationId xmlns:a16="http://schemas.microsoft.com/office/drawing/2014/main" id="{F23BF688-BCB0-E0E1-0B8C-3E2E56B3A550}"/>
              </a:ext>
            </a:extLst>
          </p:cNvPr>
          <p:cNvSpPr txBox="1"/>
          <p:nvPr/>
        </p:nvSpPr>
        <p:spPr>
          <a:xfrm>
            <a:off x="1989790" y="2844999"/>
            <a:ext cx="4067973" cy="923330"/>
          </a:xfrm>
          <a:prstGeom prst="rect">
            <a:avLst/>
          </a:prstGeom>
          <a:noFill/>
        </p:spPr>
        <p:txBody>
          <a:bodyPr wrap="square">
            <a:spAutoFit/>
          </a:bodyPr>
          <a:lstStyle/>
          <a:p>
            <a:pPr>
              <a:spcBef>
                <a:spcPts val="600"/>
              </a:spcBef>
            </a:pPr>
            <a:r>
              <a:rPr lang="en-US" b="1"/>
              <a:t>Jesus kept His focus in His mission during His time on earth (Lk. 2:49). He stood firm when facing doubts (Mt. 4:3-4).</a:t>
            </a:r>
            <a:endParaRPr lang="es-ES" b="1" dirty="0"/>
          </a:p>
        </p:txBody>
      </p:sp>
      <p:sp>
        <p:nvSpPr>
          <p:cNvPr id="17" name="CuadroTexto 16">
            <a:extLst>
              <a:ext uri="{FF2B5EF4-FFF2-40B4-BE49-F238E27FC236}">
                <a16:creationId xmlns:a16="http://schemas.microsoft.com/office/drawing/2014/main" id="{42F9AFBF-757D-9628-AAFC-65D9305D544C}"/>
              </a:ext>
            </a:extLst>
          </p:cNvPr>
          <p:cNvSpPr txBox="1"/>
          <p:nvPr/>
        </p:nvSpPr>
        <p:spPr>
          <a:xfrm>
            <a:off x="114035" y="3951839"/>
            <a:ext cx="5786703" cy="1200329"/>
          </a:xfrm>
          <a:prstGeom prst="rect">
            <a:avLst/>
          </a:prstGeom>
          <a:noFill/>
        </p:spPr>
        <p:txBody>
          <a:bodyPr wrap="square">
            <a:spAutoFit/>
          </a:bodyPr>
          <a:lstStyle/>
          <a:p>
            <a:pPr>
              <a:spcBef>
                <a:spcPts val="600"/>
              </a:spcBef>
            </a:pPr>
            <a:r>
              <a:rPr lang="en-US" b="1"/>
              <a:t>He felt abandoned by the Father on the cross, but He kept His faith and gave His life away for us (Mt. 27:46, 50). Now is the time to prepare so we can keep the faith of Jesus and have faith in Him.</a:t>
            </a:r>
            <a:endParaRPr lang="es-ES" b="1" dirty="0"/>
          </a:p>
        </p:txBody>
      </p:sp>
    </p:spTree>
    <p:extLst>
      <p:ext uri="{BB962C8B-B14F-4D97-AF65-F5344CB8AC3E}">
        <p14:creationId xmlns:p14="http://schemas.microsoft.com/office/powerpoint/2010/main" val="246463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left)">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 calcmode="lin" valueType="num">
                                      <p:cBhvr>
                                        <p:cTn id="26" dur="500" fill="hold"/>
                                        <p:tgtEl>
                                          <p:spTgt spid="18"/>
                                        </p:tgtEl>
                                        <p:attrNameLst>
                                          <p:attrName>ppt_w</p:attrName>
                                        </p:attrNameLst>
                                      </p:cBhvr>
                                      <p:tavLst>
                                        <p:tav tm="0">
                                          <p:val>
                                            <p:fltVal val="0"/>
                                          </p:val>
                                        </p:tav>
                                        <p:tav tm="100000">
                                          <p:val>
                                            <p:strVal val="#ppt_w"/>
                                          </p:val>
                                        </p:tav>
                                      </p:tavLst>
                                    </p:anim>
                                    <p:anim calcmode="lin" valueType="num">
                                      <p:cBhvr>
                                        <p:cTn id="27" dur="500" fill="hold"/>
                                        <p:tgtEl>
                                          <p:spTgt spid="18"/>
                                        </p:tgtEl>
                                        <p:attrNameLst>
                                          <p:attrName>ppt_h</p:attrName>
                                        </p:attrNameLst>
                                      </p:cBhvr>
                                      <p:tavLst>
                                        <p:tav tm="0">
                                          <p:val>
                                            <p:fltVal val="0"/>
                                          </p:val>
                                        </p:tav>
                                        <p:tav tm="100000">
                                          <p:val>
                                            <p:strVal val="#ppt_h"/>
                                          </p:val>
                                        </p:tav>
                                      </p:tavLst>
                                    </p:anim>
                                    <p:animEffect transition="in" filter="fade">
                                      <p:cBhvr>
                                        <p:cTn id="28" dur="500"/>
                                        <p:tgtEl>
                                          <p:spTgt spid="1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wipe(left)">
                                      <p:cBhvr>
                                        <p:cTn id="32" dur="500"/>
                                        <p:tgtEl>
                                          <p:spTgt spid="6">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1000" fill="hold"/>
                                        <p:tgtEl>
                                          <p:spTgt spid="11"/>
                                        </p:tgtEl>
                                        <p:attrNameLst>
                                          <p:attrName>ppt_w</p:attrName>
                                        </p:attrNameLst>
                                      </p:cBhvr>
                                      <p:tavLst>
                                        <p:tav tm="0">
                                          <p:val>
                                            <p:fltVal val="0"/>
                                          </p:val>
                                        </p:tav>
                                        <p:tav tm="100000">
                                          <p:val>
                                            <p:strVal val="#ppt_w"/>
                                          </p:val>
                                        </p:tav>
                                      </p:tavLst>
                                    </p:anim>
                                    <p:anim calcmode="lin" valueType="num">
                                      <p:cBhvr>
                                        <p:cTn id="38" dur="1000" fill="hold"/>
                                        <p:tgtEl>
                                          <p:spTgt spid="11"/>
                                        </p:tgtEl>
                                        <p:attrNameLst>
                                          <p:attrName>ppt_h</p:attrName>
                                        </p:attrNameLst>
                                      </p:cBhvr>
                                      <p:tavLst>
                                        <p:tav tm="0">
                                          <p:val>
                                            <p:fltVal val="0"/>
                                          </p:val>
                                        </p:tav>
                                        <p:tav tm="100000">
                                          <p:val>
                                            <p:strVal val="#ppt_h"/>
                                          </p:val>
                                        </p:tav>
                                      </p:tavLst>
                                    </p:anim>
                                    <p:anim calcmode="lin" valueType="num">
                                      <p:cBhvr>
                                        <p:cTn id="39" dur="1000" fill="hold"/>
                                        <p:tgtEl>
                                          <p:spTgt spid="11"/>
                                        </p:tgtEl>
                                        <p:attrNameLst>
                                          <p:attrName>style.rotation</p:attrName>
                                        </p:attrNameLst>
                                      </p:cBhvr>
                                      <p:tavLst>
                                        <p:tav tm="0">
                                          <p:val>
                                            <p:fltVal val="90"/>
                                          </p:val>
                                        </p:tav>
                                        <p:tav tm="100000">
                                          <p:val>
                                            <p:fltVal val="0"/>
                                          </p:val>
                                        </p:tav>
                                      </p:tavLst>
                                    </p:anim>
                                    <p:animEffect transition="in" filter="fade">
                                      <p:cBhvr>
                                        <p:cTn id="40" dur="1000"/>
                                        <p:tgtEl>
                                          <p:spTgt spid="11"/>
                                        </p:tgtEl>
                                      </p:cBhvr>
                                    </p:animEffect>
                                  </p:childTnLst>
                                </p:cTn>
                              </p:par>
                            </p:childTnLst>
                          </p:cTn>
                        </p:par>
                        <p:par>
                          <p:cTn id="41" fill="hold">
                            <p:stCondLst>
                              <p:cond delay="1000"/>
                            </p:stCondLst>
                            <p:childTnLst>
                              <p:par>
                                <p:cTn id="42" presetID="22" presetClass="entr" presetSubtype="8" fill="hold" grpId="0" nodeType="after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1+#ppt_w/2"/>
                                          </p:val>
                                        </p:tav>
                                        <p:tav tm="100000">
                                          <p:val>
                                            <p:strVal val="#ppt_x"/>
                                          </p:val>
                                        </p:tav>
                                      </p:tavLst>
                                    </p:anim>
                                    <p:anim calcmode="lin" valueType="num">
                                      <p:cBhvr additive="base">
                                        <p:cTn id="50" dur="500" fill="hold"/>
                                        <p:tgtEl>
                                          <p:spTgt spid="13"/>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1+#ppt_w/2"/>
                                          </p:val>
                                        </p:tav>
                                        <p:tav tm="100000">
                                          <p:val>
                                            <p:strVal val="#ppt_x"/>
                                          </p:val>
                                        </p:tav>
                                      </p:tavLst>
                                    </p:anim>
                                    <p:anim calcmode="lin" valueType="num">
                                      <p:cBhvr additive="base">
                                        <p:cTn id="5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P spid="15" grpId="0"/>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46A4E1-F3DB-A3CA-3E83-61310A085A22}"/>
              </a:ext>
            </a:extLst>
          </p:cNvPr>
          <p:cNvSpPr txBox="1"/>
          <p:nvPr/>
        </p:nvSpPr>
        <p:spPr>
          <a:xfrm>
            <a:off x="417909" y="2187030"/>
            <a:ext cx="8308181" cy="769441"/>
          </a:xfrm>
          <a:prstGeom prst="rect">
            <a:avLst/>
          </a:prstGeom>
          <a:noFill/>
        </p:spPr>
        <p:txBody>
          <a:bodyPr wrap="square">
            <a:spAutoFit/>
          </a:bodyPr>
          <a:lstStyle/>
          <a:p>
            <a:pPr algn="ctr"/>
            <a:r>
              <a:rPr lang="en-US" sz="4400" b="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THE ISSUES THE SAINTS WILL FACE</a:t>
            </a:r>
            <a:endParaRPr lang="es-ES"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extLst>
      <p:ext uri="{BB962C8B-B14F-4D97-AF65-F5344CB8AC3E}">
        <p14:creationId xmlns:p14="http://schemas.microsoft.com/office/powerpoint/2010/main" val="15814720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6562ABF-278C-CD13-84BE-C0BB8A065E32}"/>
              </a:ext>
            </a:extLst>
          </p:cNvPr>
          <p:cNvSpPr txBox="1"/>
          <p:nvPr/>
        </p:nvSpPr>
        <p:spPr>
          <a:xfrm>
            <a:off x="1878806" y="-71440"/>
            <a:ext cx="7265193" cy="769441"/>
          </a:xfrm>
          <a:prstGeom prst="rect">
            <a:avLst/>
          </a:prstGeom>
          <a:noFill/>
        </p:spPr>
        <p:txBody>
          <a:bodyPr wrap="square">
            <a:spAutoFit/>
            <a:scene3d>
              <a:camera prst="orthographicFront"/>
              <a:lightRig rig="chilly" dir="t"/>
            </a:scene3d>
            <a:sp3d extrusionH="57150" prstMaterial="matte">
              <a:bevelT w="63500" h="12700" prst="angle"/>
              <a:contourClr>
                <a:schemeClr val="bg1">
                  <a:lumMod val="65000"/>
                </a:schemeClr>
              </a:contourClr>
            </a:sp3d>
          </a:bodyPr>
          <a:lstStyle/>
          <a:p>
            <a:pPr algn="ctr"/>
            <a:r>
              <a:rPr lang="es-ES" sz="4400" b="1">
                <a:ln/>
                <a:solidFill>
                  <a:srgbClr val="7000A2"/>
                </a:solidFill>
              </a:rPr>
              <a:t>NOT RECEIVING THE MARK</a:t>
            </a:r>
            <a:endParaRPr lang="es-ES" sz="4400" b="1" dirty="0">
              <a:ln/>
              <a:solidFill>
                <a:srgbClr val="7000A2"/>
              </a:solidFill>
            </a:endParaRPr>
          </a:p>
        </p:txBody>
      </p:sp>
      <p:sp>
        <p:nvSpPr>
          <p:cNvPr id="5" name="CuadroTexto 4">
            <a:extLst>
              <a:ext uri="{FF2B5EF4-FFF2-40B4-BE49-F238E27FC236}">
                <a16:creationId xmlns:a16="http://schemas.microsoft.com/office/drawing/2014/main" id="{8AE95E6E-A8A3-7CE5-BA01-3E6BB70E7ADC}"/>
              </a:ext>
            </a:extLst>
          </p:cNvPr>
          <p:cNvSpPr txBox="1"/>
          <p:nvPr/>
        </p:nvSpPr>
        <p:spPr>
          <a:xfrm>
            <a:off x="1878806" y="509348"/>
            <a:ext cx="7265194" cy="584775"/>
          </a:xfrm>
          <a:prstGeom prst="rect">
            <a:avLst/>
          </a:prstGeom>
          <a:noFill/>
        </p:spPr>
        <p:txBody>
          <a:bodyPr wrap="square">
            <a:spAutoFit/>
            <a:scene3d>
              <a:camera prst="orthographicFront"/>
              <a:lightRig rig="threePt" dir="t"/>
            </a:scene3d>
            <a:sp3d extrusionH="57150">
              <a:bevelT w="38100" h="38100"/>
            </a:sp3d>
          </a:bodyPr>
          <a:lstStyle/>
          <a:p>
            <a:pPr algn="ctr"/>
            <a:r>
              <a:rPr lang="es-ES" sz="1600" b="1">
                <a:solidFill>
                  <a:srgbClr val="0071B0"/>
                </a:solidFill>
                <a:latin typeface="Comic Sans MS" panose="030F0702030302020204" pitchFamily="66" charset="0"/>
              </a:rPr>
              <a:t>“</a:t>
            </a:r>
            <a:r>
              <a:rPr lang="en-US" sz="1600" b="1">
                <a:solidFill>
                  <a:srgbClr val="0071B0"/>
                </a:solidFill>
                <a:latin typeface="Comic Sans MS" panose="030F0702030302020204" pitchFamily="66" charset="0"/>
              </a:rPr>
              <a:t>They will put you out of the synagogues; yes, the time is coming that whoever kills you will think that he offers God service.</a:t>
            </a:r>
            <a:r>
              <a:rPr lang="es-ES" sz="1600" b="1">
                <a:solidFill>
                  <a:srgbClr val="0071B0"/>
                </a:solidFill>
                <a:latin typeface="Comic Sans MS" panose="030F0702030302020204" pitchFamily="66" charset="0"/>
              </a:rPr>
              <a:t>” </a:t>
            </a:r>
            <a:r>
              <a:rPr lang="es-ES" sz="1200" b="1">
                <a:solidFill>
                  <a:srgbClr val="0071B0"/>
                </a:solidFill>
                <a:latin typeface="Comic Sans MS" panose="030F0702030302020204" pitchFamily="66" charset="0"/>
              </a:rPr>
              <a:t>(John 16:2</a:t>
            </a:r>
            <a:r>
              <a:rPr lang="es-ES" sz="1200" b="1" dirty="0">
                <a:solidFill>
                  <a:srgbClr val="0071B0"/>
                </a:solidFill>
                <a:latin typeface="Comic Sans MS" panose="030F0702030302020204" pitchFamily="66" charset="0"/>
              </a:rPr>
              <a:t>)</a:t>
            </a:r>
          </a:p>
        </p:txBody>
      </p:sp>
      <p:sp>
        <p:nvSpPr>
          <p:cNvPr id="6" name="CuadroTexto 5">
            <a:extLst>
              <a:ext uri="{FF2B5EF4-FFF2-40B4-BE49-F238E27FC236}">
                <a16:creationId xmlns:a16="http://schemas.microsoft.com/office/drawing/2014/main" id="{C028CB99-8C33-7B50-45EE-6B811545A56B}"/>
              </a:ext>
            </a:extLst>
          </p:cNvPr>
          <p:cNvSpPr txBox="1"/>
          <p:nvPr/>
        </p:nvSpPr>
        <p:spPr>
          <a:xfrm>
            <a:off x="66623" y="2668490"/>
            <a:ext cx="5880177" cy="2385268"/>
          </a:xfrm>
          <a:prstGeom prst="rect">
            <a:avLst/>
          </a:prstGeom>
          <a:noFill/>
        </p:spPr>
        <p:txBody>
          <a:bodyPr wrap="square" rtlCol="0">
            <a:spAutoFit/>
          </a:bodyPr>
          <a:lstStyle/>
          <a:p>
            <a:pPr>
              <a:spcBef>
                <a:spcPts val="600"/>
              </a:spcBef>
            </a:pPr>
            <a:r>
              <a:rPr lang="en-US" b="1"/>
              <a:t>Then everyone believes that they’re worshipping God by worshipping the image, the false prophet, or the beast! However, they’re actually worshipping the source of that power: Satan.</a:t>
            </a:r>
            <a:endParaRPr lang="es-ES" b="1" dirty="0"/>
          </a:p>
          <a:p>
            <a:pPr>
              <a:spcBef>
                <a:spcPts val="600"/>
              </a:spcBef>
            </a:pPr>
            <a:r>
              <a:rPr lang="en-US" b="1"/>
              <a:t>The beast will impose its mark and will force everyone to worship on Sunday. Then, economic measures will be taken, and the death decree will be promulgated eventually </a:t>
            </a:r>
            <a:br>
              <a:rPr lang="en-US" b="1"/>
            </a:br>
            <a:r>
              <a:rPr lang="en-US" b="1"/>
              <a:t>(Rev. 13:15-17). God will protect His faithful children.</a:t>
            </a:r>
            <a:endParaRPr lang="es-ES" b="1" dirty="0"/>
          </a:p>
        </p:txBody>
      </p:sp>
      <p:graphicFrame>
        <p:nvGraphicFramePr>
          <p:cNvPr id="7" name="Diagrama 6">
            <a:extLst>
              <a:ext uri="{FF2B5EF4-FFF2-40B4-BE49-F238E27FC236}">
                <a16:creationId xmlns:a16="http://schemas.microsoft.com/office/drawing/2014/main" id="{4AB9B69E-BB4C-20C7-4D0E-553F102B6CC2}"/>
              </a:ext>
            </a:extLst>
          </p:cNvPr>
          <p:cNvGraphicFramePr/>
          <p:nvPr>
            <p:extLst>
              <p:ext uri="{D42A27DB-BD31-4B8C-83A1-F6EECF244321}">
                <p14:modId xmlns:p14="http://schemas.microsoft.com/office/powerpoint/2010/main" val="874064028"/>
              </p:ext>
            </p:extLst>
          </p:nvPr>
        </p:nvGraphicFramePr>
        <p:xfrm>
          <a:off x="104987" y="1156391"/>
          <a:ext cx="8984826" cy="1415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Imagen 3" descr="Un dibujo de una persona&#10;&#10;Descripción generada automáticamente con confianza baja">
            <a:extLst>
              <a:ext uri="{FF2B5EF4-FFF2-40B4-BE49-F238E27FC236}">
                <a16:creationId xmlns:a16="http://schemas.microsoft.com/office/drawing/2014/main" id="{79A00904-036F-31FE-59DB-AFDE5E529A4D}"/>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122704" y="2948405"/>
            <a:ext cx="2916309" cy="2055622"/>
          </a:xfrm>
          <a:prstGeom prst="rect">
            <a:avLst/>
          </a:prstGeom>
          <a:ln w="762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9" name="Imagen 8" descr="Imagen que contiene persona, hombre, interior, etapa&#10;&#10;Descripción generada automáticamente">
            <a:extLst>
              <a:ext uri="{FF2B5EF4-FFF2-40B4-BE49-F238E27FC236}">
                <a16:creationId xmlns:a16="http://schemas.microsoft.com/office/drawing/2014/main" id="{0805E99D-0AE9-0EE7-9F4A-C8CEBE6C2EE6}"/>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104987" y="99962"/>
            <a:ext cx="1773819" cy="959833"/>
          </a:xfrm>
          <a:prstGeom prst="ellipse">
            <a:avLst/>
          </a:prstGeom>
          <a:ln w="63500" cap="rnd">
            <a:solidFill>
              <a:srgbClr val="7000A2"/>
            </a:solidFill>
          </a:ln>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87857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1" presetClass="entr" presetSubtype="1"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heel(1)">
                                      <p:cBhvr>
                                        <p:cTn id="16" dur="1000"/>
                                        <p:tgtEl>
                                          <p:spTgt spid="9"/>
                                        </p:tgtEl>
                                      </p:cBhvr>
                                    </p:animEffect>
                                  </p:childTnLst>
                                </p:cTn>
                              </p:par>
                            </p:childTnLst>
                          </p:cTn>
                        </p:par>
                        <p:par>
                          <p:cTn id="17" fill="hold">
                            <p:stCondLst>
                              <p:cond delay="20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7">
                                            <p:graphicEl>
                                              <a:dgm id="{10DBCF43-B96D-4363-82FF-2D8F50666F75}"/>
                                            </p:graphicEl>
                                          </p:spTgt>
                                        </p:tgtEl>
                                        <p:attrNameLst>
                                          <p:attrName>style.visibility</p:attrName>
                                        </p:attrNameLst>
                                      </p:cBhvr>
                                      <p:to>
                                        <p:strVal val="visible"/>
                                      </p:to>
                                    </p:set>
                                    <p:anim calcmode="lin" valueType="num">
                                      <p:cBhvr>
                                        <p:cTn id="27" dur="500" fill="hold"/>
                                        <p:tgtEl>
                                          <p:spTgt spid="7">
                                            <p:graphicEl>
                                              <a:dgm id="{10DBCF43-B96D-4363-82FF-2D8F50666F75}"/>
                                            </p:graphicEl>
                                          </p:spTgt>
                                        </p:tgtEl>
                                        <p:attrNameLst>
                                          <p:attrName>ppt_w</p:attrName>
                                        </p:attrNameLst>
                                      </p:cBhvr>
                                      <p:tavLst>
                                        <p:tav tm="0">
                                          <p:val>
                                            <p:fltVal val="0"/>
                                          </p:val>
                                        </p:tav>
                                        <p:tav tm="100000">
                                          <p:val>
                                            <p:strVal val="#ppt_w"/>
                                          </p:val>
                                        </p:tav>
                                      </p:tavLst>
                                    </p:anim>
                                    <p:anim calcmode="lin" valueType="num">
                                      <p:cBhvr>
                                        <p:cTn id="28" dur="500" fill="hold"/>
                                        <p:tgtEl>
                                          <p:spTgt spid="7">
                                            <p:graphicEl>
                                              <a:dgm id="{10DBCF43-B96D-4363-82FF-2D8F50666F75}"/>
                                            </p:graphicEl>
                                          </p:spTgt>
                                        </p:tgtEl>
                                        <p:attrNameLst>
                                          <p:attrName>ppt_h</p:attrName>
                                        </p:attrNameLst>
                                      </p:cBhvr>
                                      <p:tavLst>
                                        <p:tav tm="0">
                                          <p:val>
                                            <p:fltVal val="0"/>
                                          </p:val>
                                        </p:tav>
                                        <p:tav tm="100000">
                                          <p:val>
                                            <p:strVal val="#ppt_h"/>
                                          </p:val>
                                        </p:tav>
                                      </p:tavLst>
                                    </p:anim>
                                    <p:animEffect transition="in" filter="fade">
                                      <p:cBhvr>
                                        <p:cTn id="29" dur="500"/>
                                        <p:tgtEl>
                                          <p:spTgt spid="7">
                                            <p:graphicEl>
                                              <a:dgm id="{10DBCF43-B96D-4363-82FF-2D8F50666F75}"/>
                                            </p:graphicEl>
                                          </p:spTgt>
                                        </p:tgtEl>
                                      </p:cBhvr>
                                    </p:animEffect>
                                  </p:childTnLst>
                                </p:cTn>
                              </p:par>
                            </p:childTnLst>
                          </p:cTn>
                        </p:par>
                      </p:childTnLst>
                    </p:cTn>
                  </p:par>
                  <p:par>
                    <p:cTn id="30" fill="hold">
                      <p:stCondLst>
                        <p:cond delay="indefinite"/>
                      </p:stCondLst>
                      <p:childTnLst>
                        <p:par>
                          <p:cTn id="31" fill="hold">
                            <p:stCondLst>
                              <p:cond delay="0"/>
                            </p:stCondLst>
                            <p:childTnLst>
                              <p:par>
                                <p:cTn id="32" presetID="17" presetClass="entr" presetSubtype="8" fill="hold" grpId="0" nodeType="clickEffect">
                                  <p:stCondLst>
                                    <p:cond delay="0"/>
                                  </p:stCondLst>
                                  <p:childTnLst>
                                    <p:set>
                                      <p:cBhvr>
                                        <p:cTn id="33" dur="1" fill="hold">
                                          <p:stCondLst>
                                            <p:cond delay="0"/>
                                          </p:stCondLst>
                                        </p:cTn>
                                        <p:tgtEl>
                                          <p:spTgt spid="7">
                                            <p:graphicEl>
                                              <a:dgm id="{27146800-56FE-418F-8B5C-6D379581FD92}"/>
                                            </p:graphicEl>
                                          </p:spTgt>
                                        </p:tgtEl>
                                        <p:attrNameLst>
                                          <p:attrName>style.visibility</p:attrName>
                                        </p:attrNameLst>
                                      </p:cBhvr>
                                      <p:to>
                                        <p:strVal val="visible"/>
                                      </p:to>
                                    </p:set>
                                    <p:anim calcmode="lin" valueType="num">
                                      <p:cBhvr>
                                        <p:cTn id="34" dur="500" fill="hold"/>
                                        <p:tgtEl>
                                          <p:spTgt spid="7">
                                            <p:graphicEl>
                                              <a:dgm id="{27146800-56FE-418F-8B5C-6D379581FD92}"/>
                                            </p:graphicEl>
                                          </p:spTgt>
                                        </p:tgtEl>
                                        <p:attrNameLst>
                                          <p:attrName>ppt_x</p:attrName>
                                        </p:attrNameLst>
                                      </p:cBhvr>
                                      <p:tavLst>
                                        <p:tav tm="0">
                                          <p:val>
                                            <p:strVal val="#ppt_x-#ppt_w/2"/>
                                          </p:val>
                                        </p:tav>
                                        <p:tav tm="100000">
                                          <p:val>
                                            <p:strVal val="#ppt_x"/>
                                          </p:val>
                                        </p:tav>
                                      </p:tavLst>
                                    </p:anim>
                                    <p:anim calcmode="lin" valueType="num">
                                      <p:cBhvr>
                                        <p:cTn id="35" dur="500" fill="hold"/>
                                        <p:tgtEl>
                                          <p:spTgt spid="7">
                                            <p:graphicEl>
                                              <a:dgm id="{27146800-56FE-418F-8B5C-6D379581FD92}"/>
                                            </p:graphicEl>
                                          </p:spTgt>
                                        </p:tgtEl>
                                        <p:attrNameLst>
                                          <p:attrName>ppt_y</p:attrName>
                                        </p:attrNameLst>
                                      </p:cBhvr>
                                      <p:tavLst>
                                        <p:tav tm="0">
                                          <p:val>
                                            <p:strVal val="#ppt_y"/>
                                          </p:val>
                                        </p:tav>
                                        <p:tav tm="100000">
                                          <p:val>
                                            <p:strVal val="#ppt_y"/>
                                          </p:val>
                                        </p:tav>
                                      </p:tavLst>
                                    </p:anim>
                                    <p:anim calcmode="lin" valueType="num">
                                      <p:cBhvr>
                                        <p:cTn id="36" dur="500" fill="hold"/>
                                        <p:tgtEl>
                                          <p:spTgt spid="7">
                                            <p:graphicEl>
                                              <a:dgm id="{27146800-56FE-418F-8B5C-6D379581FD92}"/>
                                            </p:graphicEl>
                                          </p:spTgt>
                                        </p:tgtEl>
                                        <p:attrNameLst>
                                          <p:attrName>ppt_w</p:attrName>
                                        </p:attrNameLst>
                                      </p:cBhvr>
                                      <p:tavLst>
                                        <p:tav tm="0">
                                          <p:val>
                                            <p:fltVal val="0"/>
                                          </p:val>
                                        </p:tav>
                                        <p:tav tm="100000">
                                          <p:val>
                                            <p:strVal val="#ppt_w"/>
                                          </p:val>
                                        </p:tav>
                                      </p:tavLst>
                                    </p:anim>
                                    <p:anim calcmode="lin" valueType="num">
                                      <p:cBhvr>
                                        <p:cTn id="37" dur="500" fill="hold"/>
                                        <p:tgtEl>
                                          <p:spTgt spid="7">
                                            <p:graphicEl>
                                              <a:dgm id="{27146800-56FE-418F-8B5C-6D379581FD92}"/>
                                            </p:graphicEl>
                                          </p:spTgt>
                                        </p:tgtEl>
                                        <p:attrNameLst>
                                          <p:attrName>ppt_h</p:attrName>
                                        </p:attrNameLst>
                                      </p:cBhvr>
                                      <p:tavLst>
                                        <p:tav tm="0">
                                          <p:val>
                                            <p:strVal val="#ppt_h"/>
                                          </p:val>
                                        </p:tav>
                                        <p:tav tm="100000">
                                          <p:val>
                                            <p:strVal val="#ppt_h"/>
                                          </p:val>
                                        </p:tav>
                                      </p:tavLst>
                                    </p:anim>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7">
                                            <p:graphicEl>
                                              <a:dgm id="{82D778E3-CF10-4B33-AA7B-7F628A0D7915}"/>
                                            </p:graphicEl>
                                          </p:spTgt>
                                        </p:tgtEl>
                                        <p:attrNameLst>
                                          <p:attrName>style.visibility</p:attrName>
                                        </p:attrNameLst>
                                      </p:cBhvr>
                                      <p:to>
                                        <p:strVal val="visible"/>
                                      </p:to>
                                    </p:set>
                                    <p:anim calcmode="lin" valueType="num">
                                      <p:cBhvr>
                                        <p:cTn id="41" dur="500" fill="hold"/>
                                        <p:tgtEl>
                                          <p:spTgt spid="7">
                                            <p:graphicEl>
                                              <a:dgm id="{82D778E3-CF10-4B33-AA7B-7F628A0D7915}"/>
                                            </p:graphicEl>
                                          </p:spTgt>
                                        </p:tgtEl>
                                        <p:attrNameLst>
                                          <p:attrName>ppt_w</p:attrName>
                                        </p:attrNameLst>
                                      </p:cBhvr>
                                      <p:tavLst>
                                        <p:tav tm="0">
                                          <p:val>
                                            <p:fltVal val="0"/>
                                          </p:val>
                                        </p:tav>
                                        <p:tav tm="100000">
                                          <p:val>
                                            <p:strVal val="#ppt_w"/>
                                          </p:val>
                                        </p:tav>
                                      </p:tavLst>
                                    </p:anim>
                                    <p:anim calcmode="lin" valueType="num">
                                      <p:cBhvr>
                                        <p:cTn id="42" dur="500" fill="hold"/>
                                        <p:tgtEl>
                                          <p:spTgt spid="7">
                                            <p:graphicEl>
                                              <a:dgm id="{82D778E3-CF10-4B33-AA7B-7F628A0D7915}"/>
                                            </p:graphicEl>
                                          </p:spTgt>
                                        </p:tgtEl>
                                        <p:attrNameLst>
                                          <p:attrName>ppt_h</p:attrName>
                                        </p:attrNameLst>
                                      </p:cBhvr>
                                      <p:tavLst>
                                        <p:tav tm="0">
                                          <p:val>
                                            <p:fltVal val="0"/>
                                          </p:val>
                                        </p:tav>
                                        <p:tav tm="100000">
                                          <p:val>
                                            <p:strVal val="#ppt_h"/>
                                          </p:val>
                                        </p:tav>
                                      </p:tavLst>
                                    </p:anim>
                                    <p:animEffect transition="in" filter="fade">
                                      <p:cBhvr>
                                        <p:cTn id="43" dur="500"/>
                                        <p:tgtEl>
                                          <p:spTgt spid="7">
                                            <p:graphicEl>
                                              <a:dgm id="{82D778E3-CF10-4B33-AA7B-7F628A0D7915}"/>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7" presetClass="entr" presetSubtype="8" fill="hold" grpId="0" nodeType="clickEffect">
                                  <p:stCondLst>
                                    <p:cond delay="0"/>
                                  </p:stCondLst>
                                  <p:childTnLst>
                                    <p:set>
                                      <p:cBhvr>
                                        <p:cTn id="47" dur="1" fill="hold">
                                          <p:stCondLst>
                                            <p:cond delay="0"/>
                                          </p:stCondLst>
                                        </p:cTn>
                                        <p:tgtEl>
                                          <p:spTgt spid="7">
                                            <p:graphicEl>
                                              <a:dgm id="{84527A69-5813-483F-B704-26B892D3B25A}"/>
                                            </p:graphicEl>
                                          </p:spTgt>
                                        </p:tgtEl>
                                        <p:attrNameLst>
                                          <p:attrName>style.visibility</p:attrName>
                                        </p:attrNameLst>
                                      </p:cBhvr>
                                      <p:to>
                                        <p:strVal val="visible"/>
                                      </p:to>
                                    </p:set>
                                    <p:anim calcmode="lin" valueType="num">
                                      <p:cBhvr>
                                        <p:cTn id="48" dur="500" fill="hold"/>
                                        <p:tgtEl>
                                          <p:spTgt spid="7">
                                            <p:graphicEl>
                                              <a:dgm id="{84527A69-5813-483F-B704-26B892D3B25A}"/>
                                            </p:graphicEl>
                                          </p:spTgt>
                                        </p:tgtEl>
                                        <p:attrNameLst>
                                          <p:attrName>ppt_x</p:attrName>
                                        </p:attrNameLst>
                                      </p:cBhvr>
                                      <p:tavLst>
                                        <p:tav tm="0">
                                          <p:val>
                                            <p:strVal val="#ppt_x-#ppt_w/2"/>
                                          </p:val>
                                        </p:tav>
                                        <p:tav tm="100000">
                                          <p:val>
                                            <p:strVal val="#ppt_x"/>
                                          </p:val>
                                        </p:tav>
                                      </p:tavLst>
                                    </p:anim>
                                    <p:anim calcmode="lin" valueType="num">
                                      <p:cBhvr>
                                        <p:cTn id="49" dur="500" fill="hold"/>
                                        <p:tgtEl>
                                          <p:spTgt spid="7">
                                            <p:graphicEl>
                                              <a:dgm id="{84527A69-5813-483F-B704-26B892D3B25A}"/>
                                            </p:graphicEl>
                                          </p:spTgt>
                                        </p:tgtEl>
                                        <p:attrNameLst>
                                          <p:attrName>ppt_y</p:attrName>
                                        </p:attrNameLst>
                                      </p:cBhvr>
                                      <p:tavLst>
                                        <p:tav tm="0">
                                          <p:val>
                                            <p:strVal val="#ppt_y"/>
                                          </p:val>
                                        </p:tav>
                                        <p:tav tm="100000">
                                          <p:val>
                                            <p:strVal val="#ppt_y"/>
                                          </p:val>
                                        </p:tav>
                                      </p:tavLst>
                                    </p:anim>
                                    <p:anim calcmode="lin" valueType="num">
                                      <p:cBhvr>
                                        <p:cTn id="50" dur="500" fill="hold"/>
                                        <p:tgtEl>
                                          <p:spTgt spid="7">
                                            <p:graphicEl>
                                              <a:dgm id="{84527A69-5813-483F-B704-26B892D3B25A}"/>
                                            </p:graphicEl>
                                          </p:spTgt>
                                        </p:tgtEl>
                                        <p:attrNameLst>
                                          <p:attrName>ppt_w</p:attrName>
                                        </p:attrNameLst>
                                      </p:cBhvr>
                                      <p:tavLst>
                                        <p:tav tm="0">
                                          <p:val>
                                            <p:fltVal val="0"/>
                                          </p:val>
                                        </p:tav>
                                        <p:tav tm="100000">
                                          <p:val>
                                            <p:strVal val="#ppt_w"/>
                                          </p:val>
                                        </p:tav>
                                      </p:tavLst>
                                    </p:anim>
                                    <p:anim calcmode="lin" valueType="num">
                                      <p:cBhvr>
                                        <p:cTn id="51" dur="500" fill="hold"/>
                                        <p:tgtEl>
                                          <p:spTgt spid="7">
                                            <p:graphicEl>
                                              <a:dgm id="{84527A69-5813-483F-B704-26B892D3B25A}"/>
                                            </p:graphicEl>
                                          </p:spTgt>
                                        </p:tgtEl>
                                        <p:attrNameLst>
                                          <p:attrName>ppt_h</p:attrName>
                                        </p:attrNameLst>
                                      </p:cBhvr>
                                      <p:tavLst>
                                        <p:tav tm="0">
                                          <p:val>
                                            <p:strVal val="#ppt_h"/>
                                          </p:val>
                                        </p:tav>
                                        <p:tav tm="100000">
                                          <p:val>
                                            <p:strVal val="#ppt_h"/>
                                          </p:val>
                                        </p:tav>
                                      </p:tavLst>
                                    </p:anim>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7">
                                            <p:graphicEl>
                                              <a:dgm id="{76E9DDF6-A1E6-47CB-BAF6-4623161BCD22}"/>
                                            </p:graphicEl>
                                          </p:spTgt>
                                        </p:tgtEl>
                                        <p:attrNameLst>
                                          <p:attrName>style.visibility</p:attrName>
                                        </p:attrNameLst>
                                      </p:cBhvr>
                                      <p:to>
                                        <p:strVal val="visible"/>
                                      </p:to>
                                    </p:set>
                                    <p:anim calcmode="lin" valueType="num">
                                      <p:cBhvr>
                                        <p:cTn id="55" dur="500" fill="hold"/>
                                        <p:tgtEl>
                                          <p:spTgt spid="7">
                                            <p:graphicEl>
                                              <a:dgm id="{76E9DDF6-A1E6-47CB-BAF6-4623161BCD22}"/>
                                            </p:graphicEl>
                                          </p:spTgt>
                                        </p:tgtEl>
                                        <p:attrNameLst>
                                          <p:attrName>ppt_w</p:attrName>
                                        </p:attrNameLst>
                                      </p:cBhvr>
                                      <p:tavLst>
                                        <p:tav tm="0">
                                          <p:val>
                                            <p:fltVal val="0"/>
                                          </p:val>
                                        </p:tav>
                                        <p:tav tm="100000">
                                          <p:val>
                                            <p:strVal val="#ppt_w"/>
                                          </p:val>
                                        </p:tav>
                                      </p:tavLst>
                                    </p:anim>
                                    <p:anim calcmode="lin" valueType="num">
                                      <p:cBhvr>
                                        <p:cTn id="56" dur="500" fill="hold"/>
                                        <p:tgtEl>
                                          <p:spTgt spid="7">
                                            <p:graphicEl>
                                              <a:dgm id="{76E9DDF6-A1E6-47CB-BAF6-4623161BCD22}"/>
                                            </p:graphicEl>
                                          </p:spTgt>
                                        </p:tgtEl>
                                        <p:attrNameLst>
                                          <p:attrName>ppt_h</p:attrName>
                                        </p:attrNameLst>
                                      </p:cBhvr>
                                      <p:tavLst>
                                        <p:tav tm="0">
                                          <p:val>
                                            <p:fltVal val="0"/>
                                          </p:val>
                                        </p:tav>
                                        <p:tav tm="100000">
                                          <p:val>
                                            <p:strVal val="#ppt_h"/>
                                          </p:val>
                                        </p:tav>
                                      </p:tavLst>
                                    </p:anim>
                                    <p:animEffect transition="in" filter="fade">
                                      <p:cBhvr>
                                        <p:cTn id="57" dur="500"/>
                                        <p:tgtEl>
                                          <p:spTgt spid="7">
                                            <p:graphicEl>
                                              <a:dgm id="{76E9DDF6-A1E6-47CB-BAF6-4623161BCD22}"/>
                                            </p:graphicEl>
                                          </p:spTgt>
                                        </p:tgtEl>
                                      </p:cBhvr>
                                    </p:animEffect>
                                  </p:childTnLst>
                                </p:cTn>
                              </p:par>
                            </p:childTnLst>
                          </p:cTn>
                        </p:par>
                      </p:childTnLst>
                    </p:cTn>
                  </p:par>
                  <p:par>
                    <p:cTn id="58" fill="hold">
                      <p:stCondLst>
                        <p:cond delay="indefinite"/>
                      </p:stCondLst>
                      <p:childTnLst>
                        <p:par>
                          <p:cTn id="59" fill="hold">
                            <p:stCondLst>
                              <p:cond delay="0"/>
                            </p:stCondLst>
                            <p:childTnLst>
                              <p:par>
                                <p:cTn id="60" presetID="17" presetClass="entr" presetSubtype="8" fill="hold" grpId="0" nodeType="clickEffect">
                                  <p:stCondLst>
                                    <p:cond delay="0"/>
                                  </p:stCondLst>
                                  <p:childTnLst>
                                    <p:set>
                                      <p:cBhvr>
                                        <p:cTn id="61" dur="1" fill="hold">
                                          <p:stCondLst>
                                            <p:cond delay="0"/>
                                          </p:stCondLst>
                                        </p:cTn>
                                        <p:tgtEl>
                                          <p:spTgt spid="7">
                                            <p:graphicEl>
                                              <a:dgm id="{968E5D66-5FB4-42B8-A7D3-E977AEF6FA51}"/>
                                            </p:graphicEl>
                                          </p:spTgt>
                                        </p:tgtEl>
                                        <p:attrNameLst>
                                          <p:attrName>style.visibility</p:attrName>
                                        </p:attrNameLst>
                                      </p:cBhvr>
                                      <p:to>
                                        <p:strVal val="visible"/>
                                      </p:to>
                                    </p:set>
                                    <p:anim calcmode="lin" valueType="num">
                                      <p:cBhvr>
                                        <p:cTn id="62" dur="500" fill="hold"/>
                                        <p:tgtEl>
                                          <p:spTgt spid="7">
                                            <p:graphicEl>
                                              <a:dgm id="{968E5D66-5FB4-42B8-A7D3-E977AEF6FA51}"/>
                                            </p:graphicEl>
                                          </p:spTgt>
                                        </p:tgtEl>
                                        <p:attrNameLst>
                                          <p:attrName>ppt_x</p:attrName>
                                        </p:attrNameLst>
                                      </p:cBhvr>
                                      <p:tavLst>
                                        <p:tav tm="0">
                                          <p:val>
                                            <p:strVal val="#ppt_x-#ppt_w/2"/>
                                          </p:val>
                                        </p:tav>
                                        <p:tav tm="100000">
                                          <p:val>
                                            <p:strVal val="#ppt_x"/>
                                          </p:val>
                                        </p:tav>
                                      </p:tavLst>
                                    </p:anim>
                                    <p:anim calcmode="lin" valueType="num">
                                      <p:cBhvr>
                                        <p:cTn id="63" dur="500" fill="hold"/>
                                        <p:tgtEl>
                                          <p:spTgt spid="7">
                                            <p:graphicEl>
                                              <a:dgm id="{968E5D66-5FB4-42B8-A7D3-E977AEF6FA51}"/>
                                            </p:graphicEl>
                                          </p:spTgt>
                                        </p:tgtEl>
                                        <p:attrNameLst>
                                          <p:attrName>ppt_y</p:attrName>
                                        </p:attrNameLst>
                                      </p:cBhvr>
                                      <p:tavLst>
                                        <p:tav tm="0">
                                          <p:val>
                                            <p:strVal val="#ppt_y"/>
                                          </p:val>
                                        </p:tav>
                                        <p:tav tm="100000">
                                          <p:val>
                                            <p:strVal val="#ppt_y"/>
                                          </p:val>
                                        </p:tav>
                                      </p:tavLst>
                                    </p:anim>
                                    <p:anim calcmode="lin" valueType="num">
                                      <p:cBhvr>
                                        <p:cTn id="64" dur="500" fill="hold"/>
                                        <p:tgtEl>
                                          <p:spTgt spid="7">
                                            <p:graphicEl>
                                              <a:dgm id="{968E5D66-5FB4-42B8-A7D3-E977AEF6FA51}"/>
                                            </p:graphicEl>
                                          </p:spTgt>
                                        </p:tgtEl>
                                        <p:attrNameLst>
                                          <p:attrName>ppt_w</p:attrName>
                                        </p:attrNameLst>
                                      </p:cBhvr>
                                      <p:tavLst>
                                        <p:tav tm="0">
                                          <p:val>
                                            <p:fltVal val="0"/>
                                          </p:val>
                                        </p:tav>
                                        <p:tav tm="100000">
                                          <p:val>
                                            <p:strVal val="#ppt_w"/>
                                          </p:val>
                                        </p:tav>
                                      </p:tavLst>
                                    </p:anim>
                                    <p:anim calcmode="lin" valueType="num">
                                      <p:cBhvr>
                                        <p:cTn id="65" dur="500" fill="hold"/>
                                        <p:tgtEl>
                                          <p:spTgt spid="7">
                                            <p:graphicEl>
                                              <a:dgm id="{968E5D66-5FB4-42B8-A7D3-E977AEF6FA51}"/>
                                            </p:graphicEl>
                                          </p:spTgt>
                                        </p:tgtEl>
                                        <p:attrNameLst>
                                          <p:attrName>ppt_h</p:attrName>
                                        </p:attrNameLst>
                                      </p:cBhvr>
                                      <p:tavLst>
                                        <p:tav tm="0">
                                          <p:val>
                                            <p:strVal val="#ppt_h"/>
                                          </p:val>
                                        </p:tav>
                                        <p:tav tm="100000">
                                          <p:val>
                                            <p:strVal val="#ppt_h"/>
                                          </p:val>
                                        </p:tav>
                                      </p:tavLst>
                                    </p:anim>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7">
                                            <p:graphicEl>
                                              <a:dgm id="{19BD2A4F-2C84-486B-A34A-5F655FFF665E}"/>
                                            </p:graphicEl>
                                          </p:spTgt>
                                        </p:tgtEl>
                                        <p:attrNameLst>
                                          <p:attrName>style.visibility</p:attrName>
                                        </p:attrNameLst>
                                      </p:cBhvr>
                                      <p:to>
                                        <p:strVal val="visible"/>
                                      </p:to>
                                    </p:set>
                                    <p:anim calcmode="lin" valueType="num">
                                      <p:cBhvr>
                                        <p:cTn id="69" dur="500" fill="hold"/>
                                        <p:tgtEl>
                                          <p:spTgt spid="7">
                                            <p:graphicEl>
                                              <a:dgm id="{19BD2A4F-2C84-486B-A34A-5F655FFF665E}"/>
                                            </p:graphicEl>
                                          </p:spTgt>
                                        </p:tgtEl>
                                        <p:attrNameLst>
                                          <p:attrName>ppt_w</p:attrName>
                                        </p:attrNameLst>
                                      </p:cBhvr>
                                      <p:tavLst>
                                        <p:tav tm="0">
                                          <p:val>
                                            <p:fltVal val="0"/>
                                          </p:val>
                                        </p:tav>
                                        <p:tav tm="100000">
                                          <p:val>
                                            <p:strVal val="#ppt_w"/>
                                          </p:val>
                                        </p:tav>
                                      </p:tavLst>
                                    </p:anim>
                                    <p:anim calcmode="lin" valueType="num">
                                      <p:cBhvr>
                                        <p:cTn id="70" dur="500" fill="hold"/>
                                        <p:tgtEl>
                                          <p:spTgt spid="7">
                                            <p:graphicEl>
                                              <a:dgm id="{19BD2A4F-2C84-486B-A34A-5F655FFF665E}"/>
                                            </p:graphicEl>
                                          </p:spTgt>
                                        </p:tgtEl>
                                        <p:attrNameLst>
                                          <p:attrName>ppt_h</p:attrName>
                                        </p:attrNameLst>
                                      </p:cBhvr>
                                      <p:tavLst>
                                        <p:tav tm="0">
                                          <p:val>
                                            <p:fltVal val="0"/>
                                          </p:val>
                                        </p:tav>
                                        <p:tav tm="100000">
                                          <p:val>
                                            <p:strVal val="#ppt_h"/>
                                          </p:val>
                                        </p:tav>
                                      </p:tavLst>
                                    </p:anim>
                                    <p:animEffect transition="in" filter="fade">
                                      <p:cBhvr>
                                        <p:cTn id="71" dur="500"/>
                                        <p:tgtEl>
                                          <p:spTgt spid="7">
                                            <p:graphicEl>
                                              <a:dgm id="{19BD2A4F-2C84-486B-A34A-5F655FFF665E}"/>
                                            </p:graphicEl>
                                          </p:spTgt>
                                        </p:tgtEl>
                                      </p:cBhvr>
                                    </p:animEffect>
                                  </p:childTnLst>
                                </p:cTn>
                              </p:par>
                            </p:childTnLst>
                          </p:cTn>
                        </p:par>
                      </p:childTnLst>
                    </p:cTn>
                  </p:par>
                  <p:par>
                    <p:cTn id="72" fill="hold">
                      <p:stCondLst>
                        <p:cond delay="indefinite"/>
                      </p:stCondLst>
                      <p:childTnLst>
                        <p:par>
                          <p:cTn id="73" fill="hold">
                            <p:stCondLst>
                              <p:cond delay="0"/>
                            </p:stCondLst>
                            <p:childTnLst>
                              <p:par>
                                <p:cTn id="74" presetID="17" presetClass="entr" presetSubtype="4" fill="hold" nodeType="click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p:cTn id="76" dur="500" fill="hold"/>
                                        <p:tgtEl>
                                          <p:spTgt spid="4"/>
                                        </p:tgtEl>
                                        <p:attrNameLst>
                                          <p:attrName>ppt_x</p:attrName>
                                        </p:attrNameLst>
                                      </p:cBhvr>
                                      <p:tavLst>
                                        <p:tav tm="0">
                                          <p:val>
                                            <p:strVal val="#ppt_x"/>
                                          </p:val>
                                        </p:tav>
                                        <p:tav tm="100000">
                                          <p:val>
                                            <p:strVal val="#ppt_x"/>
                                          </p:val>
                                        </p:tav>
                                      </p:tavLst>
                                    </p:anim>
                                    <p:anim calcmode="lin" valueType="num">
                                      <p:cBhvr>
                                        <p:cTn id="77" dur="500" fill="hold"/>
                                        <p:tgtEl>
                                          <p:spTgt spid="4"/>
                                        </p:tgtEl>
                                        <p:attrNameLst>
                                          <p:attrName>ppt_y</p:attrName>
                                        </p:attrNameLst>
                                      </p:cBhvr>
                                      <p:tavLst>
                                        <p:tav tm="0">
                                          <p:val>
                                            <p:strVal val="#ppt_y+#ppt_h/2"/>
                                          </p:val>
                                        </p:tav>
                                        <p:tav tm="100000">
                                          <p:val>
                                            <p:strVal val="#ppt_y"/>
                                          </p:val>
                                        </p:tav>
                                      </p:tavLst>
                                    </p:anim>
                                    <p:anim calcmode="lin" valueType="num">
                                      <p:cBhvr>
                                        <p:cTn id="78" dur="500" fill="hold"/>
                                        <p:tgtEl>
                                          <p:spTgt spid="4"/>
                                        </p:tgtEl>
                                        <p:attrNameLst>
                                          <p:attrName>ppt_w</p:attrName>
                                        </p:attrNameLst>
                                      </p:cBhvr>
                                      <p:tavLst>
                                        <p:tav tm="0">
                                          <p:val>
                                            <p:strVal val="#ppt_w"/>
                                          </p:val>
                                        </p:tav>
                                        <p:tav tm="100000">
                                          <p:val>
                                            <p:strVal val="#ppt_w"/>
                                          </p:val>
                                        </p:tav>
                                      </p:tavLst>
                                    </p:anim>
                                    <p:anim calcmode="lin" valueType="num">
                                      <p:cBhvr>
                                        <p:cTn id="79" dur="500" fill="hold"/>
                                        <p:tgtEl>
                                          <p:spTgt spid="4"/>
                                        </p:tgtEl>
                                        <p:attrNameLst>
                                          <p:attrName>ppt_h</p:attrName>
                                        </p:attrNameLst>
                                      </p:cBhvr>
                                      <p:tavLst>
                                        <p:tav tm="0">
                                          <p:val>
                                            <p:fltVal val="0"/>
                                          </p:val>
                                        </p:tav>
                                        <p:tav tm="100000">
                                          <p:val>
                                            <p:strVal val="#ppt_h"/>
                                          </p:val>
                                        </p:tav>
                                      </p:tavLst>
                                    </p:anim>
                                  </p:childTnLst>
                                </p:cTn>
                              </p:par>
                            </p:childTnLst>
                          </p:cTn>
                        </p:par>
                        <p:par>
                          <p:cTn id="80" fill="hold">
                            <p:stCondLst>
                              <p:cond delay="500"/>
                            </p:stCondLst>
                            <p:childTnLst>
                              <p:par>
                                <p:cTn id="81" presetID="22" presetClass="entr" presetSubtype="8" fill="hold" grpId="0" nodeType="afterEffect">
                                  <p:stCondLst>
                                    <p:cond delay="0"/>
                                  </p:stCondLst>
                                  <p:childTnLst>
                                    <p:set>
                                      <p:cBhvr>
                                        <p:cTn id="82" dur="1" fill="hold">
                                          <p:stCondLst>
                                            <p:cond delay="0"/>
                                          </p:stCondLst>
                                        </p:cTn>
                                        <p:tgtEl>
                                          <p:spTgt spid="6">
                                            <p:txEl>
                                              <p:pRg st="0" end="0"/>
                                            </p:txEl>
                                          </p:spTgt>
                                        </p:tgtEl>
                                        <p:attrNameLst>
                                          <p:attrName>style.visibility</p:attrName>
                                        </p:attrNameLst>
                                      </p:cBhvr>
                                      <p:to>
                                        <p:strVal val="visible"/>
                                      </p:to>
                                    </p:set>
                                    <p:animEffect transition="in" filter="wipe(left)">
                                      <p:cBhvr>
                                        <p:cTn id="83" dur="500"/>
                                        <p:tgtEl>
                                          <p:spTgt spid="6">
                                            <p:txEl>
                                              <p:pRg st="0" end="0"/>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6">
                                            <p:txEl>
                                              <p:pRg st="1" end="1"/>
                                            </p:txEl>
                                          </p:spTgt>
                                        </p:tgtEl>
                                        <p:attrNameLst>
                                          <p:attrName>style.visibility</p:attrName>
                                        </p:attrNameLst>
                                      </p:cBhvr>
                                      <p:to>
                                        <p:strVal val="visible"/>
                                      </p:to>
                                    </p:set>
                                    <p:animEffect transition="in" filter="wipe(left)">
                                      <p:cBhvr>
                                        <p:cTn id="8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uiExpand="1" build="p"/>
      <p:bldGraphic spid="7" grpId="0" uiExpand="1">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A4B3798-0B3E-87F4-6DBC-BF57F368A5F5}"/>
              </a:ext>
            </a:extLst>
          </p:cNvPr>
          <p:cNvSpPr txBox="1"/>
          <p:nvPr/>
        </p:nvSpPr>
        <p:spPr>
          <a:xfrm>
            <a:off x="1" y="-97150"/>
            <a:ext cx="7882270" cy="769441"/>
          </a:xfrm>
          <a:prstGeom prst="rect">
            <a:avLst/>
          </a:prstGeom>
          <a:noFill/>
        </p:spPr>
        <p:txBody>
          <a:bodyPr wrap="square">
            <a:spAutoFit/>
          </a:bodyPr>
          <a:lstStyle/>
          <a:p>
            <a:pPr algn="ctr"/>
            <a:r>
              <a:rPr lang="es-ES" sz="4400" b="1">
                <a:ln w="6600">
                  <a:solidFill>
                    <a:schemeClr val="accent2"/>
                  </a:solidFill>
                  <a:prstDash val="solid"/>
                </a:ln>
                <a:solidFill>
                  <a:srgbClr val="FFFFFF"/>
                </a:solidFill>
                <a:effectLst>
                  <a:outerShdw dist="38100" dir="2700000" algn="tl" rotWithShape="0">
                    <a:schemeClr val="accent2"/>
                  </a:outerShdw>
                </a:effectLst>
              </a:rPr>
              <a:t>FOLLOWING THE LAMB</a:t>
            </a:r>
            <a:endParaRPr lang="es-ES" sz="44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CuadroTexto 4">
            <a:extLst>
              <a:ext uri="{FF2B5EF4-FFF2-40B4-BE49-F238E27FC236}">
                <a16:creationId xmlns:a16="http://schemas.microsoft.com/office/drawing/2014/main" id="{8F34BE63-50DD-CA08-25E7-62D7D6695652}"/>
              </a:ext>
            </a:extLst>
          </p:cNvPr>
          <p:cNvSpPr txBox="1"/>
          <p:nvPr/>
        </p:nvSpPr>
        <p:spPr>
          <a:xfrm>
            <a:off x="0" y="473314"/>
            <a:ext cx="7160909" cy="523220"/>
          </a:xfrm>
          <a:prstGeom prst="rect">
            <a:avLst/>
          </a:prstGeom>
          <a:noFill/>
        </p:spPr>
        <p:txBody>
          <a:bodyPr wrap="square">
            <a:spAutoFit/>
          </a:bodyPr>
          <a:lstStyle/>
          <a:p>
            <a:pPr algn="ctr"/>
            <a:r>
              <a:rPr lang="es-ES" sz="16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a:t>
            </a:r>
            <a:r>
              <a:rPr lang="en-US" sz="16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These are the ones who follow the Lamb wherever He goes</a:t>
            </a:r>
            <a:r>
              <a:rPr lang="es-ES" sz="16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 […]” </a:t>
            </a:r>
            <a:r>
              <a:rPr lang="es-ES" sz="1200" b="1">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(Revelation 14:4</a:t>
            </a:r>
            <a:r>
              <a:rPr lang="es-ES" sz="1200" b="1" dirty="0">
                <a:solidFill>
                  <a:schemeClr val="accent4">
                    <a:lumMod val="40000"/>
                    <a:lumOff val="60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06F5986E-CFCA-A12B-6661-23F3B4CA24D7}"/>
              </a:ext>
            </a:extLst>
          </p:cNvPr>
          <p:cNvSpPr txBox="1"/>
          <p:nvPr/>
        </p:nvSpPr>
        <p:spPr>
          <a:xfrm>
            <a:off x="155787" y="1046542"/>
            <a:ext cx="7005122" cy="646331"/>
          </a:xfrm>
          <a:prstGeom prst="rect">
            <a:avLst/>
          </a:prstGeom>
          <a:noFill/>
        </p:spPr>
        <p:txBody>
          <a:bodyPr wrap="square" rtlCol="0">
            <a:spAutoFit/>
          </a:bodyPr>
          <a:lstStyle/>
          <a:p>
            <a:pPr>
              <a:spcBef>
                <a:spcPts val="600"/>
              </a:spcBef>
            </a:pPr>
            <a:r>
              <a:rPr lang="en-US" b="1"/>
              <a:t>Those who will remain faithful during the final conflict “follow the Lamb” (Rev. 14:4).</a:t>
            </a:r>
            <a:endParaRPr lang="es-ES" b="1" dirty="0"/>
          </a:p>
        </p:txBody>
      </p:sp>
      <p:pic>
        <p:nvPicPr>
          <p:cNvPr id="4" name="Imagen 3" descr="Imagen que contiene persona, hombre, mujer, gente&#10;&#10;Descripción generada automáticamente">
            <a:extLst>
              <a:ext uri="{FF2B5EF4-FFF2-40B4-BE49-F238E27FC236}">
                <a16:creationId xmlns:a16="http://schemas.microsoft.com/office/drawing/2014/main" id="{1FA5CD08-7393-A407-90E9-A827F142B3C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69040" y="2287353"/>
            <a:ext cx="1392596" cy="1857375"/>
          </a:xfrm>
          <a:prstGeom prst="snip2DiagRect">
            <a:avLst/>
          </a:prstGeom>
          <a:solidFill>
            <a:srgbClr val="FFFFFF">
              <a:shade val="85000"/>
            </a:srgbClr>
          </a:solidFill>
          <a:ln w="38100" cap="sq">
            <a:solidFill>
              <a:srgbClr val="8E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9" name="Imagen 8" descr="Un par de personas sentadas en una cama&#10;&#10;Descripción generada automáticamente con confianza baja">
            <a:extLst>
              <a:ext uri="{FF2B5EF4-FFF2-40B4-BE49-F238E27FC236}">
                <a16:creationId xmlns:a16="http://schemas.microsoft.com/office/drawing/2014/main" id="{3102BB79-3A66-2C0E-7F67-DA06D2485F79}"/>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959586" y="2287353"/>
            <a:ext cx="1392596" cy="1857375"/>
          </a:xfrm>
          <a:prstGeom prst="snip2DiagRect">
            <a:avLst>
              <a:gd name="adj1" fmla="val 14363"/>
              <a:gd name="adj2" fmla="val 0"/>
            </a:avLst>
          </a:prstGeom>
          <a:solidFill>
            <a:srgbClr val="FFFFFF">
              <a:shade val="85000"/>
            </a:srgbClr>
          </a:solidFill>
          <a:ln w="38100" cap="sq">
            <a:solidFill>
              <a:srgbClr val="8E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1" name="Imagen 10" descr="Imagen que contiene parado, tabla, grande, frente&#10;&#10;Descripción generada automáticamente">
            <a:extLst>
              <a:ext uri="{FF2B5EF4-FFF2-40B4-BE49-F238E27FC236}">
                <a16:creationId xmlns:a16="http://schemas.microsoft.com/office/drawing/2014/main" id="{72677101-CC8C-1D78-5B7E-CF74E47A95D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622302" y="2287353"/>
            <a:ext cx="1276618" cy="1857375"/>
          </a:xfrm>
          <a:prstGeom prst="snip2DiagRect">
            <a:avLst>
              <a:gd name="adj1" fmla="val 18466"/>
              <a:gd name="adj2" fmla="val 16667"/>
            </a:avLst>
          </a:prstGeom>
          <a:solidFill>
            <a:srgbClr val="FFFFFF">
              <a:shade val="85000"/>
            </a:srgbClr>
          </a:solidFill>
          <a:ln w="38100" cap="sq">
            <a:solidFill>
              <a:srgbClr val="8E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61F050BE-3331-6EFA-403A-9995C65030C9}"/>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7160910" y="98407"/>
            <a:ext cx="1882171" cy="1412046"/>
          </a:xfrm>
          <a:prstGeom prst="ellipse">
            <a:avLst/>
          </a:prstGeom>
          <a:ln w="63500" cap="rnd">
            <a:solidFill>
              <a:schemeClr val="accent2">
                <a:lumMod val="40000"/>
                <a:lumOff val="60000"/>
              </a:schemeClr>
            </a:solidFill>
          </a:ln>
          <a:effectLst/>
          <a:scene3d>
            <a:camera prst="orthographicFront"/>
            <a:lightRig rig="contrasting" dir="t">
              <a:rot lat="0" lon="0" rev="3000000"/>
            </a:lightRig>
          </a:scene3d>
          <a:sp3d contourW="7620">
            <a:bevelT w="95250" h="31750"/>
            <a:contourClr>
              <a:srgbClr val="333333"/>
            </a:contourClr>
          </a:sp3d>
        </p:spPr>
      </p:pic>
      <p:sp>
        <p:nvSpPr>
          <p:cNvPr id="14" name="CuadroTexto 13">
            <a:extLst>
              <a:ext uri="{FF2B5EF4-FFF2-40B4-BE49-F238E27FC236}">
                <a16:creationId xmlns:a16="http://schemas.microsoft.com/office/drawing/2014/main" id="{59F3906D-56D8-C145-4180-BD8E9A4EAF2F}"/>
              </a:ext>
            </a:extLst>
          </p:cNvPr>
          <p:cNvSpPr txBox="1"/>
          <p:nvPr/>
        </p:nvSpPr>
        <p:spPr>
          <a:xfrm>
            <a:off x="4412848" y="2150258"/>
            <a:ext cx="4712206" cy="2031325"/>
          </a:xfrm>
          <a:prstGeom prst="rect">
            <a:avLst/>
          </a:prstGeom>
          <a:noFill/>
        </p:spPr>
        <p:txBody>
          <a:bodyPr wrap="square">
            <a:spAutoFit/>
          </a:bodyPr>
          <a:lstStyle/>
          <a:p>
            <a:pPr>
              <a:spcBef>
                <a:spcPts val="600"/>
              </a:spcBef>
            </a:pPr>
            <a:r>
              <a:rPr lang="en-US" b="1"/>
              <a:t>Satan used the Roman Empire to persecute Jesus (Rev. 12:3-4). Then, “gave the beast his power and his throne and great authority” (Rev. 13:2 </a:t>
            </a:r>
            <a:r>
              <a:rPr lang="en-US" sz="1400" b="1"/>
              <a:t>NIV</a:t>
            </a:r>
            <a:r>
              <a:rPr lang="en-US" b="1"/>
              <a:t>). The throne of this beast is located in Rome (Rev. 17:9), and it has used its authority to persecute the faithful people of God for a long time (Rev. 13:7).</a:t>
            </a:r>
            <a:endParaRPr lang="es-ES" b="1" dirty="0"/>
          </a:p>
        </p:txBody>
      </p:sp>
      <p:sp>
        <p:nvSpPr>
          <p:cNvPr id="16" name="CuadroTexto 15">
            <a:extLst>
              <a:ext uri="{FF2B5EF4-FFF2-40B4-BE49-F238E27FC236}">
                <a16:creationId xmlns:a16="http://schemas.microsoft.com/office/drawing/2014/main" id="{6841CADA-1CEE-42BF-560A-CF89FD124FC5}"/>
              </a:ext>
            </a:extLst>
          </p:cNvPr>
          <p:cNvSpPr txBox="1"/>
          <p:nvPr/>
        </p:nvSpPr>
        <p:spPr>
          <a:xfrm>
            <a:off x="155787" y="4172945"/>
            <a:ext cx="5898649" cy="923330"/>
          </a:xfrm>
          <a:prstGeom prst="rect">
            <a:avLst/>
          </a:prstGeom>
          <a:noFill/>
        </p:spPr>
        <p:txBody>
          <a:bodyPr wrap="square">
            <a:spAutoFit/>
          </a:bodyPr>
          <a:lstStyle/>
          <a:p>
            <a:pPr>
              <a:spcBef>
                <a:spcPts val="600"/>
              </a:spcBef>
            </a:pPr>
            <a:r>
              <a:rPr lang="en-US" b="1"/>
              <a:t>There will be no neutral zone in the final conflict. We will follow either the Lamb or the beast (that “all inhabitants of the earth” will follow [Rev. 13:8]).</a:t>
            </a:r>
            <a:endParaRPr lang="es-ES" b="1" dirty="0"/>
          </a:p>
        </p:txBody>
      </p:sp>
      <p:sp>
        <p:nvSpPr>
          <p:cNvPr id="18" name="CuadroTexto 17">
            <a:extLst>
              <a:ext uri="{FF2B5EF4-FFF2-40B4-BE49-F238E27FC236}">
                <a16:creationId xmlns:a16="http://schemas.microsoft.com/office/drawing/2014/main" id="{A259683F-824C-B5B4-B0AD-365F6C5AEAE6}"/>
              </a:ext>
            </a:extLst>
          </p:cNvPr>
          <p:cNvSpPr txBox="1"/>
          <p:nvPr/>
        </p:nvSpPr>
        <p:spPr>
          <a:xfrm>
            <a:off x="146689" y="1617584"/>
            <a:ext cx="8978365" cy="646331"/>
          </a:xfrm>
          <a:prstGeom prst="rect">
            <a:avLst/>
          </a:prstGeom>
          <a:noFill/>
        </p:spPr>
        <p:txBody>
          <a:bodyPr wrap="square">
            <a:spAutoFit/>
          </a:bodyPr>
          <a:lstStyle/>
          <a:p>
            <a:pPr>
              <a:spcBef>
                <a:spcPts val="600"/>
              </a:spcBef>
            </a:pPr>
            <a:r>
              <a:rPr lang="en-US" b="1"/>
              <a:t>However, “all whose names have not been written in the Lamb’s book of life” (Rev. 13:8 </a:t>
            </a:r>
            <a:r>
              <a:rPr lang="en-US" sz="1400" b="1"/>
              <a:t>NIV</a:t>
            </a:r>
            <a:r>
              <a:rPr lang="en-US" b="1"/>
              <a:t>) follow the beast. Who or what is that beast?</a:t>
            </a:r>
            <a:endParaRPr lang="es-ES" b="1" dirty="0"/>
          </a:p>
        </p:txBody>
      </p:sp>
      <p:pic>
        <p:nvPicPr>
          <p:cNvPr id="20" name="Imagen 19" descr="Grupo de personas en un escenario&#10;&#10;Descripción generada automáticamente con confianza media">
            <a:extLst>
              <a:ext uri="{FF2B5EF4-FFF2-40B4-BE49-F238E27FC236}">
                <a16:creationId xmlns:a16="http://schemas.microsoft.com/office/drawing/2014/main" id="{16DE280B-6BEB-DC28-FE64-364FC7178B0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6560081" y="4195871"/>
            <a:ext cx="2175209" cy="783323"/>
          </a:xfrm>
          <a:prstGeom prst="rect">
            <a:avLst/>
          </a:prstGeom>
          <a:ln w="38100" cap="sq">
            <a:gradFill flip="none" rotWithShape="1">
              <a:gsLst>
                <a:gs pos="0">
                  <a:srgbClr val="8E0000"/>
                </a:gs>
                <a:gs pos="60000">
                  <a:srgbClr val="8E0000"/>
                </a:gs>
                <a:gs pos="69000">
                  <a:schemeClr val="accent2">
                    <a:lumMod val="40000"/>
                    <a:lumOff val="60000"/>
                  </a:schemeClr>
                </a:gs>
                <a:gs pos="100000">
                  <a:schemeClr val="accent2">
                    <a:lumMod val="40000"/>
                    <a:lumOff val="60000"/>
                  </a:schemeClr>
                </a:gs>
              </a:gsLst>
              <a:lin ang="0" scaled="1"/>
              <a:tileRect/>
            </a:gra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81304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45" presetClass="entr" presetSubtype="0" fill="hold"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anim calcmode="lin" valueType="num">
                                      <p:cBhvr>
                                        <p:cTn id="17" dur="500" fill="hold"/>
                                        <p:tgtEl>
                                          <p:spTgt spid="12"/>
                                        </p:tgtEl>
                                        <p:attrNameLst>
                                          <p:attrName>ppt_w</p:attrName>
                                        </p:attrNameLst>
                                      </p:cBhvr>
                                      <p:tavLst>
                                        <p:tav tm="0" fmla="#ppt_w*sin(2.5*pi*$)">
                                          <p:val>
                                            <p:fltVal val="0"/>
                                          </p:val>
                                        </p:tav>
                                        <p:tav tm="100000">
                                          <p:val>
                                            <p:fltVal val="1"/>
                                          </p:val>
                                        </p:tav>
                                      </p:tavLst>
                                    </p:anim>
                                    <p:anim calcmode="lin" valueType="num">
                                      <p:cBhvr>
                                        <p:cTn id="18" dur="500" fill="hold"/>
                                        <p:tgtEl>
                                          <p:spTgt spid="12"/>
                                        </p:tgtEl>
                                        <p:attrNameLst>
                                          <p:attrName>ppt_h</p:attrName>
                                        </p:attrNameLst>
                                      </p:cBhvr>
                                      <p:tavLst>
                                        <p:tav tm="0">
                                          <p:val>
                                            <p:strVal val="#ppt_h"/>
                                          </p:val>
                                        </p:tav>
                                        <p:tav tm="100000">
                                          <p:val>
                                            <p:strVal val="#ppt_h"/>
                                          </p:val>
                                        </p:tav>
                                      </p:tavLst>
                                    </p:anim>
                                  </p:childTnLst>
                                </p:cTn>
                              </p:par>
                            </p:childTnLst>
                          </p:cTn>
                        </p:par>
                        <p:par>
                          <p:cTn id="19" fill="hold">
                            <p:stCondLst>
                              <p:cond delay="1500"/>
                            </p:stCondLst>
                            <p:childTnLst>
                              <p:par>
                                <p:cTn id="20" presetID="26"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80">
                                          <p:stCondLst>
                                            <p:cond delay="0"/>
                                          </p:stCondLst>
                                        </p:cTn>
                                        <p:tgtEl>
                                          <p:spTgt spid="5"/>
                                        </p:tgtEl>
                                      </p:cBhvr>
                                    </p:animEffect>
                                    <p:anim calcmode="lin" valueType="num">
                                      <p:cBhvr>
                                        <p:cTn id="2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8" dur="26">
                                          <p:stCondLst>
                                            <p:cond delay="650"/>
                                          </p:stCondLst>
                                        </p:cTn>
                                        <p:tgtEl>
                                          <p:spTgt spid="5"/>
                                        </p:tgtEl>
                                      </p:cBhvr>
                                      <p:to x="100000" y="60000"/>
                                    </p:animScale>
                                    <p:animScale>
                                      <p:cBhvr>
                                        <p:cTn id="29" dur="166" decel="50000">
                                          <p:stCondLst>
                                            <p:cond delay="676"/>
                                          </p:stCondLst>
                                        </p:cTn>
                                        <p:tgtEl>
                                          <p:spTgt spid="5"/>
                                        </p:tgtEl>
                                      </p:cBhvr>
                                      <p:to x="100000" y="100000"/>
                                    </p:animScale>
                                    <p:animScale>
                                      <p:cBhvr>
                                        <p:cTn id="30" dur="26">
                                          <p:stCondLst>
                                            <p:cond delay="1312"/>
                                          </p:stCondLst>
                                        </p:cTn>
                                        <p:tgtEl>
                                          <p:spTgt spid="5"/>
                                        </p:tgtEl>
                                      </p:cBhvr>
                                      <p:to x="100000" y="80000"/>
                                    </p:animScale>
                                    <p:animScale>
                                      <p:cBhvr>
                                        <p:cTn id="31" dur="166" decel="50000">
                                          <p:stCondLst>
                                            <p:cond delay="1338"/>
                                          </p:stCondLst>
                                        </p:cTn>
                                        <p:tgtEl>
                                          <p:spTgt spid="5"/>
                                        </p:tgtEl>
                                      </p:cBhvr>
                                      <p:to x="100000" y="100000"/>
                                    </p:animScale>
                                    <p:animScale>
                                      <p:cBhvr>
                                        <p:cTn id="32" dur="26">
                                          <p:stCondLst>
                                            <p:cond delay="1642"/>
                                          </p:stCondLst>
                                        </p:cTn>
                                        <p:tgtEl>
                                          <p:spTgt spid="5"/>
                                        </p:tgtEl>
                                      </p:cBhvr>
                                      <p:to x="100000" y="90000"/>
                                    </p:animScale>
                                    <p:animScale>
                                      <p:cBhvr>
                                        <p:cTn id="33" dur="166" decel="50000">
                                          <p:stCondLst>
                                            <p:cond delay="1668"/>
                                          </p:stCondLst>
                                        </p:cTn>
                                        <p:tgtEl>
                                          <p:spTgt spid="5"/>
                                        </p:tgtEl>
                                      </p:cBhvr>
                                      <p:to x="100000" y="100000"/>
                                    </p:animScale>
                                    <p:animScale>
                                      <p:cBhvr>
                                        <p:cTn id="34" dur="26">
                                          <p:stCondLst>
                                            <p:cond delay="1808"/>
                                          </p:stCondLst>
                                        </p:cTn>
                                        <p:tgtEl>
                                          <p:spTgt spid="5"/>
                                        </p:tgtEl>
                                      </p:cBhvr>
                                      <p:to x="100000" y="95000"/>
                                    </p:animScale>
                                    <p:animScale>
                                      <p:cBhvr>
                                        <p:cTn id="35" dur="166" decel="50000">
                                          <p:stCondLst>
                                            <p:cond delay="1834"/>
                                          </p:stCondLst>
                                        </p:cTn>
                                        <p:tgtEl>
                                          <p:spTgt spid="5"/>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wipe(left)">
                                      <p:cBhvr>
                                        <p:cTn id="40" dur="500"/>
                                        <p:tgtEl>
                                          <p:spTgt spid="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18" presetClass="entr" presetSubtype="6" fill="hold"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strips(downRight)">
                                      <p:cBhvr>
                                        <p:cTn id="50" dur="500"/>
                                        <p:tgtEl>
                                          <p:spTgt spid="4"/>
                                        </p:tgtEl>
                                      </p:cBhvr>
                                    </p:animEffect>
                                  </p:childTnLst>
                                </p:cTn>
                              </p:par>
                            </p:childTnLst>
                          </p:cTn>
                        </p:par>
                        <p:par>
                          <p:cTn id="51" fill="hold">
                            <p:stCondLst>
                              <p:cond delay="500"/>
                            </p:stCondLst>
                            <p:childTnLst>
                              <p:par>
                                <p:cTn id="52" presetID="18" presetClass="entr" presetSubtype="3" fill="hold"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strips(upRight)">
                                      <p:cBhvr>
                                        <p:cTn id="54" dur="500"/>
                                        <p:tgtEl>
                                          <p:spTgt spid="11"/>
                                        </p:tgtEl>
                                      </p:cBhvr>
                                    </p:animEffect>
                                  </p:childTnLst>
                                </p:cTn>
                              </p:par>
                            </p:childTnLst>
                          </p:cTn>
                        </p:par>
                        <p:par>
                          <p:cTn id="55" fill="hold">
                            <p:stCondLst>
                              <p:cond delay="1000"/>
                            </p:stCondLst>
                            <p:childTnLst>
                              <p:par>
                                <p:cTn id="56" presetID="18" presetClass="entr" presetSubtype="6" fill="hold" nodeType="after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strips(downRight)">
                                      <p:cBhvr>
                                        <p:cTn id="58" dur="500"/>
                                        <p:tgtEl>
                                          <p:spTgt spid="9"/>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left)">
                                      <p:cBhvr>
                                        <p:cTn id="62" dur="500"/>
                                        <p:tgtEl>
                                          <p:spTgt spid="14"/>
                                        </p:tgtEl>
                                      </p:cBhvr>
                                    </p:animEffec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 calcmode="lin" valueType="num">
                                      <p:cBhvr additive="base">
                                        <p:cTn id="67" dur="500" fill="hold"/>
                                        <p:tgtEl>
                                          <p:spTgt spid="16"/>
                                        </p:tgtEl>
                                        <p:attrNameLst>
                                          <p:attrName>ppt_x</p:attrName>
                                        </p:attrNameLst>
                                      </p:cBhvr>
                                      <p:tavLst>
                                        <p:tav tm="0">
                                          <p:val>
                                            <p:strVal val="0-#ppt_w/2"/>
                                          </p:val>
                                        </p:tav>
                                        <p:tav tm="100000">
                                          <p:val>
                                            <p:strVal val="#ppt_x"/>
                                          </p:val>
                                        </p:tav>
                                      </p:tavLst>
                                    </p:anim>
                                    <p:anim calcmode="lin" valueType="num">
                                      <p:cBhvr additive="base">
                                        <p:cTn id="68" dur="500" fill="hold"/>
                                        <p:tgtEl>
                                          <p:spTgt spid="16"/>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 calcmode="lin" valueType="num">
                                      <p:cBhvr additive="base">
                                        <p:cTn id="71" dur="500" fill="hold"/>
                                        <p:tgtEl>
                                          <p:spTgt spid="20"/>
                                        </p:tgtEl>
                                        <p:attrNameLst>
                                          <p:attrName>ppt_x</p:attrName>
                                        </p:attrNameLst>
                                      </p:cBhvr>
                                      <p:tavLst>
                                        <p:tav tm="0">
                                          <p:val>
                                            <p:strVal val="0-#ppt_w/2"/>
                                          </p:val>
                                        </p:tav>
                                        <p:tav tm="100000">
                                          <p:val>
                                            <p:strVal val="#ppt_x"/>
                                          </p:val>
                                        </p:tav>
                                      </p:tavLst>
                                    </p:anim>
                                    <p:anim calcmode="lin" valueType="num">
                                      <p:cBhvr additive="base">
                                        <p:cTn id="72"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4E507A"/>
      </a:dk2>
      <a:lt2>
        <a:srgbClr val="F4B2E7"/>
      </a:lt2>
      <a:accent1>
        <a:srgbClr val="000099"/>
      </a:accent1>
      <a:accent2>
        <a:srgbClr val="CC9900"/>
      </a:accent2>
      <a:accent3>
        <a:srgbClr val="580080"/>
      </a:accent3>
      <a:accent4>
        <a:srgbClr val="FFFF01"/>
      </a:accent4>
      <a:accent5>
        <a:srgbClr val="993300"/>
      </a:accent5>
      <a:accent6>
        <a:srgbClr val="177329"/>
      </a:accent6>
      <a:hlink>
        <a:srgbClr val="0563C1"/>
      </a:hlink>
      <a:folHlink>
        <a:srgbClr val="954F72"/>
      </a:folHlink>
    </a:clrScheme>
    <a:fontScheme name="Tema d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418</TotalTime>
  <Words>1251</Words>
  <Application>Microsoft Office PowerPoint</Application>
  <PresentationFormat>Presentación en pantalla (16:9)</PresentationFormat>
  <Paragraphs>55</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12</vt:i4>
      </vt:variant>
    </vt:vector>
  </HeadingPairs>
  <TitlesOfParts>
    <vt:vector size="18" baseType="lpstr">
      <vt:lpstr>Calibri</vt:lpstr>
      <vt:lpstr>Calibri Light</vt:lpstr>
      <vt:lpstr>Comic Sans MS</vt:lpstr>
      <vt:lpstr>Constantia</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 Fustero Carreras</dc:creator>
  <cp:lastModifiedBy>Sergio Fustero Carreras</cp:lastModifiedBy>
  <cp:revision>51</cp:revision>
  <dcterms:created xsi:type="dcterms:W3CDTF">2023-05-20T15:00:18Z</dcterms:created>
  <dcterms:modified xsi:type="dcterms:W3CDTF">2023-05-23T05:17:10Z</dcterms:modified>
</cp:coreProperties>
</file>