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sldIdLst>
    <p:sldId id="278" r:id="rId2"/>
    <p:sldId id="272" r:id="rId3"/>
    <p:sldId id="257" r:id="rId4"/>
    <p:sldId id="258" r:id="rId5"/>
    <p:sldId id="259" r:id="rId6"/>
    <p:sldId id="260" r:id="rId7"/>
    <p:sldId id="261" r:id="rId8"/>
    <p:sldId id="262" r:id="rId9"/>
    <p:sldId id="273" r:id="rId10"/>
    <p:sldId id="263" r:id="rId11"/>
    <p:sldId id="274" r:id="rId12"/>
    <p:sldId id="264" r:id="rId13"/>
  </p:sldIdLst>
  <p:sldSz cx="9144000" cy="5143500" type="screen16x9"/>
  <p:notesSz cx="6858000" cy="9144000"/>
  <p:embeddedFontLst>
    <p:embeddedFont>
      <p:font typeface="Calibri" panose="020F0502020204030204" pitchFamily="34" charset="0"/>
      <p:regular r:id="rId14"/>
      <p:bold r:id="rId15"/>
      <p:italic r:id="rId16"/>
      <p:boldItalic r:id="rId17"/>
    </p:embeddedFont>
    <p:embeddedFont>
      <p:font typeface="Calibri Light" panose="020F0302020204030204" pitchFamily="34" charset="0"/>
      <p:regular r:id="rId18"/>
      <p:italic r:id="rId19"/>
    </p:embeddedFont>
    <p:embeddedFont>
      <p:font typeface="Comic Sans MS" panose="030F0702030302020204" pitchFamily="66" charset="0"/>
      <p:regular r:id="rId20"/>
      <p:bold r:id="rId21"/>
      <p:italic r:id="rId22"/>
      <p:boldItalic r:id="rId23"/>
    </p:embeddedFont>
    <p:embeddedFont>
      <p:font typeface="Constantia" panose="02030602050306030303" pitchFamily="18" charset="0"/>
      <p:regular r:id="rId24"/>
      <p:bold r:id="rId25"/>
      <p:italic r:id="rId26"/>
      <p:boldItalic r:id="rId27"/>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F648F"/>
    <a:srgbClr val="00658E"/>
    <a:srgbClr val="8A00C6"/>
    <a:srgbClr val="004765"/>
    <a:srgbClr val="B23800"/>
    <a:srgbClr val="422100"/>
    <a:srgbClr val="6633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135" d="100"/>
          <a:sy n="135" d="100"/>
        </p:scale>
        <p:origin x="882"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5.fntdata"/><Relationship Id="rId26" Type="http://schemas.openxmlformats.org/officeDocument/2006/relationships/font" Target="fonts/font13.fntdata"/><Relationship Id="rId3" Type="http://schemas.openxmlformats.org/officeDocument/2006/relationships/slide" Target="slides/slide2.xml"/><Relationship Id="rId21" Type="http://schemas.openxmlformats.org/officeDocument/2006/relationships/font" Target="fonts/font8.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4.fntdata"/><Relationship Id="rId25" Type="http://schemas.openxmlformats.org/officeDocument/2006/relationships/font" Target="fonts/font12.fntdata"/><Relationship Id="rId2" Type="http://schemas.openxmlformats.org/officeDocument/2006/relationships/slide" Target="slides/slide1.xml"/><Relationship Id="rId16" Type="http://schemas.openxmlformats.org/officeDocument/2006/relationships/font" Target="fonts/font3.fntdata"/><Relationship Id="rId20" Type="http://schemas.openxmlformats.org/officeDocument/2006/relationships/font" Target="fonts/font7.fntdata"/><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1.fntdata"/><Relationship Id="rId5" Type="http://schemas.openxmlformats.org/officeDocument/2006/relationships/slide" Target="slides/slide4.xml"/><Relationship Id="rId15" Type="http://schemas.openxmlformats.org/officeDocument/2006/relationships/font" Target="fonts/font2.fntdata"/><Relationship Id="rId23" Type="http://schemas.openxmlformats.org/officeDocument/2006/relationships/font" Target="fonts/font10.fntdata"/><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font" Target="fonts/font6.fntdata"/><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1.fntdata"/><Relationship Id="rId22" Type="http://schemas.openxmlformats.org/officeDocument/2006/relationships/font" Target="fonts/font9.fntdata"/><Relationship Id="rId27" Type="http://schemas.openxmlformats.org/officeDocument/2006/relationships/font" Target="fonts/font14.fntdata"/><Relationship Id="rId30"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p:txBody>
          <a:bodyPr/>
          <a:lstStyle/>
          <a:p>
            <a:fld id="{E4B7CF65-F70F-45F9-AEC9-69E00C7DFFD0}" type="datetimeFigureOut">
              <a:rPr lang="es-ES" smtClean="0"/>
              <a:t>08/04/2023</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ABCD776B-7E21-447A-B839-CE4E3E0F3288}" type="slidenum">
              <a:rPr lang="es-ES" smtClean="0"/>
              <a:t>‹Nº›</a:t>
            </a:fld>
            <a:endParaRPr lang="es-ES"/>
          </a:p>
        </p:txBody>
      </p:sp>
    </p:spTree>
    <p:extLst>
      <p:ext uri="{BB962C8B-B14F-4D97-AF65-F5344CB8AC3E}">
        <p14:creationId xmlns:p14="http://schemas.microsoft.com/office/powerpoint/2010/main" val="4304794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E4B7CF65-F70F-45F9-AEC9-69E00C7DFFD0}" type="datetimeFigureOut">
              <a:rPr lang="es-ES" smtClean="0"/>
              <a:t>08/04/2023</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ABCD776B-7E21-447A-B839-CE4E3E0F3288}" type="slidenum">
              <a:rPr lang="es-ES" smtClean="0"/>
              <a:t>‹Nº›</a:t>
            </a:fld>
            <a:endParaRPr lang="es-ES"/>
          </a:p>
        </p:txBody>
      </p:sp>
    </p:spTree>
    <p:extLst>
      <p:ext uri="{BB962C8B-B14F-4D97-AF65-F5344CB8AC3E}">
        <p14:creationId xmlns:p14="http://schemas.microsoft.com/office/powerpoint/2010/main" val="4748447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E4B7CF65-F70F-45F9-AEC9-69E00C7DFFD0}" type="datetimeFigureOut">
              <a:rPr lang="es-ES" smtClean="0"/>
              <a:t>08/04/2023</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ABCD776B-7E21-447A-B839-CE4E3E0F3288}" type="slidenum">
              <a:rPr lang="es-ES" smtClean="0"/>
              <a:t>‹Nº›</a:t>
            </a:fld>
            <a:endParaRPr lang="es-ES"/>
          </a:p>
        </p:txBody>
      </p:sp>
    </p:spTree>
    <p:extLst>
      <p:ext uri="{BB962C8B-B14F-4D97-AF65-F5344CB8AC3E}">
        <p14:creationId xmlns:p14="http://schemas.microsoft.com/office/powerpoint/2010/main" val="25576004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E4B7CF65-F70F-45F9-AEC9-69E00C7DFFD0}" type="datetimeFigureOut">
              <a:rPr lang="es-ES" smtClean="0"/>
              <a:t>08/04/2023</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ABCD776B-7E21-447A-B839-CE4E3E0F3288}" type="slidenum">
              <a:rPr lang="es-ES" smtClean="0"/>
              <a:t>‹Nº›</a:t>
            </a:fld>
            <a:endParaRPr lang="es-ES"/>
          </a:p>
        </p:txBody>
      </p:sp>
    </p:spTree>
    <p:extLst>
      <p:ext uri="{BB962C8B-B14F-4D97-AF65-F5344CB8AC3E}">
        <p14:creationId xmlns:p14="http://schemas.microsoft.com/office/powerpoint/2010/main" val="26034819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E4B7CF65-F70F-45F9-AEC9-69E00C7DFFD0}" type="datetimeFigureOut">
              <a:rPr lang="es-ES" smtClean="0"/>
              <a:t>08/04/2023</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ABCD776B-7E21-447A-B839-CE4E3E0F3288}" type="slidenum">
              <a:rPr lang="es-ES" smtClean="0"/>
              <a:t>‹Nº›</a:t>
            </a:fld>
            <a:endParaRPr lang="es-ES"/>
          </a:p>
        </p:txBody>
      </p:sp>
    </p:spTree>
    <p:extLst>
      <p:ext uri="{BB962C8B-B14F-4D97-AF65-F5344CB8AC3E}">
        <p14:creationId xmlns:p14="http://schemas.microsoft.com/office/powerpoint/2010/main" val="35044799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E4B7CF65-F70F-45F9-AEC9-69E00C7DFFD0}" type="datetimeFigureOut">
              <a:rPr lang="es-ES" smtClean="0"/>
              <a:t>08/04/2023</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ABCD776B-7E21-447A-B839-CE4E3E0F3288}" type="slidenum">
              <a:rPr lang="es-ES" smtClean="0"/>
              <a:t>‹Nº›</a:t>
            </a:fld>
            <a:endParaRPr lang="es-ES"/>
          </a:p>
        </p:txBody>
      </p:sp>
    </p:spTree>
    <p:extLst>
      <p:ext uri="{BB962C8B-B14F-4D97-AF65-F5344CB8AC3E}">
        <p14:creationId xmlns:p14="http://schemas.microsoft.com/office/powerpoint/2010/main" val="37900232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
              <a:t>Haga clic para modificar los estilos de texto del patrón</a:t>
            </a:r>
          </a:p>
        </p:txBody>
      </p:sp>
      <p:sp>
        <p:nvSpPr>
          <p:cNvPr id="4" name="Content Placeholder 3"/>
          <p:cNvSpPr>
            <a:spLocks noGrp="1"/>
          </p:cNvSpPr>
          <p:nvPr>
            <p:ph sz="half" idx="2"/>
          </p:nvPr>
        </p:nvSpPr>
        <p:spPr>
          <a:xfrm>
            <a:off x="629842" y="1878806"/>
            <a:ext cx="3868340" cy="2763441"/>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
              <a:t>Haga clic para modificar los estilos de texto del patrón</a:t>
            </a:r>
          </a:p>
        </p:txBody>
      </p:sp>
      <p:sp>
        <p:nvSpPr>
          <p:cNvPr id="6" name="Content Placeholder 5"/>
          <p:cNvSpPr>
            <a:spLocks noGrp="1"/>
          </p:cNvSpPr>
          <p:nvPr>
            <p:ph sz="quarter" idx="4"/>
          </p:nvPr>
        </p:nvSpPr>
        <p:spPr>
          <a:xfrm>
            <a:off x="4629150" y="1878806"/>
            <a:ext cx="3887391" cy="2763441"/>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E4B7CF65-F70F-45F9-AEC9-69E00C7DFFD0}" type="datetimeFigureOut">
              <a:rPr lang="es-ES" smtClean="0"/>
              <a:t>08/04/2023</a:t>
            </a:fld>
            <a:endParaRPr lang="es-ES"/>
          </a:p>
        </p:txBody>
      </p:sp>
      <p:sp>
        <p:nvSpPr>
          <p:cNvPr id="8" name="Footer Placeholder 7"/>
          <p:cNvSpPr>
            <a:spLocks noGrp="1"/>
          </p:cNvSpPr>
          <p:nvPr>
            <p:ph type="ftr" sz="quarter" idx="11"/>
          </p:nvPr>
        </p:nvSpPr>
        <p:spPr/>
        <p:txBody>
          <a:bodyPr/>
          <a:lstStyle/>
          <a:p>
            <a:endParaRPr lang="es-ES"/>
          </a:p>
        </p:txBody>
      </p:sp>
      <p:sp>
        <p:nvSpPr>
          <p:cNvPr id="9" name="Slide Number Placeholder 8"/>
          <p:cNvSpPr>
            <a:spLocks noGrp="1"/>
          </p:cNvSpPr>
          <p:nvPr>
            <p:ph type="sldNum" sz="quarter" idx="12"/>
          </p:nvPr>
        </p:nvSpPr>
        <p:spPr/>
        <p:txBody>
          <a:bodyPr/>
          <a:lstStyle/>
          <a:p>
            <a:fld id="{ABCD776B-7E21-447A-B839-CE4E3E0F3288}" type="slidenum">
              <a:rPr lang="es-ES" smtClean="0"/>
              <a:t>‹Nº›</a:t>
            </a:fld>
            <a:endParaRPr lang="es-ES"/>
          </a:p>
        </p:txBody>
      </p:sp>
    </p:spTree>
    <p:extLst>
      <p:ext uri="{BB962C8B-B14F-4D97-AF65-F5344CB8AC3E}">
        <p14:creationId xmlns:p14="http://schemas.microsoft.com/office/powerpoint/2010/main" val="31007204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E4B7CF65-F70F-45F9-AEC9-69E00C7DFFD0}" type="datetimeFigureOut">
              <a:rPr lang="es-ES" smtClean="0"/>
              <a:t>08/04/2023</a:t>
            </a:fld>
            <a:endParaRPr lang="es-ES"/>
          </a:p>
        </p:txBody>
      </p:sp>
      <p:sp>
        <p:nvSpPr>
          <p:cNvPr id="4" name="Footer Placeholder 3"/>
          <p:cNvSpPr>
            <a:spLocks noGrp="1"/>
          </p:cNvSpPr>
          <p:nvPr>
            <p:ph type="ftr" sz="quarter" idx="11"/>
          </p:nvPr>
        </p:nvSpPr>
        <p:spPr/>
        <p:txBody>
          <a:bodyPr/>
          <a:lstStyle/>
          <a:p>
            <a:endParaRPr lang="es-ES"/>
          </a:p>
        </p:txBody>
      </p:sp>
      <p:sp>
        <p:nvSpPr>
          <p:cNvPr id="5" name="Slide Number Placeholder 4"/>
          <p:cNvSpPr>
            <a:spLocks noGrp="1"/>
          </p:cNvSpPr>
          <p:nvPr>
            <p:ph type="sldNum" sz="quarter" idx="12"/>
          </p:nvPr>
        </p:nvSpPr>
        <p:spPr/>
        <p:txBody>
          <a:bodyPr/>
          <a:lstStyle/>
          <a:p>
            <a:fld id="{ABCD776B-7E21-447A-B839-CE4E3E0F3288}" type="slidenum">
              <a:rPr lang="es-ES" smtClean="0"/>
              <a:t>‹Nº›</a:t>
            </a:fld>
            <a:endParaRPr lang="es-ES"/>
          </a:p>
        </p:txBody>
      </p:sp>
    </p:spTree>
    <p:extLst>
      <p:ext uri="{BB962C8B-B14F-4D97-AF65-F5344CB8AC3E}">
        <p14:creationId xmlns:p14="http://schemas.microsoft.com/office/powerpoint/2010/main" val="5146924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4B7CF65-F70F-45F9-AEC9-69E00C7DFFD0}" type="datetimeFigureOut">
              <a:rPr lang="es-ES" smtClean="0"/>
              <a:t>08/04/2023</a:t>
            </a:fld>
            <a:endParaRPr lang="es-ES"/>
          </a:p>
        </p:txBody>
      </p:sp>
      <p:sp>
        <p:nvSpPr>
          <p:cNvPr id="3" name="Footer Placeholder 2"/>
          <p:cNvSpPr>
            <a:spLocks noGrp="1"/>
          </p:cNvSpPr>
          <p:nvPr>
            <p:ph type="ftr" sz="quarter" idx="11"/>
          </p:nvPr>
        </p:nvSpPr>
        <p:spPr/>
        <p:txBody>
          <a:bodyPr/>
          <a:lstStyle/>
          <a:p>
            <a:endParaRPr lang="es-ES"/>
          </a:p>
        </p:txBody>
      </p:sp>
      <p:sp>
        <p:nvSpPr>
          <p:cNvPr id="4" name="Slide Number Placeholder 3"/>
          <p:cNvSpPr>
            <a:spLocks noGrp="1"/>
          </p:cNvSpPr>
          <p:nvPr>
            <p:ph type="sldNum" sz="quarter" idx="12"/>
          </p:nvPr>
        </p:nvSpPr>
        <p:spPr/>
        <p:txBody>
          <a:bodyPr/>
          <a:lstStyle/>
          <a:p>
            <a:fld id="{ABCD776B-7E21-447A-B839-CE4E3E0F3288}" type="slidenum">
              <a:rPr lang="es-ES" smtClean="0"/>
              <a:t>‹Nº›</a:t>
            </a:fld>
            <a:endParaRPr lang="es-ES"/>
          </a:p>
        </p:txBody>
      </p:sp>
    </p:spTree>
    <p:extLst>
      <p:ext uri="{BB962C8B-B14F-4D97-AF65-F5344CB8AC3E}">
        <p14:creationId xmlns:p14="http://schemas.microsoft.com/office/powerpoint/2010/main" val="9498736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s-ES"/>
              <a:t>Haga clic para modificar el estilo de título del patrón</a:t>
            </a:r>
            <a:endParaRPr lang="en-US" dirty="0"/>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E4B7CF65-F70F-45F9-AEC9-69E00C7DFFD0}" type="datetimeFigureOut">
              <a:rPr lang="es-ES" smtClean="0"/>
              <a:t>08/04/2023</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ABCD776B-7E21-447A-B839-CE4E3E0F3288}" type="slidenum">
              <a:rPr lang="es-ES" smtClean="0"/>
              <a:t>‹Nº›</a:t>
            </a:fld>
            <a:endParaRPr lang="es-ES"/>
          </a:p>
        </p:txBody>
      </p:sp>
    </p:spTree>
    <p:extLst>
      <p:ext uri="{BB962C8B-B14F-4D97-AF65-F5344CB8AC3E}">
        <p14:creationId xmlns:p14="http://schemas.microsoft.com/office/powerpoint/2010/main" val="9780960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E4B7CF65-F70F-45F9-AEC9-69E00C7DFFD0}" type="datetimeFigureOut">
              <a:rPr lang="es-ES" smtClean="0"/>
              <a:t>08/04/2023</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ABCD776B-7E21-447A-B839-CE4E3E0F3288}" type="slidenum">
              <a:rPr lang="es-ES" smtClean="0"/>
              <a:t>‹Nº›</a:t>
            </a:fld>
            <a:endParaRPr lang="es-ES"/>
          </a:p>
        </p:txBody>
      </p:sp>
    </p:spTree>
    <p:extLst>
      <p:ext uri="{BB962C8B-B14F-4D97-AF65-F5344CB8AC3E}">
        <p14:creationId xmlns:p14="http://schemas.microsoft.com/office/powerpoint/2010/main" val="28430084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E4B7CF65-F70F-45F9-AEC9-69E00C7DFFD0}" type="datetimeFigureOut">
              <a:rPr lang="es-ES" smtClean="0"/>
              <a:t>08/04/2023</a:t>
            </a:fld>
            <a:endParaRPr lang="es-E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s-E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ABCD776B-7E21-447A-B839-CE4E3E0F3288}" type="slidenum">
              <a:rPr lang="es-ES" smtClean="0"/>
              <a:t>‹Nº›</a:t>
            </a:fld>
            <a:endParaRPr lang="es-ES"/>
          </a:p>
        </p:txBody>
      </p:sp>
    </p:spTree>
    <p:extLst>
      <p:ext uri="{BB962C8B-B14F-4D97-AF65-F5344CB8AC3E}">
        <p14:creationId xmlns:p14="http://schemas.microsoft.com/office/powerpoint/2010/main" val="285815832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3.png"/><Relationship Id="rId1" Type="http://schemas.openxmlformats.org/officeDocument/2006/relationships/slideLayout" Target="../slideLayouts/slideLayout7.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jpg"/></Relationships>
</file>

<file path=ppt/slides/_rels/slide12.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jpeg"/><Relationship Id="rId7" Type="http://schemas.openxmlformats.org/officeDocument/2006/relationships/image" Target="../media/image10.png"/><Relationship Id="rId2" Type="http://schemas.openxmlformats.org/officeDocument/2006/relationships/image" Target="../media/image5.jpe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7.jpeg"/><Relationship Id="rId9" Type="http://schemas.openxmlformats.org/officeDocument/2006/relationships/image" Target="../media/image12.png"/></Relationships>
</file>

<file path=ppt/slides/_rels/slide4.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7.xml"/><Relationship Id="rId4" Type="http://schemas.openxmlformats.org/officeDocument/2006/relationships/image" Target="../media/image17.jpeg"/></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2.jpeg"/><Relationship Id="rId2" Type="http://schemas.openxmlformats.org/officeDocument/2006/relationships/image" Target="../media/image18.jpeg"/><Relationship Id="rId1" Type="http://schemas.openxmlformats.org/officeDocument/2006/relationships/slideLayout" Target="../slideLayouts/slideLayout7.xml"/><Relationship Id="rId6" Type="http://schemas.openxmlformats.org/officeDocument/2006/relationships/image" Target="../media/image21.jpeg"/><Relationship Id="rId5" Type="http://schemas.openxmlformats.org/officeDocument/2006/relationships/image" Target="../media/image20.jpeg"/><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7.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s>
</file>

<file path=ppt/slides/_rels/slide8.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g"/><Relationship Id="rId1" Type="http://schemas.openxmlformats.org/officeDocument/2006/relationships/slideLayout" Target="../slideLayouts/slideLayout7.xml"/><Relationship Id="rId4"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3" name="Imagen 12" descr="Un conjunto de letras blancas en un fondo blanco&#10;&#10;Descripción generada automáticamente con confianza media">
            <a:extLst>
              <a:ext uri="{FF2B5EF4-FFF2-40B4-BE49-F238E27FC236}">
                <a16:creationId xmlns:a16="http://schemas.microsoft.com/office/drawing/2014/main" id="{FB9AE2FC-C2D5-2050-8E71-818D5582BAE8}"/>
              </a:ext>
            </a:extLst>
          </p:cNvPr>
          <p:cNvPicPr>
            <a:picLocks noGrp="1" noRot="1" noChangeAspect="1" noMove="1" noResize="1" noEditPoints="1" noAdjustHandles="1" noChangeArrowheads="1" noChangeShapeType="1" noCrop="1"/>
          </p:cNvPicPr>
          <p:nvPr/>
        </p:nvPicPr>
        <p:blipFill rotWithShape="1">
          <a:blip r:embed="rId2" cstate="screen">
            <a:extLst>
              <a:ext uri="{28A0092B-C50C-407E-A947-70E740481C1C}">
                <a14:useLocalDpi xmlns:a14="http://schemas.microsoft.com/office/drawing/2010/main"/>
              </a:ext>
            </a:extLst>
          </a:blip>
          <a:srcRect b="-1"/>
          <a:stretch/>
        </p:blipFill>
        <p:spPr>
          <a:xfrm>
            <a:off x="3871539" y="2454441"/>
            <a:ext cx="4579036" cy="2689058"/>
          </a:xfrm>
          <a:prstGeom prst="rect">
            <a:avLst/>
          </a:prstGeom>
          <a:effectLst>
            <a:outerShdw blurRad="50800" dist="38100" dir="2700000" algn="tl" rotWithShape="0">
              <a:prstClr val="black">
                <a:alpha val="40000"/>
              </a:prstClr>
            </a:outerShdw>
          </a:effectLst>
        </p:spPr>
      </p:pic>
      <p:pic>
        <p:nvPicPr>
          <p:cNvPr id="11" name="Imagen 10">
            <a:extLst>
              <a:ext uri="{FF2B5EF4-FFF2-40B4-BE49-F238E27FC236}">
                <a16:creationId xmlns:a16="http://schemas.microsoft.com/office/drawing/2014/main" id="{5143DE7F-32FE-6092-EF18-185C6D19C146}"/>
              </a:ext>
            </a:extLst>
          </p:cNvPr>
          <p:cNvPicPr>
            <a:picLocks noGrp="1" noRot="1" noChangeAspect="1" noMove="1" noResize="1" noEditPoints="1" noAdjustHandles="1" noChangeArrowheads="1" noChangeShapeType="1" noCrop="1"/>
          </p:cNvPicPr>
          <p:nvPr/>
        </p:nvPicPr>
        <p:blipFill rotWithShape="1">
          <a:blip r:embed="rId3" cstate="screen">
            <a:extLst>
              <a:ext uri="{28A0092B-C50C-407E-A947-70E740481C1C}">
                <a14:useLocalDpi xmlns:a14="http://schemas.microsoft.com/office/drawing/2010/main"/>
              </a:ext>
            </a:extLst>
          </a:blip>
          <a:srcRect r="-5334"/>
          <a:stretch/>
        </p:blipFill>
        <p:spPr>
          <a:xfrm>
            <a:off x="20" y="6"/>
            <a:ext cx="5459914" cy="2921502"/>
          </a:xfrm>
          <a:custGeom>
            <a:avLst/>
            <a:gdLst/>
            <a:ahLst/>
            <a:cxnLst/>
            <a:rect l="l" t="t" r="r" b="b"/>
            <a:pathLst>
              <a:path w="7279913" h="3895335">
                <a:moveTo>
                  <a:pt x="0" y="0"/>
                </a:moveTo>
                <a:lnTo>
                  <a:pt x="7279913" y="0"/>
                </a:lnTo>
                <a:lnTo>
                  <a:pt x="7279913" y="3116976"/>
                </a:lnTo>
                <a:lnTo>
                  <a:pt x="5011287" y="3116976"/>
                </a:lnTo>
                <a:lnTo>
                  <a:pt x="5011287" y="3895335"/>
                </a:lnTo>
                <a:lnTo>
                  <a:pt x="0" y="3895335"/>
                </a:lnTo>
                <a:close/>
              </a:path>
            </a:pathLst>
          </a:custGeom>
          <a:effectLst>
            <a:outerShdw blurRad="50800" dist="38100" dir="2700000" algn="tl" rotWithShape="0">
              <a:prstClr val="black">
                <a:alpha val="40000"/>
              </a:prstClr>
            </a:outerShdw>
          </a:effectLst>
        </p:spPr>
      </p:pic>
      <p:pic>
        <p:nvPicPr>
          <p:cNvPr id="7" name="Imagen 6" descr="Imagen que contiene persona, joven, hombre, montar a caballo&#10;&#10;Descripción generada automáticamente">
            <a:extLst>
              <a:ext uri="{FF2B5EF4-FFF2-40B4-BE49-F238E27FC236}">
                <a16:creationId xmlns:a16="http://schemas.microsoft.com/office/drawing/2014/main" id="{0A21DB43-60EC-642B-87DC-F4C3C7C7C3E0}"/>
              </a:ext>
            </a:extLst>
          </p:cNvPr>
          <p:cNvPicPr>
            <a:picLocks noGrp="1" noRot="1" noChangeAspect="1" noMove="1" noResize="1" noEditPoints="1" noAdjustHandles="1" noChangeArrowheads="1" noChangeShapeType="1" noCrop="1"/>
          </p:cNvPicPr>
          <p:nvPr/>
        </p:nvPicPr>
        <p:blipFill rotWithShape="1">
          <a:blip r:embed="rId4" cstate="screen">
            <a:extLst>
              <a:ext uri="{28A0092B-C50C-407E-A947-70E740481C1C}">
                <a14:useLocalDpi xmlns:a14="http://schemas.microsoft.com/office/drawing/2010/main"/>
              </a:ext>
            </a:extLst>
          </a:blip>
          <a:srcRect/>
          <a:stretch/>
        </p:blipFill>
        <p:spPr>
          <a:xfrm>
            <a:off x="5330456" y="-16910"/>
            <a:ext cx="3120119" cy="2354648"/>
          </a:xfrm>
          <a:prstGeom prst="rect">
            <a:avLst/>
          </a:prstGeom>
          <a:effectLst>
            <a:outerShdw blurRad="50800" dist="38100" dir="2700000" algn="tl" rotWithShape="0">
              <a:prstClr val="black">
                <a:alpha val="40000"/>
              </a:prstClr>
            </a:outerShdw>
          </a:effectLst>
        </p:spPr>
      </p:pic>
      <p:sp>
        <p:nvSpPr>
          <p:cNvPr id="18" name="Rectangle 17">
            <a:extLst>
              <a:ext uri="{FF2B5EF4-FFF2-40B4-BE49-F238E27FC236}">
                <a16:creationId xmlns:a16="http://schemas.microsoft.com/office/drawing/2014/main" id="{36A1CAC3-A129-43F8-8881-63D3E319A7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a:off x="0" y="3052066"/>
            <a:ext cx="3750889" cy="2091434"/>
          </a:xfrm>
          <a:prstGeom prst="rect">
            <a:avLst/>
          </a:prstGeom>
          <a:solidFill>
            <a:srgbClr val="422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19">
            <a:extLst>
              <a:ext uri="{FF2B5EF4-FFF2-40B4-BE49-F238E27FC236}">
                <a16:creationId xmlns:a16="http://schemas.microsoft.com/office/drawing/2014/main" id="{B5CCE41C-FBFB-44B8-BE25-7F555613C150}"/>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8567928" y="0"/>
            <a:ext cx="576072" cy="5143500"/>
          </a:xfrm>
          <a:prstGeom prst="rect">
            <a:avLst/>
          </a:prstGeom>
          <a:solidFill>
            <a:srgbClr val="422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uadroTexto 5">
            <a:extLst>
              <a:ext uri="{FF2B5EF4-FFF2-40B4-BE49-F238E27FC236}">
                <a16:creationId xmlns:a16="http://schemas.microsoft.com/office/drawing/2014/main" id="{8F750F35-879F-BBD5-BFCD-D51FE6EC2688}"/>
              </a:ext>
            </a:extLst>
          </p:cNvPr>
          <p:cNvSpPr txBox="1"/>
          <p:nvPr/>
        </p:nvSpPr>
        <p:spPr>
          <a:xfrm>
            <a:off x="0" y="3048000"/>
            <a:ext cx="3750889" cy="2123658"/>
          </a:xfrm>
          <a:prstGeom prst="rect">
            <a:avLst/>
          </a:prstGeom>
          <a:noFill/>
        </p:spPr>
        <p:txBody>
          <a:bodyPr wrap="square" rtlCol="0">
            <a:spAutoFit/>
          </a:bodyPr>
          <a:lstStyle/>
          <a:p>
            <a:pPr algn="ctr"/>
            <a:r>
              <a:rPr lang="en-US" sz="4400" b="1" spc="50">
                <a:ln w="0"/>
                <a:solidFill>
                  <a:schemeClr val="bg2"/>
                </a:solidFill>
                <a:effectLst>
                  <a:innerShdw blurRad="63500" dist="50800" dir="13500000">
                    <a:srgbClr val="000000">
                      <a:alpha val="50000"/>
                    </a:srgbClr>
                  </a:innerShdw>
                </a:effectLst>
              </a:rPr>
              <a:t>FEAR GOD AND GIVE GLORY TO HIM</a:t>
            </a:r>
            <a:endParaRPr lang="es-ES" sz="4400" b="1" spc="50" dirty="0">
              <a:ln w="0"/>
              <a:solidFill>
                <a:schemeClr val="bg2"/>
              </a:solidFill>
              <a:effectLst>
                <a:innerShdw blurRad="63500" dist="50800" dir="13500000">
                  <a:srgbClr val="000000">
                    <a:alpha val="50000"/>
                  </a:srgbClr>
                </a:innerShdw>
              </a:effectLst>
            </a:endParaRPr>
          </a:p>
        </p:txBody>
      </p:sp>
      <p:sp>
        <p:nvSpPr>
          <p:cNvPr id="8" name="CuadroTexto 7">
            <a:extLst>
              <a:ext uri="{FF2B5EF4-FFF2-40B4-BE49-F238E27FC236}">
                <a16:creationId xmlns:a16="http://schemas.microsoft.com/office/drawing/2014/main" id="{D3A32C49-70F9-4D10-03AF-1B741626483D}"/>
              </a:ext>
            </a:extLst>
          </p:cNvPr>
          <p:cNvSpPr txBox="1"/>
          <p:nvPr/>
        </p:nvSpPr>
        <p:spPr>
          <a:xfrm rot="5400000">
            <a:off x="7696575" y="3772223"/>
            <a:ext cx="2318776" cy="307777"/>
          </a:xfrm>
          <a:prstGeom prst="rect">
            <a:avLst/>
          </a:prstGeom>
          <a:noFill/>
        </p:spPr>
        <p:txBody>
          <a:bodyPr wrap="none" rtlCol="0">
            <a:spAutoFit/>
          </a:bodyPr>
          <a:lstStyle/>
          <a:p>
            <a:pPr algn="r"/>
            <a:r>
              <a:rPr lang="es-ES" sz="1400" b="1" spc="50">
                <a:ln w="0"/>
                <a:solidFill>
                  <a:schemeClr val="bg2"/>
                </a:solidFill>
                <a:effectLst>
                  <a:innerShdw blurRad="63500" dist="50800" dir="13500000">
                    <a:srgbClr val="000000">
                      <a:alpha val="50000"/>
                    </a:srgbClr>
                  </a:innerShdw>
                </a:effectLst>
              </a:rPr>
              <a:t>Lesson 4 for April 22, 2023</a:t>
            </a:r>
            <a:endParaRPr lang="es-ES" sz="1400" b="1" spc="50" dirty="0">
              <a:ln w="0"/>
              <a:solidFill>
                <a:schemeClr val="bg2"/>
              </a:solidFill>
              <a:effectLst>
                <a:innerShdw blurRad="63500" dist="50800" dir="13500000">
                  <a:srgbClr val="000000">
                    <a:alpha val="50000"/>
                  </a:srgbClr>
                </a:innerShdw>
              </a:effectLst>
            </a:endParaRPr>
          </a:p>
        </p:txBody>
      </p:sp>
    </p:spTree>
    <p:extLst>
      <p:ext uri="{BB962C8B-B14F-4D97-AF65-F5344CB8AC3E}">
        <p14:creationId xmlns:p14="http://schemas.microsoft.com/office/powerpoint/2010/main" val="40078358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65680F91-4BE7-A1B8-20D2-B1F44B4041B8}"/>
              </a:ext>
            </a:extLst>
          </p:cNvPr>
          <p:cNvSpPr txBox="1"/>
          <p:nvPr/>
        </p:nvSpPr>
        <p:spPr>
          <a:xfrm>
            <a:off x="0" y="1694587"/>
            <a:ext cx="9143999" cy="1754326"/>
          </a:xfrm>
          <a:prstGeom prst="rect">
            <a:avLst/>
          </a:prstGeom>
          <a:noFill/>
        </p:spPr>
        <p:txBody>
          <a:bodyPr wrap="square">
            <a:spAutoFit/>
          </a:bodyPr>
          <a:lstStyle/>
          <a:p>
            <a:pPr algn="ctr"/>
            <a:r>
              <a:rPr lang="en-US" sz="5400" b="1">
                <a:ln w="10160">
                  <a:solidFill>
                    <a:schemeClr val="accent5"/>
                  </a:solidFill>
                  <a:prstDash val="solid"/>
                </a:ln>
                <a:solidFill>
                  <a:srgbClr val="FFFFFF"/>
                </a:solidFill>
                <a:effectLst>
                  <a:outerShdw blurRad="38100" dist="22860" dir="5400000" algn="tl" rotWithShape="0">
                    <a:srgbClr val="000000">
                      <a:alpha val="30000"/>
                    </a:srgbClr>
                  </a:outerShdw>
                </a:effectLst>
              </a:rPr>
              <a:t>WHO CAN FEAR GOD </a:t>
            </a:r>
            <a:br>
              <a:rPr lang="en-US" sz="5400" b="1">
                <a:ln w="10160">
                  <a:solidFill>
                    <a:schemeClr val="accent5"/>
                  </a:solidFill>
                  <a:prstDash val="solid"/>
                </a:ln>
                <a:solidFill>
                  <a:srgbClr val="FFFFFF"/>
                </a:solidFill>
                <a:effectLst>
                  <a:outerShdw blurRad="38100" dist="22860" dir="5400000" algn="tl" rotWithShape="0">
                    <a:srgbClr val="000000">
                      <a:alpha val="30000"/>
                    </a:srgbClr>
                  </a:outerShdw>
                </a:effectLst>
              </a:rPr>
            </a:br>
            <a:r>
              <a:rPr lang="en-US" sz="5400" b="1">
                <a:ln w="10160">
                  <a:solidFill>
                    <a:schemeClr val="accent5"/>
                  </a:solidFill>
                  <a:prstDash val="solid"/>
                </a:ln>
                <a:solidFill>
                  <a:srgbClr val="FFFFFF"/>
                </a:solidFill>
                <a:effectLst>
                  <a:outerShdw blurRad="38100" dist="22860" dir="5400000" algn="tl" rotWithShape="0">
                    <a:srgbClr val="000000">
                      <a:alpha val="30000"/>
                    </a:srgbClr>
                  </a:outerShdw>
                </a:effectLst>
              </a:rPr>
              <a:t>AND GIVE GLORY TO HIM?</a:t>
            </a:r>
            <a:endParaRPr lang="es-ES" sz="5400" b="1"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Tree>
    <p:extLst>
      <p:ext uri="{BB962C8B-B14F-4D97-AF65-F5344CB8AC3E}">
        <p14:creationId xmlns:p14="http://schemas.microsoft.com/office/powerpoint/2010/main" val="200935488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BEBA8EAE-BF5A-486C-A8C5-ECC9F3942E4B}">
                <a14:imgProps xmlns:a14="http://schemas.microsoft.com/office/drawing/2010/main">
                  <a14:imgLayer r:embed="rId3">
                    <a14:imgEffect>
                      <a14:artisticBlur/>
                    </a14:imgEffect>
                  </a14:imgLayer>
                </a14:imgProps>
              </a:ext>
              <a:ext uri="{28A0092B-C50C-407E-A947-70E740481C1C}">
                <a14:useLocalDpi xmlns:a14="http://schemas.microsoft.com/office/drawing/2010/main"/>
              </a:ext>
            </a:extLst>
          </a:blip>
          <a:srcRect/>
          <a:stretch>
            <a:fillRect t="-12000"/>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B8B3ECBF-FEF7-A3F8-4E6B-B5C65D185C82}"/>
              </a:ext>
            </a:extLst>
          </p:cNvPr>
          <p:cNvSpPr txBox="1"/>
          <p:nvPr/>
        </p:nvSpPr>
        <p:spPr>
          <a:xfrm>
            <a:off x="0" y="-14982"/>
            <a:ext cx="9144000" cy="707886"/>
          </a:xfrm>
          <a:prstGeom prst="rect">
            <a:avLst/>
          </a:prstGeom>
          <a:noFill/>
        </p:spPr>
        <p:txBody>
          <a:bodyPr wrap="square">
            <a:spAutoFit/>
            <a:scene3d>
              <a:camera prst="orthographicFront"/>
              <a:lightRig rig="threePt" dir="t"/>
            </a:scene3d>
            <a:sp3d extrusionH="57150">
              <a:bevelT w="38100" h="38100"/>
            </a:sp3d>
          </a:bodyPr>
          <a:lstStyle/>
          <a:p>
            <a:pPr algn="ctr"/>
            <a:r>
              <a:rPr lang="es-ES" sz="2000" b="1">
                <a:solidFill>
                  <a:schemeClr val="accent5"/>
                </a:solidFill>
                <a:latin typeface="Comic Sans MS" panose="030F0702030302020204" pitchFamily="66" charset="0"/>
              </a:rPr>
              <a:t>“</a:t>
            </a:r>
            <a:r>
              <a:rPr lang="en-US" sz="2000" b="1">
                <a:solidFill>
                  <a:schemeClr val="accent5"/>
                </a:solidFill>
                <a:latin typeface="Comic Sans MS" panose="030F0702030302020204" pitchFamily="66" charset="0"/>
              </a:rPr>
              <a:t>Here is the patience of the saints; here are those who keep the commandments of God and the faith of Jesus.</a:t>
            </a:r>
            <a:r>
              <a:rPr lang="es-ES" sz="2000" b="1">
                <a:solidFill>
                  <a:schemeClr val="accent5"/>
                </a:solidFill>
                <a:latin typeface="Comic Sans MS" panose="030F0702030302020204" pitchFamily="66" charset="0"/>
              </a:rPr>
              <a:t>” </a:t>
            </a:r>
            <a:r>
              <a:rPr lang="es-ES" sz="1600" b="1">
                <a:solidFill>
                  <a:schemeClr val="accent5"/>
                </a:solidFill>
                <a:latin typeface="Comic Sans MS" panose="030F0702030302020204" pitchFamily="66" charset="0"/>
              </a:rPr>
              <a:t>(Revelation 14:12</a:t>
            </a:r>
            <a:r>
              <a:rPr lang="es-ES" sz="1600" b="1" dirty="0">
                <a:solidFill>
                  <a:schemeClr val="accent5"/>
                </a:solidFill>
                <a:latin typeface="Comic Sans MS" panose="030F0702030302020204" pitchFamily="66" charset="0"/>
              </a:rPr>
              <a:t>)</a:t>
            </a:r>
          </a:p>
        </p:txBody>
      </p:sp>
      <p:sp>
        <p:nvSpPr>
          <p:cNvPr id="4" name="CuadroTexto 3">
            <a:extLst>
              <a:ext uri="{FF2B5EF4-FFF2-40B4-BE49-F238E27FC236}">
                <a16:creationId xmlns:a16="http://schemas.microsoft.com/office/drawing/2014/main" id="{5EBE521F-83D5-34D5-C8A8-3B82FC57C698}"/>
              </a:ext>
            </a:extLst>
          </p:cNvPr>
          <p:cNvSpPr txBox="1"/>
          <p:nvPr/>
        </p:nvSpPr>
        <p:spPr>
          <a:xfrm>
            <a:off x="63650" y="721513"/>
            <a:ext cx="9016410" cy="2600712"/>
          </a:xfrm>
          <a:prstGeom prst="rect">
            <a:avLst/>
          </a:prstGeom>
          <a:noFill/>
        </p:spPr>
        <p:txBody>
          <a:bodyPr wrap="square" rtlCol="0">
            <a:spAutoFit/>
          </a:bodyPr>
          <a:lstStyle/>
          <a:p>
            <a:pPr>
              <a:spcBef>
                <a:spcPts val="600"/>
              </a:spcBef>
            </a:pPr>
            <a:r>
              <a:rPr lang="en-US" sz="1700" b="1"/>
              <a:t>Accepting the call of the first angel to “fear God and give Him glory” sanctifies us by the grace of God. The saints keep the commandments of God and the faith (or faithfulness) of Jesus </a:t>
            </a:r>
            <a:br>
              <a:rPr lang="en-US" sz="1700" b="1"/>
            </a:br>
            <a:r>
              <a:rPr lang="en-US" sz="1700" b="1"/>
              <a:t>(Rev. 14:12).</a:t>
            </a:r>
            <a:endParaRPr lang="es-ES" sz="1700" b="1" dirty="0"/>
          </a:p>
          <a:p>
            <a:pPr>
              <a:spcBef>
                <a:spcPts val="600"/>
              </a:spcBef>
            </a:pPr>
            <a:r>
              <a:rPr lang="en-US" sz="1700" b="1"/>
              <a:t>Jesus overcame Satan thanks to His faithfulness to God (Heb. 4:15). We can also overcome thanks to His victory.</a:t>
            </a:r>
            <a:endParaRPr lang="es-ES" sz="1700" b="1" dirty="0"/>
          </a:p>
          <a:p>
            <a:pPr>
              <a:spcBef>
                <a:spcPts val="600"/>
              </a:spcBef>
            </a:pPr>
            <a:r>
              <a:rPr lang="en-US" sz="1700" b="1"/>
              <a:t>Revelation explains that the future glory will be reserved for the victors (Rev. 2:7, 11, 17, 26-28; 3:5, 12, 21; 12:11; 21:7). This is not legalism. It is victory through Jesus Christ, whose perfect life of perfect righteousness, and that alone, is what gives them the promise of eternal life. It is faith in action. It is transforming, life-changing, miraculous grace in the life of the believer.</a:t>
            </a:r>
            <a:endParaRPr lang="es-ES" sz="1700" b="1" dirty="0"/>
          </a:p>
        </p:txBody>
      </p:sp>
      <p:pic>
        <p:nvPicPr>
          <p:cNvPr id="5" name="Imagen 4" descr="Imagen que contiene vivo, cuarto, luz&#10;&#10;Descripción generada automáticamente">
            <a:extLst>
              <a:ext uri="{FF2B5EF4-FFF2-40B4-BE49-F238E27FC236}">
                <a16:creationId xmlns:a16="http://schemas.microsoft.com/office/drawing/2014/main" id="{A3808B80-FAC6-EE88-DE64-487F31294F43}"/>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333739" y="3396784"/>
            <a:ext cx="6310054" cy="1673917"/>
          </a:xfrm>
          <a:prstGeom prst="rect">
            <a:avLst/>
          </a:prstGeom>
          <a:ln w="12700" cap="sq">
            <a:solidFill>
              <a:schemeClr val="accent5"/>
            </a:solidFill>
            <a:prstDash val="solid"/>
            <a:miter lim="800000"/>
          </a:ln>
          <a:effectLst>
            <a:outerShdw blurRad="50800" dist="38100" dir="2700000" algn="tl" rotWithShape="0">
              <a:srgbClr val="000000">
                <a:alpha val="43000"/>
              </a:srgbClr>
            </a:outerShdw>
          </a:effectLst>
        </p:spPr>
      </p:pic>
      <p:pic>
        <p:nvPicPr>
          <p:cNvPr id="9" name="Imagen 8" descr="Un grupo de personas de pie sobre pasto&#10;&#10;Descripción generada automáticamente con confianza media">
            <a:extLst>
              <a:ext uri="{FF2B5EF4-FFF2-40B4-BE49-F238E27FC236}">
                <a16:creationId xmlns:a16="http://schemas.microsoft.com/office/drawing/2014/main" id="{36F21885-99F8-8902-736C-BC33935EB119}"/>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7679233" y="3393971"/>
            <a:ext cx="1423623" cy="1676730"/>
          </a:xfrm>
          <a:prstGeom prst="rect">
            <a:avLst/>
          </a:prstGeom>
          <a:ln w="12700" cap="sq">
            <a:solidFill>
              <a:schemeClr val="accent5"/>
            </a:solidFill>
            <a:prstDash val="solid"/>
            <a:miter lim="800000"/>
          </a:ln>
          <a:effectLst>
            <a:outerShdw blurRad="50800" dist="38100" dir="2700000" algn="tl" rotWithShape="0">
              <a:srgbClr val="000000">
                <a:alpha val="43000"/>
              </a:srgbClr>
            </a:outerShdw>
          </a:effectLst>
        </p:spPr>
      </p:pic>
      <p:pic>
        <p:nvPicPr>
          <p:cNvPr id="11" name="Imagen 10" descr="Un hombre con un sombrero&#10;&#10;Descripción generada automáticamente con confianza media">
            <a:extLst>
              <a:ext uri="{FF2B5EF4-FFF2-40B4-BE49-F238E27FC236}">
                <a16:creationId xmlns:a16="http://schemas.microsoft.com/office/drawing/2014/main" id="{13E351C6-65A5-A440-A020-23F8B0FE62EF}"/>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1143" y="3393971"/>
            <a:ext cx="1257155" cy="1676730"/>
          </a:xfrm>
          <a:prstGeom prst="rect">
            <a:avLst/>
          </a:prstGeom>
          <a:ln w="12700" cap="sq">
            <a:solidFill>
              <a:schemeClr val="accent5"/>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0215443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3"/>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childTnLst>
                          </p:cTn>
                        </p:par>
                        <p:par>
                          <p:cTn id="10" fill="hold">
                            <p:stCondLst>
                              <p:cond delay="1000"/>
                            </p:stCondLst>
                            <p:childTnLst>
                              <p:par>
                                <p:cTn id="11" presetID="53" presetClass="entr" presetSubtype="528"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500" fill="hold"/>
                                        <p:tgtEl>
                                          <p:spTgt spid="5"/>
                                        </p:tgtEl>
                                        <p:attrNameLst>
                                          <p:attrName>ppt_w</p:attrName>
                                        </p:attrNameLst>
                                      </p:cBhvr>
                                      <p:tavLst>
                                        <p:tav tm="0">
                                          <p:val>
                                            <p:fltVal val="0"/>
                                          </p:val>
                                        </p:tav>
                                        <p:tav tm="100000">
                                          <p:val>
                                            <p:strVal val="#ppt_w"/>
                                          </p:val>
                                        </p:tav>
                                      </p:tavLst>
                                    </p:anim>
                                    <p:anim calcmode="lin" valueType="num">
                                      <p:cBhvr>
                                        <p:cTn id="14" dur="500" fill="hold"/>
                                        <p:tgtEl>
                                          <p:spTgt spid="5"/>
                                        </p:tgtEl>
                                        <p:attrNameLst>
                                          <p:attrName>ppt_h</p:attrName>
                                        </p:attrNameLst>
                                      </p:cBhvr>
                                      <p:tavLst>
                                        <p:tav tm="0">
                                          <p:val>
                                            <p:fltVal val="0"/>
                                          </p:val>
                                        </p:tav>
                                        <p:tav tm="100000">
                                          <p:val>
                                            <p:strVal val="#ppt_h"/>
                                          </p:val>
                                        </p:tav>
                                      </p:tavLst>
                                    </p:anim>
                                    <p:animEffect transition="in" filter="fade">
                                      <p:cBhvr>
                                        <p:cTn id="15" dur="500"/>
                                        <p:tgtEl>
                                          <p:spTgt spid="5"/>
                                        </p:tgtEl>
                                      </p:cBhvr>
                                    </p:animEffect>
                                    <p:anim calcmode="lin" valueType="num">
                                      <p:cBhvr>
                                        <p:cTn id="16" dur="500" fill="hold"/>
                                        <p:tgtEl>
                                          <p:spTgt spid="5"/>
                                        </p:tgtEl>
                                        <p:attrNameLst>
                                          <p:attrName>ppt_x</p:attrName>
                                        </p:attrNameLst>
                                      </p:cBhvr>
                                      <p:tavLst>
                                        <p:tav tm="0">
                                          <p:val>
                                            <p:fltVal val="0.5"/>
                                          </p:val>
                                        </p:tav>
                                        <p:tav tm="100000">
                                          <p:val>
                                            <p:strVal val="#ppt_x"/>
                                          </p:val>
                                        </p:tav>
                                      </p:tavLst>
                                    </p:anim>
                                    <p:anim calcmode="lin" valueType="num">
                                      <p:cBhvr>
                                        <p:cTn id="17" dur="500" fill="hold"/>
                                        <p:tgtEl>
                                          <p:spTgt spid="5"/>
                                        </p:tgtEl>
                                        <p:attrNameLst>
                                          <p:attrName>ppt_y</p:attrName>
                                        </p:attrNameLst>
                                      </p:cBhvr>
                                      <p:tavLst>
                                        <p:tav tm="0">
                                          <p:val>
                                            <p:fltVal val="0.5"/>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4">
                                            <p:txEl>
                                              <p:pRg st="0" end="0"/>
                                            </p:txEl>
                                          </p:spTgt>
                                        </p:tgtEl>
                                        <p:attrNameLst>
                                          <p:attrName>style.visibility</p:attrName>
                                        </p:attrNameLst>
                                      </p:cBhvr>
                                      <p:to>
                                        <p:strVal val="visible"/>
                                      </p:to>
                                    </p:set>
                                    <p:animEffect transition="in" filter="wipe(left)">
                                      <p:cBhvr>
                                        <p:cTn id="22" dur="500"/>
                                        <p:tgtEl>
                                          <p:spTgt spid="4">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528"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p:cTn id="27" dur="500" fill="hold"/>
                                        <p:tgtEl>
                                          <p:spTgt spid="11"/>
                                        </p:tgtEl>
                                        <p:attrNameLst>
                                          <p:attrName>ppt_w</p:attrName>
                                        </p:attrNameLst>
                                      </p:cBhvr>
                                      <p:tavLst>
                                        <p:tav tm="0">
                                          <p:val>
                                            <p:fltVal val="0"/>
                                          </p:val>
                                        </p:tav>
                                        <p:tav tm="100000">
                                          <p:val>
                                            <p:strVal val="#ppt_w"/>
                                          </p:val>
                                        </p:tav>
                                      </p:tavLst>
                                    </p:anim>
                                    <p:anim calcmode="lin" valueType="num">
                                      <p:cBhvr>
                                        <p:cTn id="28" dur="500" fill="hold"/>
                                        <p:tgtEl>
                                          <p:spTgt spid="11"/>
                                        </p:tgtEl>
                                        <p:attrNameLst>
                                          <p:attrName>ppt_h</p:attrName>
                                        </p:attrNameLst>
                                      </p:cBhvr>
                                      <p:tavLst>
                                        <p:tav tm="0">
                                          <p:val>
                                            <p:fltVal val="0"/>
                                          </p:val>
                                        </p:tav>
                                        <p:tav tm="100000">
                                          <p:val>
                                            <p:strVal val="#ppt_h"/>
                                          </p:val>
                                        </p:tav>
                                      </p:tavLst>
                                    </p:anim>
                                    <p:animEffect transition="in" filter="fade">
                                      <p:cBhvr>
                                        <p:cTn id="29" dur="500"/>
                                        <p:tgtEl>
                                          <p:spTgt spid="11"/>
                                        </p:tgtEl>
                                      </p:cBhvr>
                                    </p:animEffect>
                                    <p:anim calcmode="lin" valueType="num">
                                      <p:cBhvr>
                                        <p:cTn id="30" dur="500" fill="hold"/>
                                        <p:tgtEl>
                                          <p:spTgt spid="11"/>
                                        </p:tgtEl>
                                        <p:attrNameLst>
                                          <p:attrName>ppt_x</p:attrName>
                                        </p:attrNameLst>
                                      </p:cBhvr>
                                      <p:tavLst>
                                        <p:tav tm="0">
                                          <p:val>
                                            <p:fltVal val="0.5"/>
                                          </p:val>
                                        </p:tav>
                                        <p:tav tm="100000">
                                          <p:val>
                                            <p:strVal val="#ppt_x"/>
                                          </p:val>
                                        </p:tav>
                                      </p:tavLst>
                                    </p:anim>
                                    <p:anim calcmode="lin" valueType="num">
                                      <p:cBhvr>
                                        <p:cTn id="31" dur="500" fill="hold"/>
                                        <p:tgtEl>
                                          <p:spTgt spid="11"/>
                                        </p:tgtEl>
                                        <p:attrNameLst>
                                          <p:attrName>ppt_y</p:attrName>
                                        </p:attrNameLst>
                                      </p:cBhvr>
                                      <p:tavLst>
                                        <p:tav tm="0">
                                          <p:val>
                                            <p:fltVal val="0.5"/>
                                          </p:val>
                                        </p:tav>
                                        <p:tav tm="100000">
                                          <p:val>
                                            <p:strVal val="#ppt_y"/>
                                          </p:val>
                                        </p:tav>
                                      </p:tavLst>
                                    </p:anim>
                                  </p:childTnLst>
                                </p:cTn>
                              </p:par>
                            </p:childTnLst>
                          </p:cTn>
                        </p:par>
                        <p:par>
                          <p:cTn id="32" fill="hold">
                            <p:stCondLst>
                              <p:cond delay="500"/>
                            </p:stCondLst>
                            <p:childTnLst>
                              <p:par>
                                <p:cTn id="33" presetID="22" presetClass="entr" presetSubtype="8" fill="hold" grpId="0" nodeType="afterEffect">
                                  <p:stCondLst>
                                    <p:cond delay="0"/>
                                  </p:stCondLst>
                                  <p:childTnLst>
                                    <p:set>
                                      <p:cBhvr>
                                        <p:cTn id="34" dur="1" fill="hold">
                                          <p:stCondLst>
                                            <p:cond delay="0"/>
                                          </p:stCondLst>
                                        </p:cTn>
                                        <p:tgtEl>
                                          <p:spTgt spid="4">
                                            <p:txEl>
                                              <p:pRg st="1" end="1"/>
                                            </p:txEl>
                                          </p:spTgt>
                                        </p:tgtEl>
                                        <p:attrNameLst>
                                          <p:attrName>style.visibility</p:attrName>
                                        </p:attrNameLst>
                                      </p:cBhvr>
                                      <p:to>
                                        <p:strVal val="visible"/>
                                      </p:to>
                                    </p:set>
                                    <p:animEffect transition="in" filter="wipe(left)">
                                      <p:cBhvr>
                                        <p:cTn id="35" dur="500"/>
                                        <p:tgtEl>
                                          <p:spTgt spid="4">
                                            <p:txEl>
                                              <p:pRg st="1" end="1"/>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528" fill="hold" nodeType="clickEffect">
                                  <p:stCondLst>
                                    <p:cond delay="0"/>
                                  </p:stCondLst>
                                  <p:childTnLst>
                                    <p:set>
                                      <p:cBhvr>
                                        <p:cTn id="39" dur="1" fill="hold">
                                          <p:stCondLst>
                                            <p:cond delay="0"/>
                                          </p:stCondLst>
                                        </p:cTn>
                                        <p:tgtEl>
                                          <p:spTgt spid="9"/>
                                        </p:tgtEl>
                                        <p:attrNameLst>
                                          <p:attrName>style.visibility</p:attrName>
                                        </p:attrNameLst>
                                      </p:cBhvr>
                                      <p:to>
                                        <p:strVal val="visible"/>
                                      </p:to>
                                    </p:set>
                                    <p:anim calcmode="lin" valueType="num">
                                      <p:cBhvr>
                                        <p:cTn id="40" dur="500" fill="hold"/>
                                        <p:tgtEl>
                                          <p:spTgt spid="9"/>
                                        </p:tgtEl>
                                        <p:attrNameLst>
                                          <p:attrName>ppt_w</p:attrName>
                                        </p:attrNameLst>
                                      </p:cBhvr>
                                      <p:tavLst>
                                        <p:tav tm="0">
                                          <p:val>
                                            <p:fltVal val="0"/>
                                          </p:val>
                                        </p:tav>
                                        <p:tav tm="100000">
                                          <p:val>
                                            <p:strVal val="#ppt_w"/>
                                          </p:val>
                                        </p:tav>
                                      </p:tavLst>
                                    </p:anim>
                                    <p:anim calcmode="lin" valueType="num">
                                      <p:cBhvr>
                                        <p:cTn id="41" dur="500" fill="hold"/>
                                        <p:tgtEl>
                                          <p:spTgt spid="9"/>
                                        </p:tgtEl>
                                        <p:attrNameLst>
                                          <p:attrName>ppt_h</p:attrName>
                                        </p:attrNameLst>
                                      </p:cBhvr>
                                      <p:tavLst>
                                        <p:tav tm="0">
                                          <p:val>
                                            <p:fltVal val="0"/>
                                          </p:val>
                                        </p:tav>
                                        <p:tav tm="100000">
                                          <p:val>
                                            <p:strVal val="#ppt_h"/>
                                          </p:val>
                                        </p:tav>
                                      </p:tavLst>
                                    </p:anim>
                                    <p:animEffect transition="in" filter="fade">
                                      <p:cBhvr>
                                        <p:cTn id="42" dur="500"/>
                                        <p:tgtEl>
                                          <p:spTgt spid="9"/>
                                        </p:tgtEl>
                                      </p:cBhvr>
                                    </p:animEffect>
                                    <p:anim calcmode="lin" valueType="num">
                                      <p:cBhvr>
                                        <p:cTn id="43" dur="500" fill="hold"/>
                                        <p:tgtEl>
                                          <p:spTgt spid="9"/>
                                        </p:tgtEl>
                                        <p:attrNameLst>
                                          <p:attrName>ppt_x</p:attrName>
                                        </p:attrNameLst>
                                      </p:cBhvr>
                                      <p:tavLst>
                                        <p:tav tm="0">
                                          <p:val>
                                            <p:fltVal val="0.5"/>
                                          </p:val>
                                        </p:tav>
                                        <p:tav tm="100000">
                                          <p:val>
                                            <p:strVal val="#ppt_x"/>
                                          </p:val>
                                        </p:tav>
                                      </p:tavLst>
                                    </p:anim>
                                    <p:anim calcmode="lin" valueType="num">
                                      <p:cBhvr>
                                        <p:cTn id="44" dur="500" fill="hold"/>
                                        <p:tgtEl>
                                          <p:spTgt spid="9"/>
                                        </p:tgtEl>
                                        <p:attrNameLst>
                                          <p:attrName>ppt_y</p:attrName>
                                        </p:attrNameLst>
                                      </p:cBhvr>
                                      <p:tavLst>
                                        <p:tav tm="0">
                                          <p:val>
                                            <p:fltVal val="0.5"/>
                                          </p:val>
                                        </p:tav>
                                        <p:tav tm="100000">
                                          <p:val>
                                            <p:strVal val="#ppt_y"/>
                                          </p:val>
                                        </p:tav>
                                      </p:tavLst>
                                    </p:anim>
                                  </p:childTnLst>
                                </p:cTn>
                              </p:par>
                            </p:childTnLst>
                          </p:cTn>
                        </p:par>
                        <p:par>
                          <p:cTn id="45" fill="hold">
                            <p:stCondLst>
                              <p:cond delay="500"/>
                            </p:stCondLst>
                            <p:childTnLst>
                              <p:par>
                                <p:cTn id="46" presetID="22" presetClass="entr" presetSubtype="8" fill="hold" grpId="0" nodeType="afterEffect">
                                  <p:stCondLst>
                                    <p:cond delay="0"/>
                                  </p:stCondLst>
                                  <p:childTnLst>
                                    <p:set>
                                      <p:cBhvr>
                                        <p:cTn id="47" dur="1" fill="hold">
                                          <p:stCondLst>
                                            <p:cond delay="0"/>
                                          </p:stCondLst>
                                        </p:cTn>
                                        <p:tgtEl>
                                          <p:spTgt spid="4">
                                            <p:txEl>
                                              <p:pRg st="2" end="2"/>
                                            </p:txEl>
                                          </p:spTgt>
                                        </p:tgtEl>
                                        <p:attrNameLst>
                                          <p:attrName>style.visibility</p:attrName>
                                        </p:attrNameLst>
                                      </p:cBhvr>
                                      <p:to>
                                        <p:strVal val="visible"/>
                                      </p:to>
                                    </p:set>
                                    <p:animEffect transition="in" filter="wipe(left)">
                                      <p:cBhvr>
                                        <p:cTn id="48"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uiExpand="1" build="p"/>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91B85E3A-2A24-EB09-9821-F0C28043DD00}"/>
              </a:ext>
            </a:extLst>
          </p:cNvPr>
          <p:cNvSpPr txBox="1"/>
          <p:nvPr/>
        </p:nvSpPr>
        <p:spPr>
          <a:xfrm>
            <a:off x="1398687" y="655152"/>
            <a:ext cx="7641265" cy="3985706"/>
          </a:xfrm>
          <a:prstGeom prst="rect">
            <a:avLst/>
          </a:prstGeom>
          <a:noFill/>
        </p:spPr>
        <p:txBody>
          <a:bodyPr wrap="square">
            <a:spAutoFit/>
          </a:bodyPr>
          <a:lstStyle/>
          <a:p>
            <a:pPr>
              <a:spcBef>
                <a:spcPts val="600"/>
              </a:spcBef>
            </a:pPr>
            <a:r>
              <a:rPr lang="es-ES" sz="2300" b="1">
                <a:latin typeface="Constantia" panose="02030602050306030303" pitchFamily="18" charset="0"/>
              </a:rPr>
              <a:t>“</a:t>
            </a:r>
            <a:r>
              <a:rPr lang="en-US" sz="2300" b="1">
                <a:latin typeface="Constantia" panose="02030602050306030303" pitchFamily="18" charset="0"/>
              </a:rPr>
              <a:t>All true obedience comes from the heart. It was heart work with Christ. And if we consent, He will so identify Himself with our thoughts and aims, so blend our hearts and minds into conformity to His will, that when obeying Him we shall be but carrying out our own impulses. The will, refined and sanctified, will find its highest delight in doing His service. When we know God as it is our privilege to know Him, our life will be a life of continual obedience. Through an appreciation of the character of Christ, through communion with God, sin will become hateful to us.</a:t>
            </a:r>
            <a:r>
              <a:rPr lang="es-ES" sz="2300" b="1">
                <a:latin typeface="Constantia" panose="02030602050306030303" pitchFamily="18" charset="0"/>
              </a:rPr>
              <a:t>”</a:t>
            </a:r>
            <a:endParaRPr lang="es-ES" sz="2300" b="1" dirty="0">
              <a:latin typeface="Constantia" panose="02030602050306030303" pitchFamily="18" charset="0"/>
            </a:endParaRPr>
          </a:p>
        </p:txBody>
      </p:sp>
      <p:sp>
        <p:nvSpPr>
          <p:cNvPr id="4" name="CuadroTexto 3">
            <a:extLst>
              <a:ext uri="{FF2B5EF4-FFF2-40B4-BE49-F238E27FC236}">
                <a16:creationId xmlns:a16="http://schemas.microsoft.com/office/drawing/2014/main" id="{21F06FCE-9314-5F13-0FBC-F731D8E0E057}"/>
              </a:ext>
            </a:extLst>
          </p:cNvPr>
          <p:cNvSpPr txBox="1"/>
          <p:nvPr/>
        </p:nvSpPr>
        <p:spPr>
          <a:xfrm>
            <a:off x="5747152" y="4730493"/>
            <a:ext cx="3358483" cy="307777"/>
          </a:xfrm>
          <a:prstGeom prst="rect">
            <a:avLst/>
          </a:prstGeom>
          <a:noFill/>
        </p:spPr>
        <p:txBody>
          <a:bodyPr wrap="none" rtlCol="0">
            <a:spAutoFit/>
          </a:bodyPr>
          <a:lstStyle/>
          <a:p>
            <a:pPr algn="r"/>
            <a:r>
              <a:rPr lang="en-US" sz="1400" b="1"/>
              <a:t>E. G. W. (The Desire of Ages, cp. 73, p. 668)</a:t>
            </a:r>
            <a:endParaRPr lang="es-ES" sz="1400" b="1" dirty="0"/>
          </a:p>
        </p:txBody>
      </p:sp>
    </p:spTree>
    <p:extLst>
      <p:ext uri="{BB962C8B-B14F-4D97-AF65-F5344CB8AC3E}">
        <p14:creationId xmlns:p14="http://schemas.microsoft.com/office/powerpoint/2010/main" val="39071254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44E32E61-51C5-9828-DEA1-244FFCE89840}"/>
              </a:ext>
            </a:extLst>
          </p:cNvPr>
          <p:cNvSpPr txBox="1"/>
          <p:nvPr/>
        </p:nvSpPr>
        <p:spPr>
          <a:xfrm>
            <a:off x="5415516" y="303879"/>
            <a:ext cx="3728484" cy="2215991"/>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ES" sz="2400" b="1" i="0" u="none" strike="noStrike" kern="1200" cap="none" spc="0" normalizeH="0" baseline="0" noProof="0">
                <a:ln>
                  <a:solidFill>
                    <a:prstClr val="black"/>
                  </a:solidFill>
                </a:ln>
                <a:solidFill>
                  <a:prstClr val="white"/>
                </a:solidFill>
                <a:effectLst/>
                <a:uLnTx/>
                <a:uFillTx/>
                <a:latin typeface="Comic Sans MS" panose="030F0702030302020204" pitchFamily="66" charset="0"/>
                <a:ea typeface="+mn-ea"/>
                <a:cs typeface="+mn-cs"/>
              </a:rPr>
              <a:t>“</a:t>
            </a:r>
            <a:r>
              <a:rPr kumimoji="0" lang="en-US" sz="2400" b="1" i="0" u="none" strike="noStrike" kern="1200" cap="none" spc="0" normalizeH="0" baseline="0" noProof="0">
                <a:ln>
                  <a:solidFill>
                    <a:prstClr val="black"/>
                  </a:solidFill>
                </a:ln>
                <a:solidFill>
                  <a:prstClr val="white"/>
                </a:solidFill>
                <a:effectLst/>
                <a:uLnTx/>
                <a:uFillTx/>
                <a:latin typeface="Comic Sans MS" panose="030F0702030302020204" pitchFamily="66" charset="0"/>
                <a:ea typeface="+mn-ea"/>
                <a:cs typeface="+mn-cs"/>
              </a:rPr>
              <a:t>Here is the patience of the saints; here are those who keep the commandments of God and the faith of Jesus</a:t>
            </a:r>
            <a:r>
              <a:rPr kumimoji="0" lang="es-ES" sz="2400" b="1" i="0" u="none" strike="noStrike" kern="1200" cap="none" spc="0" normalizeH="0" baseline="0" noProof="0">
                <a:ln>
                  <a:solidFill>
                    <a:prstClr val="black"/>
                  </a:solidFill>
                </a:ln>
                <a:solidFill>
                  <a:prstClr val="white"/>
                </a:solidFill>
                <a:effectLst/>
                <a:uLnTx/>
                <a:uFillTx/>
                <a:latin typeface="Comic Sans MS" panose="030F0702030302020204" pitchFamily="66" charset="0"/>
                <a:ea typeface="+mn-ea"/>
                <a:cs typeface="+mn-cs"/>
              </a:rPr>
              <a:t>”</a:t>
            </a:r>
            <a:endParaRPr kumimoji="0" lang="es-ES" sz="2400" b="1" i="0" u="none" strike="noStrike" kern="1200" cap="none" spc="0" normalizeH="0" baseline="0" noProof="0" dirty="0">
              <a:ln>
                <a:solidFill>
                  <a:prstClr val="black"/>
                </a:solidFill>
              </a:ln>
              <a:solidFill>
                <a:prstClr val="white"/>
              </a:solidFill>
              <a:effectLst/>
              <a:uLnTx/>
              <a:uFillTx/>
              <a:latin typeface="Comic Sans MS" panose="030F0702030302020204" pitchFamily="66" charset="0"/>
              <a:ea typeface="+mn-ea"/>
              <a:cs typeface="+mn-cs"/>
            </a:endParaRP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a:ln>
                  <a:solidFill>
                    <a:prstClr val="black"/>
                  </a:solidFill>
                </a:ln>
                <a:solidFill>
                  <a:prstClr val="white"/>
                </a:solidFill>
                <a:effectLst/>
                <a:uLnTx/>
                <a:uFillTx/>
                <a:latin typeface="Comic Sans MS" panose="030F0702030302020204" pitchFamily="66" charset="0"/>
                <a:ea typeface="+mn-ea"/>
                <a:cs typeface="+mn-cs"/>
              </a:rPr>
              <a:t>(Revelation 14:12</a:t>
            </a:r>
            <a:r>
              <a:rPr kumimoji="0" lang="es-ES" sz="1800" b="1" i="0" u="none" strike="noStrike" kern="1200" cap="none" spc="0" normalizeH="0" baseline="0" noProof="0" dirty="0">
                <a:ln>
                  <a:solidFill>
                    <a:prstClr val="black"/>
                  </a:solidFill>
                </a:ln>
                <a:solidFill>
                  <a:prstClr val="white"/>
                </a:solidFill>
                <a:effectLst/>
                <a:uLnTx/>
                <a:uFillTx/>
                <a:latin typeface="Comic Sans MS" panose="030F0702030302020204" pitchFamily="66" charset="0"/>
                <a:ea typeface="+mn-ea"/>
                <a:cs typeface="+mn-cs"/>
              </a:rPr>
              <a:t>)</a:t>
            </a:r>
            <a:endParaRPr kumimoji="0" lang="es-ES" sz="2400" b="1" i="0" u="none" strike="noStrike" kern="1200" cap="none" spc="0" normalizeH="0" baseline="0" noProof="0" dirty="0">
              <a:ln>
                <a:solidFill>
                  <a:prstClr val="black"/>
                </a:solidFill>
              </a:ln>
              <a:solidFill>
                <a:prstClr val="white"/>
              </a:solidFill>
              <a:effectLst/>
              <a:uLnTx/>
              <a:uFillTx/>
              <a:latin typeface="Comic Sans MS" panose="030F0702030302020204" pitchFamily="66" charset="0"/>
              <a:ea typeface="+mn-ea"/>
              <a:cs typeface="+mn-cs"/>
            </a:endParaRPr>
          </a:p>
        </p:txBody>
      </p:sp>
    </p:spTree>
    <p:extLst>
      <p:ext uri="{BB962C8B-B14F-4D97-AF65-F5344CB8AC3E}">
        <p14:creationId xmlns:p14="http://schemas.microsoft.com/office/powerpoint/2010/main" val="32786511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duotone>
              <a:schemeClr val="accent1">
                <a:shade val="45000"/>
                <a:satMod val="135000"/>
              </a:schemeClr>
              <a:prstClr val="white"/>
            </a:duotone>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C4E4ED41-1D01-38A8-9D93-CD6C8710E344}"/>
              </a:ext>
            </a:extLst>
          </p:cNvPr>
          <p:cNvSpPr txBox="1"/>
          <p:nvPr/>
        </p:nvSpPr>
        <p:spPr>
          <a:xfrm>
            <a:off x="4533013" y="2992512"/>
            <a:ext cx="4610987" cy="2062103"/>
          </a:xfrm>
          <a:prstGeom prst="rect">
            <a:avLst/>
          </a:prstGeom>
          <a:noFill/>
        </p:spPr>
        <p:txBody>
          <a:bodyPr wrap="square" rtlCol="0">
            <a:spAutoFit/>
            <a:scene3d>
              <a:camera prst="orthographicFront"/>
              <a:lightRig rig="threePt" dir="t"/>
            </a:scene3d>
            <a:sp3d extrusionH="57150">
              <a:bevelT w="38100" h="38100"/>
            </a:sp3d>
          </a:bodyPr>
          <a:lstStyle/>
          <a:p>
            <a:r>
              <a:rPr lang="en-US" b="1">
                <a:solidFill>
                  <a:srgbClr val="B23800"/>
                </a:solidFill>
              </a:rPr>
              <a:t>How should we fear God?</a:t>
            </a:r>
            <a:endParaRPr lang="es-ES" b="1" dirty="0">
              <a:solidFill>
                <a:srgbClr val="B23800"/>
              </a:solidFill>
            </a:endParaRPr>
          </a:p>
          <a:p>
            <a:r>
              <a:rPr lang="es-ES" b="1"/>
              <a:t>	</a:t>
            </a:r>
            <a:r>
              <a:rPr lang="en-US" b="1"/>
              <a:t>What does fearing God mean?</a:t>
            </a:r>
            <a:endParaRPr lang="es-ES" b="1" dirty="0"/>
          </a:p>
          <a:p>
            <a:r>
              <a:rPr lang="es-ES" b="1"/>
              <a:t>	</a:t>
            </a:r>
            <a:r>
              <a:rPr lang="en-US" b="1"/>
              <a:t>Fearing God in a practical way</a:t>
            </a:r>
            <a:endParaRPr lang="es-ES" b="1" dirty="0"/>
          </a:p>
          <a:p>
            <a:r>
              <a:rPr lang="es-ES" b="1"/>
              <a:t>	Fearing God every day</a:t>
            </a:r>
            <a:endParaRPr lang="es-ES" b="1" dirty="0"/>
          </a:p>
          <a:p>
            <a:pPr>
              <a:spcBef>
                <a:spcPts val="1200"/>
              </a:spcBef>
            </a:pPr>
            <a:r>
              <a:rPr lang="en-US" b="1">
                <a:solidFill>
                  <a:srgbClr val="00658E"/>
                </a:solidFill>
              </a:rPr>
              <a:t>How can we give glory to God?</a:t>
            </a:r>
            <a:endParaRPr lang="es-ES" b="1" dirty="0">
              <a:solidFill>
                <a:srgbClr val="00658E"/>
              </a:solidFill>
            </a:endParaRPr>
          </a:p>
          <a:p>
            <a:pPr>
              <a:spcBef>
                <a:spcPts val="1200"/>
              </a:spcBef>
            </a:pPr>
            <a:r>
              <a:rPr lang="en-US" b="1">
                <a:solidFill>
                  <a:srgbClr val="8A00C6"/>
                </a:solidFill>
              </a:rPr>
              <a:t>Who can fear God and give glory to Him?</a:t>
            </a:r>
            <a:endParaRPr lang="es-ES" b="1" dirty="0">
              <a:solidFill>
                <a:srgbClr val="8A00C6"/>
              </a:solidFill>
            </a:endParaRPr>
          </a:p>
        </p:txBody>
      </p:sp>
      <p:sp>
        <p:nvSpPr>
          <p:cNvPr id="3" name="CuadroTexto 2">
            <a:extLst>
              <a:ext uri="{FF2B5EF4-FFF2-40B4-BE49-F238E27FC236}">
                <a16:creationId xmlns:a16="http://schemas.microsoft.com/office/drawing/2014/main" id="{1B13F0DE-57CD-0910-A49F-F64024818F80}"/>
              </a:ext>
            </a:extLst>
          </p:cNvPr>
          <p:cNvSpPr txBox="1"/>
          <p:nvPr/>
        </p:nvSpPr>
        <p:spPr>
          <a:xfrm>
            <a:off x="184993" y="184378"/>
            <a:ext cx="6081823" cy="2185214"/>
          </a:xfrm>
          <a:prstGeom prst="rect">
            <a:avLst/>
          </a:prstGeom>
          <a:noFill/>
        </p:spPr>
        <p:txBody>
          <a:bodyPr wrap="square" rtlCol="0">
            <a:spAutoFit/>
          </a:bodyPr>
          <a:lstStyle/>
          <a:p>
            <a:pPr>
              <a:spcBef>
                <a:spcPts val="600"/>
              </a:spcBef>
            </a:pPr>
            <a:r>
              <a:rPr lang="en-US" b="1"/>
              <a:t>The angel with the everlasting gospel began proclaiming his message: “Fear God and give glory to Him” (Revelation 14:7).</a:t>
            </a:r>
            <a:endParaRPr lang="es-ES" b="1" dirty="0"/>
          </a:p>
          <a:p>
            <a:pPr>
              <a:spcBef>
                <a:spcPts val="600"/>
              </a:spcBef>
            </a:pPr>
            <a:r>
              <a:rPr lang="en-US" b="1"/>
              <a:t>We must understand the meaning of this message in order to preach it. How should we fear god? How should we give glory to Him?</a:t>
            </a:r>
            <a:endParaRPr lang="es-ES" b="1" dirty="0"/>
          </a:p>
          <a:p>
            <a:pPr>
              <a:spcBef>
                <a:spcPts val="600"/>
              </a:spcBef>
            </a:pPr>
            <a:r>
              <a:rPr lang="en-US" b="1"/>
              <a:t>After answering those questions, a new one will arise: Who can fear God and give glory to Him?</a:t>
            </a:r>
            <a:endParaRPr lang="es-ES" b="1" dirty="0"/>
          </a:p>
        </p:txBody>
      </p:sp>
      <p:pic>
        <p:nvPicPr>
          <p:cNvPr id="5" name="Imagen 4" descr="Una mujer con los brazos abiertos&#10;&#10;Descripción generada automáticamente">
            <a:extLst>
              <a:ext uri="{FF2B5EF4-FFF2-40B4-BE49-F238E27FC236}">
                <a16:creationId xmlns:a16="http://schemas.microsoft.com/office/drawing/2014/main" id="{FE66DF6F-7B96-1029-B484-AB05EC93179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41005" y="2585926"/>
            <a:ext cx="3693320" cy="2462213"/>
          </a:xfrm>
          <a:prstGeom prst="rect">
            <a:avLst/>
          </a:prstGeom>
          <a:ln w="38100" cap="sq">
            <a:solidFill>
              <a:schemeClr val="accent3">
                <a:lumMod val="60000"/>
                <a:lumOff val="40000"/>
              </a:schemeClr>
            </a:solidFill>
            <a:prstDash val="solid"/>
            <a:miter lim="800000"/>
          </a:ln>
          <a:effectLst>
            <a:outerShdw blurRad="50800" dist="38100" dir="2700000" algn="tl" rotWithShape="0">
              <a:srgbClr val="000000">
                <a:alpha val="43000"/>
              </a:srgbClr>
            </a:outerShdw>
          </a:effectLst>
        </p:spPr>
      </p:pic>
      <p:pic>
        <p:nvPicPr>
          <p:cNvPr id="9" name="Imagen 8" descr="Personas en un escenario&#10;&#10;Descripción generada automáticamente con confianza baja">
            <a:extLst>
              <a:ext uri="{FF2B5EF4-FFF2-40B4-BE49-F238E27FC236}">
                <a16:creationId xmlns:a16="http://schemas.microsoft.com/office/drawing/2014/main" id="{0B6CE27F-10F3-DEAE-B121-D39FB2F30D3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428877" y="109537"/>
            <a:ext cx="2601710" cy="2834736"/>
          </a:xfrm>
          <a:prstGeom prst="rect">
            <a:avLst/>
          </a:prstGeom>
          <a:solidFill>
            <a:srgbClr val="FFFFFF">
              <a:shade val="85000"/>
            </a:srgbClr>
          </a:solidFill>
          <a:ln w="88900" cap="sq">
            <a:solidFill>
              <a:schemeClr val="accent6">
                <a:lumMod val="40000"/>
                <a:lumOff val="60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Imagen 10" descr="Icono&#10;&#10;Descripción generada automáticamente">
            <a:extLst>
              <a:ext uri="{FF2B5EF4-FFF2-40B4-BE49-F238E27FC236}">
                <a16:creationId xmlns:a16="http://schemas.microsoft.com/office/drawing/2014/main" id="{332008DD-5057-7D4D-CE1A-D534C82348F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259693" y="4328289"/>
            <a:ext cx="278769" cy="217959"/>
          </a:xfrm>
          <a:prstGeom prst="rect">
            <a:avLst/>
          </a:prstGeom>
        </p:spPr>
      </p:pic>
      <p:pic>
        <p:nvPicPr>
          <p:cNvPr id="13" name="Imagen 12" descr="Forma, Círculo&#10;&#10;Descripción generada automáticamente">
            <a:extLst>
              <a:ext uri="{FF2B5EF4-FFF2-40B4-BE49-F238E27FC236}">
                <a16:creationId xmlns:a16="http://schemas.microsoft.com/office/drawing/2014/main" id="{C670AF23-BC6A-3740-65D7-DF796B3629E4}"/>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254244" y="4781949"/>
            <a:ext cx="278769" cy="217959"/>
          </a:xfrm>
          <a:prstGeom prst="rect">
            <a:avLst/>
          </a:prstGeom>
        </p:spPr>
      </p:pic>
      <p:pic>
        <p:nvPicPr>
          <p:cNvPr id="15" name="Imagen 14" descr="Icono&#10;&#10;Descripción generada automáticamente">
            <a:extLst>
              <a:ext uri="{FF2B5EF4-FFF2-40B4-BE49-F238E27FC236}">
                <a16:creationId xmlns:a16="http://schemas.microsoft.com/office/drawing/2014/main" id="{F3B65B0B-8C25-5645-664E-438F614D8932}"/>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254244" y="3089776"/>
            <a:ext cx="278768" cy="217958"/>
          </a:xfrm>
          <a:prstGeom prst="rect">
            <a:avLst/>
          </a:prstGeom>
        </p:spPr>
      </p:pic>
      <p:pic>
        <p:nvPicPr>
          <p:cNvPr id="16" name="Imagen 15" descr="Imagen que contiene computadora, tabla, monitor, computer&#10;&#10;Descripción generada automáticamente">
            <a:extLst>
              <a:ext uri="{FF2B5EF4-FFF2-40B4-BE49-F238E27FC236}">
                <a16:creationId xmlns:a16="http://schemas.microsoft.com/office/drawing/2014/main" id="{15D8761A-9590-BE8D-2257-419D78A40B3F}"/>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724371" y="3628182"/>
            <a:ext cx="301880" cy="213146"/>
          </a:xfrm>
          <a:prstGeom prst="rect">
            <a:avLst/>
          </a:prstGeom>
        </p:spPr>
      </p:pic>
      <p:pic>
        <p:nvPicPr>
          <p:cNvPr id="26" name="Imagen 25" descr="Imagen que contiene tabla, interior, computadora, monitor&#10;&#10;Descripción generada automáticamente">
            <a:extLst>
              <a:ext uri="{FF2B5EF4-FFF2-40B4-BE49-F238E27FC236}">
                <a16:creationId xmlns:a16="http://schemas.microsoft.com/office/drawing/2014/main" id="{63D61B58-D42C-DA8B-7EDC-0D20741107A3}"/>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4724371" y="3894909"/>
            <a:ext cx="301880" cy="213146"/>
          </a:xfrm>
          <a:prstGeom prst="rect">
            <a:avLst/>
          </a:prstGeom>
        </p:spPr>
      </p:pic>
      <p:pic>
        <p:nvPicPr>
          <p:cNvPr id="32" name="Imagen 31" descr="Imagen que contiene Flecha&#10;&#10;Descripción generada automáticamente">
            <a:extLst>
              <a:ext uri="{FF2B5EF4-FFF2-40B4-BE49-F238E27FC236}">
                <a16:creationId xmlns:a16="http://schemas.microsoft.com/office/drawing/2014/main" id="{D705D02E-CA13-D13A-C47E-37012292D457}"/>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4724371" y="3378052"/>
            <a:ext cx="301880" cy="213146"/>
          </a:xfrm>
          <a:prstGeom prst="rect">
            <a:avLst/>
          </a:prstGeom>
        </p:spPr>
      </p:pic>
    </p:spTree>
    <p:extLst>
      <p:ext uri="{BB962C8B-B14F-4D97-AF65-F5344CB8AC3E}">
        <p14:creationId xmlns:p14="http://schemas.microsoft.com/office/powerpoint/2010/main" val="40694831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left)">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randombar(horizontal)">
                                      <p:cBhvr>
                                        <p:cTn id="17" dur="500"/>
                                        <p:tgtEl>
                                          <p:spTgt spid="5"/>
                                        </p:tgtEl>
                                      </p:cBhvr>
                                    </p:animEffect>
                                  </p:childTnLst>
                                </p:cTn>
                              </p:par>
                            </p:childTnLst>
                          </p:cTn>
                        </p:par>
                        <p:par>
                          <p:cTn id="18" fill="hold">
                            <p:stCondLst>
                              <p:cond delay="500"/>
                            </p:stCondLst>
                            <p:childTnLst>
                              <p:par>
                                <p:cTn id="19" presetID="22" presetClass="entr" presetSubtype="8" fill="hold" grpId="0" nodeType="after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Effect transition="in" filter="wipe(left)">
                                      <p:cBhvr>
                                        <p:cTn id="21" dur="500"/>
                                        <p:tgtEl>
                                          <p:spTgt spid="3">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3">
                                            <p:txEl>
                                              <p:pRg st="2" end="2"/>
                                            </p:txEl>
                                          </p:spTgt>
                                        </p:tgtEl>
                                        <p:attrNameLst>
                                          <p:attrName>style.visibility</p:attrName>
                                        </p:attrNameLst>
                                      </p:cBhvr>
                                      <p:to>
                                        <p:strVal val="visible"/>
                                      </p:to>
                                    </p:set>
                                    <p:animEffect transition="in" filter="wipe(left)">
                                      <p:cBhvr>
                                        <p:cTn id="26" dur="500"/>
                                        <p:tgtEl>
                                          <p:spTgt spid="3">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6" presetClass="entr" presetSubtype="0"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wipe(down)">
                                      <p:cBhvr>
                                        <p:cTn id="31" dur="145">
                                          <p:stCondLst>
                                            <p:cond delay="0"/>
                                          </p:stCondLst>
                                        </p:cTn>
                                        <p:tgtEl>
                                          <p:spTgt spid="15"/>
                                        </p:tgtEl>
                                      </p:cBhvr>
                                    </p:animEffect>
                                    <p:anim calcmode="lin" valueType="num">
                                      <p:cBhvr>
                                        <p:cTn id="32" dur="456"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33" dur="166"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34" dur="166" tmFilter="0, 0; 0.125,0.2665; 0.25,0.4; 0.375,0.465; 0.5,0.5;  0.625,0.535; 0.75,0.6; 0.875,0.7335; 1,1">
                                          <p:stCondLst>
                                            <p:cond delay="166"/>
                                          </p:stCondLst>
                                        </p:cTn>
                                        <p:tgtEl>
                                          <p:spTgt spid="15"/>
                                        </p:tgtEl>
                                        <p:attrNameLst>
                                          <p:attrName>ppt_y</p:attrName>
                                        </p:attrNameLst>
                                      </p:cBhvr>
                                      <p:tavLst>
                                        <p:tav tm="0" fmla="#ppt_y-sin(pi*$)/9">
                                          <p:val>
                                            <p:fltVal val="0"/>
                                          </p:val>
                                        </p:tav>
                                        <p:tav tm="100000">
                                          <p:val>
                                            <p:fltVal val="1"/>
                                          </p:val>
                                        </p:tav>
                                      </p:tavLst>
                                    </p:anim>
                                    <p:anim calcmode="lin" valueType="num">
                                      <p:cBhvr>
                                        <p:cTn id="35" dur="83" tmFilter="0, 0; 0.125,0.2665; 0.25,0.4; 0.375,0.465; 0.5,0.5;  0.625,0.535; 0.75,0.6; 0.875,0.7335; 1,1">
                                          <p:stCondLst>
                                            <p:cond delay="331"/>
                                          </p:stCondLst>
                                        </p:cTn>
                                        <p:tgtEl>
                                          <p:spTgt spid="15"/>
                                        </p:tgtEl>
                                        <p:attrNameLst>
                                          <p:attrName>ppt_y</p:attrName>
                                        </p:attrNameLst>
                                      </p:cBhvr>
                                      <p:tavLst>
                                        <p:tav tm="0" fmla="#ppt_y-sin(pi*$)/27">
                                          <p:val>
                                            <p:fltVal val="0"/>
                                          </p:val>
                                        </p:tav>
                                        <p:tav tm="100000">
                                          <p:val>
                                            <p:fltVal val="1"/>
                                          </p:val>
                                        </p:tav>
                                      </p:tavLst>
                                    </p:anim>
                                    <p:anim calcmode="lin" valueType="num">
                                      <p:cBhvr>
                                        <p:cTn id="36" dur="41" tmFilter="0, 0; 0.125,0.2665; 0.25,0.4; 0.375,0.465; 0.5,0.5;  0.625,0.535; 0.75,0.6; 0.875,0.7335; 1,1">
                                          <p:stCondLst>
                                            <p:cond delay="414"/>
                                          </p:stCondLst>
                                        </p:cTn>
                                        <p:tgtEl>
                                          <p:spTgt spid="15"/>
                                        </p:tgtEl>
                                        <p:attrNameLst>
                                          <p:attrName>ppt_y</p:attrName>
                                        </p:attrNameLst>
                                      </p:cBhvr>
                                      <p:tavLst>
                                        <p:tav tm="0" fmla="#ppt_y-sin(pi*$)/81">
                                          <p:val>
                                            <p:fltVal val="0"/>
                                          </p:val>
                                        </p:tav>
                                        <p:tav tm="100000">
                                          <p:val>
                                            <p:fltVal val="1"/>
                                          </p:val>
                                        </p:tav>
                                      </p:tavLst>
                                    </p:anim>
                                    <p:animScale>
                                      <p:cBhvr>
                                        <p:cTn id="37" dur="7">
                                          <p:stCondLst>
                                            <p:cond delay="162"/>
                                          </p:stCondLst>
                                        </p:cTn>
                                        <p:tgtEl>
                                          <p:spTgt spid="15"/>
                                        </p:tgtEl>
                                      </p:cBhvr>
                                      <p:to x="100000" y="60000"/>
                                    </p:animScale>
                                    <p:animScale>
                                      <p:cBhvr>
                                        <p:cTn id="38" dur="41" decel="50000">
                                          <p:stCondLst>
                                            <p:cond delay="169"/>
                                          </p:stCondLst>
                                        </p:cTn>
                                        <p:tgtEl>
                                          <p:spTgt spid="15"/>
                                        </p:tgtEl>
                                      </p:cBhvr>
                                      <p:to x="100000" y="100000"/>
                                    </p:animScale>
                                    <p:animScale>
                                      <p:cBhvr>
                                        <p:cTn id="39" dur="7">
                                          <p:stCondLst>
                                            <p:cond delay="328"/>
                                          </p:stCondLst>
                                        </p:cTn>
                                        <p:tgtEl>
                                          <p:spTgt spid="15"/>
                                        </p:tgtEl>
                                      </p:cBhvr>
                                      <p:to x="100000" y="80000"/>
                                    </p:animScale>
                                    <p:animScale>
                                      <p:cBhvr>
                                        <p:cTn id="40" dur="41" decel="50000">
                                          <p:stCondLst>
                                            <p:cond delay="335"/>
                                          </p:stCondLst>
                                        </p:cTn>
                                        <p:tgtEl>
                                          <p:spTgt spid="15"/>
                                        </p:tgtEl>
                                      </p:cBhvr>
                                      <p:to x="100000" y="100000"/>
                                    </p:animScale>
                                    <p:animScale>
                                      <p:cBhvr>
                                        <p:cTn id="41" dur="7">
                                          <p:stCondLst>
                                            <p:cond delay="410"/>
                                          </p:stCondLst>
                                        </p:cTn>
                                        <p:tgtEl>
                                          <p:spTgt spid="15"/>
                                        </p:tgtEl>
                                      </p:cBhvr>
                                      <p:to x="100000" y="90000"/>
                                    </p:animScale>
                                    <p:animScale>
                                      <p:cBhvr>
                                        <p:cTn id="42" dur="41" decel="50000">
                                          <p:stCondLst>
                                            <p:cond delay="417"/>
                                          </p:stCondLst>
                                        </p:cTn>
                                        <p:tgtEl>
                                          <p:spTgt spid="15"/>
                                        </p:tgtEl>
                                      </p:cBhvr>
                                      <p:to x="100000" y="100000"/>
                                    </p:animScale>
                                    <p:animScale>
                                      <p:cBhvr>
                                        <p:cTn id="43" dur="7">
                                          <p:stCondLst>
                                            <p:cond delay="452"/>
                                          </p:stCondLst>
                                        </p:cTn>
                                        <p:tgtEl>
                                          <p:spTgt spid="15"/>
                                        </p:tgtEl>
                                      </p:cBhvr>
                                      <p:to x="100000" y="95000"/>
                                    </p:animScale>
                                    <p:animScale>
                                      <p:cBhvr>
                                        <p:cTn id="44" dur="41" decel="50000">
                                          <p:stCondLst>
                                            <p:cond delay="459"/>
                                          </p:stCondLst>
                                        </p:cTn>
                                        <p:tgtEl>
                                          <p:spTgt spid="15"/>
                                        </p:tgtEl>
                                      </p:cBhvr>
                                      <p:to x="100000" y="100000"/>
                                    </p:animScale>
                                  </p:childTnLst>
                                </p:cTn>
                              </p:par>
                            </p:childTnLst>
                          </p:cTn>
                        </p:par>
                        <p:par>
                          <p:cTn id="45" fill="hold">
                            <p:stCondLst>
                              <p:cond delay="500"/>
                            </p:stCondLst>
                            <p:childTnLst>
                              <p:par>
                                <p:cTn id="46" presetID="22" presetClass="entr" presetSubtype="8" fill="hold" grpId="0" nodeType="afterEffect">
                                  <p:stCondLst>
                                    <p:cond delay="0"/>
                                  </p:stCondLst>
                                  <p:childTnLst>
                                    <p:set>
                                      <p:cBhvr>
                                        <p:cTn id="47" dur="1" fill="hold">
                                          <p:stCondLst>
                                            <p:cond delay="0"/>
                                          </p:stCondLst>
                                        </p:cTn>
                                        <p:tgtEl>
                                          <p:spTgt spid="2">
                                            <p:txEl>
                                              <p:pRg st="0" end="0"/>
                                            </p:txEl>
                                          </p:spTgt>
                                        </p:tgtEl>
                                        <p:attrNameLst>
                                          <p:attrName>style.visibility</p:attrName>
                                        </p:attrNameLst>
                                      </p:cBhvr>
                                      <p:to>
                                        <p:strVal val="visible"/>
                                      </p:to>
                                    </p:set>
                                    <p:animEffect transition="in" filter="wipe(left)">
                                      <p:cBhvr>
                                        <p:cTn id="48" dur="500"/>
                                        <p:tgtEl>
                                          <p:spTgt spid="2">
                                            <p:txEl>
                                              <p:pRg st="0" end="0"/>
                                            </p:txEl>
                                          </p:spTgt>
                                        </p:tgtEl>
                                      </p:cBhvr>
                                    </p:animEffect>
                                  </p:childTnLst>
                                </p:cTn>
                              </p:par>
                            </p:childTnLst>
                          </p:cTn>
                        </p:par>
                        <p:par>
                          <p:cTn id="49" fill="hold">
                            <p:stCondLst>
                              <p:cond delay="1000"/>
                            </p:stCondLst>
                            <p:childTnLst>
                              <p:par>
                                <p:cTn id="50" presetID="17" presetClass="entr" presetSubtype="8" fill="hold" nodeType="afterEffect">
                                  <p:stCondLst>
                                    <p:cond delay="0"/>
                                  </p:stCondLst>
                                  <p:childTnLst>
                                    <p:set>
                                      <p:cBhvr>
                                        <p:cTn id="51" dur="1" fill="hold">
                                          <p:stCondLst>
                                            <p:cond delay="0"/>
                                          </p:stCondLst>
                                        </p:cTn>
                                        <p:tgtEl>
                                          <p:spTgt spid="32"/>
                                        </p:tgtEl>
                                        <p:attrNameLst>
                                          <p:attrName>style.visibility</p:attrName>
                                        </p:attrNameLst>
                                      </p:cBhvr>
                                      <p:to>
                                        <p:strVal val="visible"/>
                                      </p:to>
                                    </p:set>
                                    <p:anim calcmode="lin" valueType="num">
                                      <p:cBhvr>
                                        <p:cTn id="52" dur="500" fill="hold"/>
                                        <p:tgtEl>
                                          <p:spTgt spid="32"/>
                                        </p:tgtEl>
                                        <p:attrNameLst>
                                          <p:attrName>ppt_x</p:attrName>
                                        </p:attrNameLst>
                                      </p:cBhvr>
                                      <p:tavLst>
                                        <p:tav tm="0">
                                          <p:val>
                                            <p:strVal val="#ppt_x-#ppt_w/2"/>
                                          </p:val>
                                        </p:tav>
                                        <p:tav tm="100000">
                                          <p:val>
                                            <p:strVal val="#ppt_x"/>
                                          </p:val>
                                        </p:tav>
                                      </p:tavLst>
                                    </p:anim>
                                    <p:anim calcmode="lin" valueType="num">
                                      <p:cBhvr>
                                        <p:cTn id="53" dur="500" fill="hold"/>
                                        <p:tgtEl>
                                          <p:spTgt spid="32"/>
                                        </p:tgtEl>
                                        <p:attrNameLst>
                                          <p:attrName>ppt_y</p:attrName>
                                        </p:attrNameLst>
                                      </p:cBhvr>
                                      <p:tavLst>
                                        <p:tav tm="0">
                                          <p:val>
                                            <p:strVal val="#ppt_y"/>
                                          </p:val>
                                        </p:tav>
                                        <p:tav tm="100000">
                                          <p:val>
                                            <p:strVal val="#ppt_y"/>
                                          </p:val>
                                        </p:tav>
                                      </p:tavLst>
                                    </p:anim>
                                    <p:anim calcmode="lin" valueType="num">
                                      <p:cBhvr>
                                        <p:cTn id="54" dur="500" fill="hold"/>
                                        <p:tgtEl>
                                          <p:spTgt spid="32"/>
                                        </p:tgtEl>
                                        <p:attrNameLst>
                                          <p:attrName>ppt_w</p:attrName>
                                        </p:attrNameLst>
                                      </p:cBhvr>
                                      <p:tavLst>
                                        <p:tav tm="0">
                                          <p:val>
                                            <p:fltVal val="0"/>
                                          </p:val>
                                        </p:tav>
                                        <p:tav tm="100000">
                                          <p:val>
                                            <p:strVal val="#ppt_w"/>
                                          </p:val>
                                        </p:tav>
                                      </p:tavLst>
                                    </p:anim>
                                    <p:anim calcmode="lin" valueType="num">
                                      <p:cBhvr>
                                        <p:cTn id="55" dur="500" fill="hold"/>
                                        <p:tgtEl>
                                          <p:spTgt spid="32"/>
                                        </p:tgtEl>
                                        <p:attrNameLst>
                                          <p:attrName>ppt_h</p:attrName>
                                        </p:attrNameLst>
                                      </p:cBhvr>
                                      <p:tavLst>
                                        <p:tav tm="0">
                                          <p:val>
                                            <p:strVal val="#ppt_h"/>
                                          </p:val>
                                        </p:tav>
                                        <p:tav tm="100000">
                                          <p:val>
                                            <p:strVal val="#ppt_h"/>
                                          </p:val>
                                        </p:tav>
                                      </p:tavLst>
                                    </p:anim>
                                  </p:childTnLst>
                                </p:cTn>
                              </p:par>
                            </p:childTnLst>
                          </p:cTn>
                        </p:par>
                        <p:par>
                          <p:cTn id="56" fill="hold">
                            <p:stCondLst>
                              <p:cond delay="1500"/>
                            </p:stCondLst>
                            <p:childTnLst>
                              <p:par>
                                <p:cTn id="57" presetID="22" presetClass="entr" presetSubtype="8" fill="hold" grpId="0" nodeType="afterEffect">
                                  <p:stCondLst>
                                    <p:cond delay="0"/>
                                  </p:stCondLst>
                                  <p:childTnLst>
                                    <p:set>
                                      <p:cBhvr>
                                        <p:cTn id="58" dur="1" fill="hold">
                                          <p:stCondLst>
                                            <p:cond delay="0"/>
                                          </p:stCondLst>
                                        </p:cTn>
                                        <p:tgtEl>
                                          <p:spTgt spid="2">
                                            <p:txEl>
                                              <p:pRg st="1" end="1"/>
                                            </p:txEl>
                                          </p:spTgt>
                                        </p:tgtEl>
                                        <p:attrNameLst>
                                          <p:attrName>style.visibility</p:attrName>
                                        </p:attrNameLst>
                                      </p:cBhvr>
                                      <p:to>
                                        <p:strVal val="visible"/>
                                      </p:to>
                                    </p:set>
                                    <p:animEffect transition="in" filter="wipe(left)">
                                      <p:cBhvr>
                                        <p:cTn id="59" dur="500"/>
                                        <p:tgtEl>
                                          <p:spTgt spid="2">
                                            <p:txEl>
                                              <p:pRg st="1" end="1"/>
                                            </p:txEl>
                                          </p:spTgt>
                                        </p:tgtEl>
                                      </p:cBhvr>
                                    </p:animEffect>
                                  </p:childTnLst>
                                </p:cTn>
                              </p:par>
                            </p:childTnLst>
                          </p:cTn>
                        </p:par>
                        <p:par>
                          <p:cTn id="60" fill="hold">
                            <p:stCondLst>
                              <p:cond delay="2000"/>
                            </p:stCondLst>
                            <p:childTnLst>
                              <p:par>
                                <p:cTn id="61" presetID="17" presetClass="entr" presetSubtype="8" fill="hold" nodeType="afterEffect">
                                  <p:stCondLst>
                                    <p:cond delay="0"/>
                                  </p:stCondLst>
                                  <p:childTnLst>
                                    <p:set>
                                      <p:cBhvr>
                                        <p:cTn id="62" dur="1" fill="hold">
                                          <p:stCondLst>
                                            <p:cond delay="0"/>
                                          </p:stCondLst>
                                        </p:cTn>
                                        <p:tgtEl>
                                          <p:spTgt spid="16"/>
                                        </p:tgtEl>
                                        <p:attrNameLst>
                                          <p:attrName>style.visibility</p:attrName>
                                        </p:attrNameLst>
                                      </p:cBhvr>
                                      <p:to>
                                        <p:strVal val="visible"/>
                                      </p:to>
                                    </p:set>
                                    <p:anim calcmode="lin" valueType="num">
                                      <p:cBhvr>
                                        <p:cTn id="63" dur="500" fill="hold"/>
                                        <p:tgtEl>
                                          <p:spTgt spid="16"/>
                                        </p:tgtEl>
                                        <p:attrNameLst>
                                          <p:attrName>ppt_x</p:attrName>
                                        </p:attrNameLst>
                                      </p:cBhvr>
                                      <p:tavLst>
                                        <p:tav tm="0">
                                          <p:val>
                                            <p:strVal val="#ppt_x-#ppt_w/2"/>
                                          </p:val>
                                        </p:tav>
                                        <p:tav tm="100000">
                                          <p:val>
                                            <p:strVal val="#ppt_x"/>
                                          </p:val>
                                        </p:tav>
                                      </p:tavLst>
                                    </p:anim>
                                    <p:anim calcmode="lin" valueType="num">
                                      <p:cBhvr>
                                        <p:cTn id="64" dur="500" fill="hold"/>
                                        <p:tgtEl>
                                          <p:spTgt spid="16"/>
                                        </p:tgtEl>
                                        <p:attrNameLst>
                                          <p:attrName>ppt_y</p:attrName>
                                        </p:attrNameLst>
                                      </p:cBhvr>
                                      <p:tavLst>
                                        <p:tav tm="0">
                                          <p:val>
                                            <p:strVal val="#ppt_y"/>
                                          </p:val>
                                        </p:tav>
                                        <p:tav tm="100000">
                                          <p:val>
                                            <p:strVal val="#ppt_y"/>
                                          </p:val>
                                        </p:tav>
                                      </p:tavLst>
                                    </p:anim>
                                    <p:anim calcmode="lin" valueType="num">
                                      <p:cBhvr>
                                        <p:cTn id="65" dur="500" fill="hold"/>
                                        <p:tgtEl>
                                          <p:spTgt spid="16"/>
                                        </p:tgtEl>
                                        <p:attrNameLst>
                                          <p:attrName>ppt_w</p:attrName>
                                        </p:attrNameLst>
                                      </p:cBhvr>
                                      <p:tavLst>
                                        <p:tav tm="0">
                                          <p:val>
                                            <p:fltVal val="0"/>
                                          </p:val>
                                        </p:tav>
                                        <p:tav tm="100000">
                                          <p:val>
                                            <p:strVal val="#ppt_w"/>
                                          </p:val>
                                        </p:tav>
                                      </p:tavLst>
                                    </p:anim>
                                    <p:anim calcmode="lin" valueType="num">
                                      <p:cBhvr>
                                        <p:cTn id="66" dur="500" fill="hold"/>
                                        <p:tgtEl>
                                          <p:spTgt spid="16"/>
                                        </p:tgtEl>
                                        <p:attrNameLst>
                                          <p:attrName>ppt_h</p:attrName>
                                        </p:attrNameLst>
                                      </p:cBhvr>
                                      <p:tavLst>
                                        <p:tav tm="0">
                                          <p:val>
                                            <p:strVal val="#ppt_h"/>
                                          </p:val>
                                        </p:tav>
                                        <p:tav tm="100000">
                                          <p:val>
                                            <p:strVal val="#ppt_h"/>
                                          </p:val>
                                        </p:tav>
                                      </p:tavLst>
                                    </p:anim>
                                  </p:childTnLst>
                                </p:cTn>
                              </p:par>
                            </p:childTnLst>
                          </p:cTn>
                        </p:par>
                        <p:par>
                          <p:cTn id="67" fill="hold">
                            <p:stCondLst>
                              <p:cond delay="2500"/>
                            </p:stCondLst>
                            <p:childTnLst>
                              <p:par>
                                <p:cTn id="68" presetID="22" presetClass="entr" presetSubtype="8" fill="hold" grpId="0" nodeType="afterEffect">
                                  <p:stCondLst>
                                    <p:cond delay="0"/>
                                  </p:stCondLst>
                                  <p:childTnLst>
                                    <p:set>
                                      <p:cBhvr>
                                        <p:cTn id="69" dur="1" fill="hold">
                                          <p:stCondLst>
                                            <p:cond delay="0"/>
                                          </p:stCondLst>
                                        </p:cTn>
                                        <p:tgtEl>
                                          <p:spTgt spid="2">
                                            <p:txEl>
                                              <p:pRg st="2" end="2"/>
                                            </p:txEl>
                                          </p:spTgt>
                                        </p:tgtEl>
                                        <p:attrNameLst>
                                          <p:attrName>style.visibility</p:attrName>
                                        </p:attrNameLst>
                                      </p:cBhvr>
                                      <p:to>
                                        <p:strVal val="visible"/>
                                      </p:to>
                                    </p:set>
                                    <p:animEffect transition="in" filter="wipe(left)">
                                      <p:cBhvr>
                                        <p:cTn id="70" dur="500"/>
                                        <p:tgtEl>
                                          <p:spTgt spid="2">
                                            <p:txEl>
                                              <p:pRg st="2" end="2"/>
                                            </p:txEl>
                                          </p:spTgt>
                                        </p:tgtEl>
                                      </p:cBhvr>
                                    </p:animEffect>
                                  </p:childTnLst>
                                </p:cTn>
                              </p:par>
                            </p:childTnLst>
                          </p:cTn>
                        </p:par>
                        <p:par>
                          <p:cTn id="71" fill="hold">
                            <p:stCondLst>
                              <p:cond delay="3000"/>
                            </p:stCondLst>
                            <p:childTnLst>
                              <p:par>
                                <p:cTn id="72" presetID="17" presetClass="entr" presetSubtype="8" fill="hold" nodeType="afterEffect">
                                  <p:stCondLst>
                                    <p:cond delay="0"/>
                                  </p:stCondLst>
                                  <p:childTnLst>
                                    <p:set>
                                      <p:cBhvr>
                                        <p:cTn id="73" dur="1" fill="hold">
                                          <p:stCondLst>
                                            <p:cond delay="0"/>
                                          </p:stCondLst>
                                        </p:cTn>
                                        <p:tgtEl>
                                          <p:spTgt spid="26"/>
                                        </p:tgtEl>
                                        <p:attrNameLst>
                                          <p:attrName>style.visibility</p:attrName>
                                        </p:attrNameLst>
                                      </p:cBhvr>
                                      <p:to>
                                        <p:strVal val="visible"/>
                                      </p:to>
                                    </p:set>
                                    <p:anim calcmode="lin" valueType="num">
                                      <p:cBhvr>
                                        <p:cTn id="74" dur="500" fill="hold"/>
                                        <p:tgtEl>
                                          <p:spTgt spid="26"/>
                                        </p:tgtEl>
                                        <p:attrNameLst>
                                          <p:attrName>ppt_x</p:attrName>
                                        </p:attrNameLst>
                                      </p:cBhvr>
                                      <p:tavLst>
                                        <p:tav tm="0">
                                          <p:val>
                                            <p:strVal val="#ppt_x-#ppt_w/2"/>
                                          </p:val>
                                        </p:tav>
                                        <p:tav tm="100000">
                                          <p:val>
                                            <p:strVal val="#ppt_x"/>
                                          </p:val>
                                        </p:tav>
                                      </p:tavLst>
                                    </p:anim>
                                    <p:anim calcmode="lin" valueType="num">
                                      <p:cBhvr>
                                        <p:cTn id="75" dur="500" fill="hold"/>
                                        <p:tgtEl>
                                          <p:spTgt spid="26"/>
                                        </p:tgtEl>
                                        <p:attrNameLst>
                                          <p:attrName>ppt_y</p:attrName>
                                        </p:attrNameLst>
                                      </p:cBhvr>
                                      <p:tavLst>
                                        <p:tav tm="0">
                                          <p:val>
                                            <p:strVal val="#ppt_y"/>
                                          </p:val>
                                        </p:tav>
                                        <p:tav tm="100000">
                                          <p:val>
                                            <p:strVal val="#ppt_y"/>
                                          </p:val>
                                        </p:tav>
                                      </p:tavLst>
                                    </p:anim>
                                    <p:anim calcmode="lin" valueType="num">
                                      <p:cBhvr>
                                        <p:cTn id="76" dur="500" fill="hold"/>
                                        <p:tgtEl>
                                          <p:spTgt spid="26"/>
                                        </p:tgtEl>
                                        <p:attrNameLst>
                                          <p:attrName>ppt_w</p:attrName>
                                        </p:attrNameLst>
                                      </p:cBhvr>
                                      <p:tavLst>
                                        <p:tav tm="0">
                                          <p:val>
                                            <p:fltVal val="0"/>
                                          </p:val>
                                        </p:tav>
                                        <p:tav tm="100000">
                                          <p:val>
                                            <p:strVal val="#ppt_w"/>
                                          </p:val>
                                        </p:tav>
                                      </p:tavLst>
                                    </p:anim>
                                    <p:anim calcmode="lin" valueType="num">
                                      <p:cBhvr>
                                        <p:cTn id="77" dur="500" fill="hold"/>
                                        <p:tgtEl>
                                          <p:spTgt spid="26"/>
                                        </p:tgtEl>
                                        <p:attrNameLst>
                                          <p:attrName>ppt_h</p:attrName>
                                        </p:attrNameLst>
                                      </p:cBhvr>
                                      <p:tavLst>
                                        <p:tav tm="0">
                                          <p:val>
                                            <p:strVal val="#ppt_h"/>
                                          </p:val>
                                        </p:tav>
                                        <p:tav tm="100000">
                                          <p:val>
                                            <p:strVal val="#ppt_h"/>
                                          </p:val>
                                        </p:tav>
                                      </p:tavLst>
                                    </p:anim>
                                  </p:childTnLst>
                                </p:cTn>
                              </p:par>
                            </p:childTnLst>
                          </p:cTn>
                        </p:par>
                        <p:par>
                          <p:cTn id="78" fill="hold">
                            <p:stCondLst>
                              <p:cond delay="3500"/>
                            </p:stCondLst>
                            <p:childTnLst>
                              <p:par>
                                <p:cTn id="79" presetID="22" presetClass="entr" presetSubtype="8" fill="hold" grpId="0" nodeType="afterEffect">
                                  <p:stCondLst>
                                    <p:cond delay="0"/>
                                  </p:stCondLst>
                                  <p:childTnLst>
                                    <p:set>
                                      <p:cBhvr>
                                        <p:cTn id="80" dur="1" fill="hold">
                                          <p:stCondLst>
                                            <p:cond delay="0"/>
                                          </p:stCondLst>
                                        </p:cTn>
                                        <p:tgtEl>
                                          <p:spTgt spid="2">
                                            <p:txEl>
                                              <p:pRg st="3" end="3"/>
                                            </p:txEl>
                                          </p:spTgt>
                                        </p:tgtEl>
                                        <p:attrNameLst>
                                          <p:attrName>style.visibility</p:attrName>
                                        </p:attrNameLst>
                                      </p:cBhvr>
                                      <p:to>
                                        <p:strVal val="visible"/>
                                      </p:to>
                                    </p:set>
                                    <p:animEffect transition="in" filter="wipe(left)">
                                      <p:cBhvr>
                                        <p:cTn id="81" dur="500"/>
                                        <p:tgtEl>
                                          <p:spTgt spid="2">
                                            <p:txEl>
                                              <p:pRg st="3" end="3"/>
                                            </p:txEl>
                                          </p:spTgt>
                                        </p:tgtEl>
                                      </p:cBhvr>
                                    </p:animEffect>
                                  </p:childTnLst>
                                </p:cTn>
                              </p:par>
                            </p:childTnLst>
                          </p:cTn>
                        </p:par>
                      </p:childTnLst>
                    </p:cTn>
                  </p:par>
                  <p:par>
                    <p:cTn id="82" fill="hold">
                      <p:stCondLst>
                        <p:cond delay="indefinite"/>
                      </p:stCondLst>
                      <p:childTnLst>
                        <p:par>
                          <p:cTn id="83" fill="hold">
                            <p:stCondLst>
                              <p:cond delay="0"/>
                            </p:stCondLst>
                            <p:childTnLst>
                              <p:par>
                                <p:cTn id="84" presetID="26" presetClass="entr" presetSubtype="0" fill="hold" nodeType="clickEffect">
                                  <p:stCondLst>
                                    <p:cond delay="0"/>
                                  </p:stCondLst>
                                  <p:childTnLst>
                                    <p:set>
                                      <p:cBhvr>
                                        <p:cTn id="85" dur="1" fill="hold">
                                          <p:stCondLst>
                                            <p:cond delay="0"/>
                                          </p:stCondLst>
                                        </p:cTn>
                                        <p:tgtEl>
                                          <p:spTgt spid="11"/>
                                        </p:tgtEl>
                                        <p:attrNameLst>
                                          <p:attrName>style.visibility</p:attrName>
                                        </p:attrNameLst>
                                      </p:cBhvr>
                                      <p:to>
                                        <p:strVal val="visible"/>
                                      </p:to>
                                    </p:set>
                                    <p:animEffect transition="in" filter="wipe(down)">
                                      <p:cBhvr>
                                        <p:cTn id="86" dur="145">
                                          <p:stCondLst>
                                            <p:cond delay="0"/>
                                          </p:stCondLst>
                                        </p:cTn>
                                        <p:tgtEl>
                                          <p:spTgt spid="11"/>
                                        </p:tgtEl>
                                      </p:cBhvr>
                                    </p:animEffect>
                                    <p:anim calcmode="lin" valueType="num">
                                      <p:cBhvr>
                                        <p:cTn id="87" dur="456"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88" dur="166"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89" dur="166" tmFilter="0, 0; 0.125,0.2665; 0.25,0.4; 0.375,0.465; 0.5,0.5;  0.625,0.535; 0.75,0.6; 0.875,0.7335; 1,1">
                                          <p:stCondLst>
                                            <p:cond delay="166"/>
                                          </p:stCondLst>
                                        </p:cTn>
                                        <p:tgtEl>
                                          <p:spTgt spid="11"/>
                                        </p:tgtEl>
                                        <p:attrNameLst>
                                          <p:attrName>ppt_y</p:attrName>
                                        </p:attrNameLst>
                                      </p:cBhvr>
                                      <p:tavLst>
                                        <p:tav tm="0" fmla="#ppt_y-sin(pi*$)/9">
                                          <p:val>
                                            <p:fltVal val="0"/>
                                          </p:val>
                                        </p:tav>
                                        <p:tav tm="100000">
                                          <p:val>
                                            <p:fltVal val="1"/>
                                          </p:val>
                                        </p:tav>
                                      </p:tavLst>
                                    </p:anim>
                                    <p:anim calcmode="lin" valueType="num">
                                      <p:cBhvr>
                                        <p:cTn id="90" dur="83" tmFilter="0, 0; 0.125,0.2665; 0.25,0.4; 0.375,0.465; 0.5,0.5;  0.625,0.535; 0.75,0.6; 0.875,0.7335; 1,1">
                                          <p:stCondLst>
                                            <p:cond delay="331"/>
                                          </p:stCondLst>
                                        </p:cTn>
                                        <p:tgtEl>
                                          <p:spTgt spid="11"/>
                                        </p:tgtEl>
                                        <p:attrNameLst>
                                          <p:attrName>ppt_y</p:attrName>
                                        </p:attrNameLst>
                                      </p:cBhvr>
                                      <p:tavLst>
                                        <p:tav tm="0" fmla="#ppt_y-sin(pi*$)/27">
                                          <p:val>
                                            <p:fltVal val="0"/>
                                          </p:val>
                                        </p:tav>
                                        <p:tav tm="100000">
                                          <p:val>
                                            <p:fltVal val="1"/>
                                          </p:val>
                                        </p:tav>
                                      </p:tavLst>
                                    </p:anim>
                                    <p:anim calcmode="lin" valueType="num">
                                      <p:cBhvr>
                                        <p:cTn id="91" dur="41" tmFilter="0, 0; 0.125,0.2665; 0.25,0.4; 0.375,0.465; 0.5,0.5;  0.625,0.535; 0.75,0.6; 0.875,0.7335; 1,1">
                                          <p:stCondLst>
                                            <p:cond delay="414"/>
                                          </p:stCondLst>
                                        </p:cTn>
                                        <p:tgtEl>
                                          <p:spTgt spid="11"/>
                                        </p:tgtEl>
                                        <p:attrNameLst>
                                          <p:attrName>ppt_y</p:attrName>
                                        </p:attrNameLst>
                                      </p:cBhvr>
                                      <p:tavLst>
                                        <p:tav tm="0" fmla="#ppt_y-sin(pi*$)/81">
                                          <p:val>
                                            <p:fltVal val="0"/>
                                          </p:val>
                                        </p:tav>
                                        <p:tav tm="100000">
                                          <p:val>
                                            <p:fltVal val="1"/>
                                          </p:val>
                                        </p:tav>
                                      </p:tavLst>
                                    </p:anim>
                                    <p:animScale>
                                      <p:cBhvr>
                                        <p:cTn id="92" dur="7">
                                          <p:stCondLst>
                                            <p:cond delay="162"/>
                                          </p:stCondLst>
                                        </p:cTn>
                                        <p:tgtEl>
                                          <p:spTgt spid="11"/>
                                        </p:tgtEl>
                                      </p:cBhvr>
                                      <p:to x="100000" y="60000"/>
                                    </p:animScale>
                                    <p:animScale>
                                      <p:cBhvr>
                                        <p:cTn id="93" dur="41" decel="50000">
                                          <p:stCondLst>
                                            <p:cond delay="169"/>
                                          </p:stCondLst>
                                        </p:cTn>
                                        <p:tgtEl>
                                          <p:spTgt spid="11"/>
                                        </p:tgtEl>
                                      </p:cBhvr>
                                      <p:to x="100000" y="100000"/>
                                    </p:animScale>
                                    <p:animScale>
                                      <p:cBhvr>
                                        <p:cTn id="94" dur="7">
                                          <p:stCondLst>
                                            <p:cond delay="328"/>
                                          </p:stCondLst>
                                        </p:cTn>
                                        <p:tgtEl>
                                          <p:spTgt spid="11"/>
                                        </p:tgtEl>
                                      </p:cBhvr>
                                      <p:to x="100000" y="80000"/>
                                    </p:animScale>
                                    <p:animScale>
                                      <p:cBhvr>
                                        <p:cTn id="95" dur="41" decel="50000">
                                          <p:stCondLst>
                                            <p:cond delay="335"/>
                                          </p:stCondLst>
                                        </p:cTn>
                                        <p:tgtEl>
                                          <p:spTgt spid="11"/>
                                        </p:tgtEl>
                                      </p:cBhvr>
                                      <p:to x="100000" y="100000"/>
                                    </p:animScale>
                                    <p:animScale>
                                      <p:cBhvr>
                                        <p:cTn id="96" dur="7">
                                          <p:stCondLst>
                                            <p:cond delay="410"/>
                                          </p:stCondLst>
                                        </p:cTn>
                                        <p:tgtEl>
                                          <p:spTgt spid="11"/>
                                        </p:tgtEl>
                                      </p:cBhvr>
                                      <p:to x="100000" y="90000"/>
                                    </p:animScale>
                                    <p:animScale>
                                      <p:cBhvr>
                                        <p:cTn id="97" dur="41" decel="50000">
                                          <p:stCondLst>
                                            <p:cond delay="417"/>
                                          </p:stCondLst>
                                        </p:cTn>
                                        <p:tgtEl>
                                          <p:spTgt spid="11"/>
                                        </p:tgtEl>
                                      </p:cBhvr>
                                      <p:to x="100000" y="100000"/>
                                    </p:animScale>
                                    <p:animScale>
                                      <p:cBhvr>
                                        <p:cTn id="98" dur="7">
                                          <p:stCondLst>
                                            <p:cond delay="452"/>
                                          </p:stCondLst>
                                        </p:cTn>
                                        <p:tgtEl>
                                          <p:spTgt spid="11"/>
                                        </p:tgtEl>
                                      </p:cBhvr>
                                      <p:to x="100000" y="95000"/>
                                    </p:animScale>
                                    <p:animScale>
                                      <p:cBhvr>
                                        <p:cTn id="99" dur="41" decel="50000">
                                          <p:stCondLst>
                                            <p:cond delay="459"/>
                                          </p:stCondLst>
                                        </p:cTn>
                                        <p:tgtEl>
                                          <p:spTgt spid="11"/>
                                        </p:tgtEl>
                                      </p:cBhvr>
                                      <p:to x="100000" y="100000"/>
                                    </p:animScale>
                                  </p:childTnLst>
                                </p:cTn>
                              </p:par>
                            </p:childTnLst>
                          </p:cTn>
                        </p:par>
                        <p:par>
                          <p:cTn id="100" fill="hold">
                            <p:stCondLst>
                              <p:cond delay="500"/>
                            </p:stCondLst>
                            <p:childTnLst>
                              <p:par>
                                <p:cTn id="101" presetID="22" presetClass="entr" presetSubtype="8" fill="hold" grpId="0" nodeType="afterEffect">
                                  <p:stCondLst>
                                    <p:cond delay="0"/>
                                  </p:stCondLst>
                                  <p:childTnLst>
                                    <p:set>
                                      <p:cBhvr>
                                        <p:cTn id="102" dur="1" fill="hold">
                                          <p:stCondLst>
                                            <p:cond delay="0"/>
                                          </p:stCondLst>
                                        </p:cTn>
                                        <p:tgtEl>
                                          <p:spTgt spid="2">
                                            <p:txEl>
                                              <p:pRg st="4" end="4"/>
                                            </p:txEl>
                                          </p:spTgt>
                                        </p:tgtEl>
                                        <p:attrNameLst>
                                          <p:attrName>style.visibility</p:attrName>
                                        </p:attrNameLst>
                                      </p:cBhvr>
                                      <p:to>
                                        <p:strVal val="visible"/>
                                      </p:to>
                                    </p:set>
                                    <p:animEffect transition="in" filter="wipe(left)">
                                      <p:cBhvr>
                                        <p:cTn id="103" dur="500"/>
                                        <p:tgtEl>
                                          <p:spTgt spid="2">
                                            <p:txEl>
                                              <p:pRg st="4" end="4"/>
                                            </p:txEl>
                                          </p:spTgt>
                                        </p:tgtEl>
                                      </p:cBhvr>
                                    </p:animEffect>
                                  </p:childTnLst>
                                </p:cTn>
                              </p:par>
                            </p:childTnLst>
                          </p:cTn>
                        </p:par>
                      </p:childTnLst>
                    </p:cTn>
                  </p:par>
                  <p:par>
                    <p:cTn id="104" fill="hold">
                      <p:stCondLst>
                        <p:cond delay="indefinite"/>
                      </p:stCondLst>
                      <p:childTnLst>
                        <p:par>
                          <p:cTn id="105" fill="hold">
                            <p:stCondLst>
                              <p:cond delay="0"/>
                            </p:stCondLst>
                            <p:childTnLst>
                              <p:par>
                                <p:cTn id="106" presetID="26" presetClass="entr" presetSubtype="0" fill="hold" nodeType="clickEffect">
                                  <p:stCondLst>
                                    <p:cond delay="0"/>
                                  </p:stCondLst>
                                  <p:childTnLst>
                                    <p:set>
                                      <p:cBhvr>
                                        <p:cTn id="107" dur="1" fill="hold">
                                          <p:stCondLst>
                                            <p:cond delay="0"/>
                                          </p:stCondLst>
                                        </p:cTn>
                                        <p:tgtEl>
                                          <p:spTgt spid="13"/>
                                        </p:tgtEl>
                                        <p:attrNameLst>
                                          <p:attrName>style.visibility</p:attrName>
                                        </p:attrNameLst>
                                      </p:cBhvr>
                                      <p:to>
                                        <p:strVal val="visible"/>
                                      </p:to>
                                    </p:set>
                                    <p:animEffect transition="in" filter="wipe(down)">
                                      <p:cBhvr>
                                        <p:cTn id="108" dur="145">
                                          <p:stCondLst>
                                            <p:cond delay="0"/>
                                          </p:stCondLst>
                                        </p:cTn>
                                        <p:tgtEl>
                                          <p:spTgt spid="13"/>
                                        </p:tgtEl>
                                      </p:cBhvr>
                                    </p:animEffect>
                                    <p:anim calcmode="lin" valueType="num">
                                      <p:cBhvr>
                                        <p:cTn id="109" dur="456"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110" dur="166"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111" dur="166" tmFilter="0, 0; 0.125,0.2665; 0.25,0.4; 0.375,0.465; 0.5,0.5;  0.625,0.535; 0.75,0.6; 0.875,0.7335; 1,1">
                                          <p:stCondLst>
                                            <p:cond delay="166"/>
                                          </p:stCondLst>
                                        </p:cTn>
                                        <p:tgtEl>
                                          <p:spTgt spid="13"/>
                                        </p:tgtEl>
                                        <p:attrNameLst>
                                          <p:attrName>ppt_y</p:attrName>
                                        </p:attrNameLst>
                                      </p:cBhvr>
                                      <p:tavLst>
                                        <p:tav tm="0" fmla="#ppt_y-sin(pi*$)/9">
                                          <p:val>
                                            <p:fltVal val="0"/>
                                          </p:val>
                                        </p:tav>
                                        <p:tav tm="100000">
                                          <p:val>
                                            <p:fltVal val="1"/>
                                          </p:val>
                                        </p:tav>
                                      </p:tavLst>
                                    </p:anim>
                                    <p:anim calcmode="lin" valueType="num">
                                      <p:cBhvr>
                                        <p:cTn id="112" dur="83" tmFilter="0, 0; 0.125,0.2665; 0.25,0.4; 0.375,0.465; 0.5,0.5;  0.625,0.535; 0.75,0.6; 0.875,0.7335; 1,1">
                                          <p:stCondLst>
                                            <p:cond delay="331"/>
                                          </p:stCondLst>
                                        </p:cTn>
                                        <p:tgtEl>
                                          <p:spTgt spid="13"/>
                                        </p:tgtEl>
                                        <p:attrNameLst>
                                          <p:attrName>ppt_y</p:attrName>
                                        </p:attrNameLst>
                                      </p:cBhvr>
                                      <p:tavLst>
                                        <p:tav tm="0" fmla="#ppt_y-sin(pi*$)/27">
                                          <p:val>
                                            <p:fltVal val="0"/>
                                          </p:val>
                                        </p:tav>
                                        <p:tav tm="100000">
                                          <p:val>
                                            <p:fltVal val="1"/>
                                          </p:val>
                                        </p:tav>
                                      </p:tavLst>
                                    </p:anim>
                                    <p:anim calcmode="lin" valueType="num">
                                      <p:cBhvr>
                                        <p:cTn id="113" dur="41" tmFilter="0, 0; 0.125,0.2665; 0.25,0.4; 0.375,0.465; 0.5,0.5;  0.625,0.535; 0.75,0.6; 0.875,0.7335; 1,1">
                                          <p:stCondLst>
                                            <p:cond delay="414"/>
                                          </p:stCondLst>
                                        </p:cTn>
                                        <p:tgtEl>
                                          <p:spTgt spid="13"/>
                                        </p:tgtEl>
                                        <p:attrNameLst>
                                          <p:attrName>ppt_y</p:attrName>
                                        </p:attrNameLst>
                                      </p:cBhvr>
                                      <p:tavLst>
                                        <p:tav tm="0" fmla="#ppt_y-sin(pi*$)/81">
                                          <p:val>
                                            <p:fltVal val="0"/>
                                          </p:val>
                                        </p:tav>
                                        <p:tav tm="100000">
                                          <p:val>
                                            <p:fltVal val="1"/>
                                          </p:val>
                                        </p:tav>
                                      </p:tavLst>
                                    </p:anim>
                                    <p:animScale>
                                      <p:cBhvr>
                                        <p:cTn id="114" dur="7">
                                          <p:stCondLst>
                                            <p:cond delay="162"/>
                                          </p:stCondLst>
                                        </p:cTn>
                                        <p:tgtEl>
                                          <p:spTgt spid="13"/>
                                        </p:tgtEl>
                                      </p:cBhvr>
                                      <p:to x="100000" y="60000"/>
                                    </p:animScale>
                                    <p:animScale>
                                      <p:cBhvr>
                                        <p:cTn id="115" dur="41" decel="50000">
                                          <p:stCondLst>
                                            <p:cond delay="169"/>
                                          </p:stCondLst>
                                        </p:cTn>
                                        <p:tgtEl>
                                          <p:spTgt spid="13"/>
                                        </p:tgtEl>
                                      </p:cBhvr>
                                      <p:to x="100000" y="100000"/>
                                    </p:animScale>
                                    <p:animScale>
                                      <p:cBhvr>
                                        <p:cTn id="116" dur="7">
                                          <p:stCondLst>
                                            <p:cond delay="328"/>
                                          </p:stCondLst>
                                        </p:cTn>
                                        <p:tgtEl>
                                          <p:spTgt spid="13"/>
                                        </p:tgtEl>
                                      </p:cBhvr>
                                      <p:to x="100000" y="80000"/>
                                    </p:animScale>
                                    <p:animScale>
                                      <p:cBhvr>
                                        <p:cTn id="117" dur="41" decel="50000">
                                          <p:stCondLst>
                                            <p:cond delay="335"/>
                                          </p:stCondLst>
                                        </p:cTn>
                                        <p:tgtEl>
                                          <p:spTgt spid="13"/>
                                        </p:tgtEl>
                                      </p:cBhvr>
                                      <p:to x="100000" y="100000"/>
                                    </p:animScale>
                                    <p:animScale>
                                      <p:cBhvr>
                                        <p:cTn id="118" dur="7">
                                          <p:stCondLst>
                                            <p:cond delay="410"/>
                                          </p:stCondLst>
                                        </p:cTn>
                                        <p:tgtEl>
                                          <p:spTgt spid="13"/>
                                        </p:tgtEl>
                                      </p:cBhvr>
                                      <p:to x="100000" y="90000"/>
                                    </p:animScale>
                                    <p:animScale>
                                      <p:cBhvr>
                                        <p:cTn id="119" dur="41" decel="50000">
                                          <p:stCondLst>
                                            <p:cond delay="417"/>
                                          </p:stCondLst>
                                        </p:cTn>
                                        <p:tgtEl>
                                          <p:spTgt spid="13"/>
                                        </p:tgtEl>
                                      </p:cBhvr>
                                      <p:to x="100000" y="100000"/>
                                    </p:animScale>
                                    <p:animScale>
                                      <p:cBhvr>
                                        <p:cTn id="120" dur="7">
                                          <p:stCondLst>
                                            <p:cond delay="452"/>
                                          </p:stCondLst>
                                        </p:cTn>
                                        <p:tgtEl>
                                          <p:spTgt spid="13"/>
                                        </p:tgtEl>
                                      </p:cBhvr>
                                      <p:to x="100000" y="95000"/>
                                    </p:animScale>
                                    <p:animScale>
                                      <p:cBhvr>
                                        <p:cTn id="121" dur="41" decel="50000">
                                          <p:stCondLst>
                                            <p:cond delay="459"/>
                                          </p:stCondLst>
                                        </p:cTn>
                                        <p:tgtEl>
                                          <p:spTgt spid="13"/>
                                        </p:tgtEl>
                                      </p:cBhvr>
                                      <p:to x="100000" y="100000"/>
                                    </p:animScale>
                                  </p:childTnLst>
                                </p:cTn>
                              </p:par>
                            </p:childTnLst>
                          </p:cTn>
                        </p:par>
                        <p:par>
                          <p:cTn id="122" fill="hold">
                            <p:stCondLst>
                              <p:cond delay="500"/>
                            </p:stCondLst>
                            <p:childTnLst>
                              <p:par>
                                <p:cTn id="123" presetID="22" presetClass="entr" presetSubtype="8" fill="hold" grpId="0" nodeType="afterEffect">
                                  <p:stCondLst>
                                    <p:cond delay="0"/>
                                  </p:stCondLst>
                                  <p:childTnLst>
                                    <p:set>
                                      <p:cBhvr>
                                        <p:cTn id="124" dur="1" fill="hold">
                                          <p:stCondLst>
                                            <p:cond delay="0"/>
                                          </p:stCondLst>
                                        </p:cTn>
                                        <p:tgtEl>
                                          <p:spTgt spid="2">
                                            <p:txEl>
                                              <p:pRg st="5" end="5"/>
                                            </p:txEl>
                                          </p:spTgt>
                                        </p:tgtEl>
                                        <p:attrNameLst>
                                          <p:attrName>style.visibility</p:attrName>
                                        </p:attrNameLst>
                                      </p:cBhvr>
                                      <p:to>
                                        <p:strVal val="visible"/>
                                      </p:to>
                                    </p:set>
                                    <p:animEffect transition="in" filter="wipe(left)">
                                      <p:cBhvr>
                                        <p:cTn id="125" dur="5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3" grpId="0" uiExpand="1" build="p"/>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E781EA66-3C7E-D698-736A-3B6683C8C4DC}"/>
              </a:ext>
            </a:extLst>
          </p:cNvPr>
          <p:cNvSpPr txBox="1"/>
          <p:nvPr/>
        </p:nvSpPr>
        <p:spPr>
          <a:xfrm>
            <a:off x="623621" y="1694587"/>
            <a:ext cx="7896758" cy="1754326"/>
          </a:xfrm>
          <a:prstGeom prst="rect">
            <a:avLst/>
          </a:prstGeom>
          <a:noFill/>
        </p:spPr>
        <p:txBody>
          <a:bodyPr wrap="square">
            <a:spAutoFit/>
          </a:bodyPr>
          <a:lstStyle/>
          <a:p>
            <a:pPr algn="ctr"/>
            <a:r>
              <a:rPr lang="en-US" sz="5400" b="1">
                <a:ln w="10160">
                  <a:solidFill>
                    <a:schemeClr val="accent5"/>
                  </a:solidFill>
                  <a:prstDash val="solid"/>
                </a:ln>
                <a:solidFill>
                  <a:srgbClr val="FFFFFF"/>
                </a:solidFill>
                <a:effectLst>
                  <a:outerShdw blurRad="38100" dist="22860" dir="5400000" algn="tl" rotWithShape="0">
                    <a:srgbClr val="000000">
                      <a:alpha val="30000"/>
                    </a:srgbClr>
                  </a:outerShdw>
                </a:effectLst>
              </a:rPr>
              <a:t>HOW SHOULD WE </a:t>
            </a:r>
            <a:br>
              <a:rPr lang="en-US" sz="5400" b="1">
                <a:ln w="10160">
                  <a:solidFill>
                    <a:schemeClr val="accent5"/>
                  </a:solidFill>
                  <a:prstDash val="solid"/>
                </a:ln>
                <a:solidFill>
                  <a:srgbClr val="FFFFFF"/>
                </a:solidFill>
                <a:effectLst>
                  <a:outerShdw blurRad="38100" dist="22860" dir="5400000" algn="tl" rotWithShape="0">
                    <a:srgbClr val="000000">
                      <a:alpha val="30000"/>
                    </a:srgbClr>
                  </a:outerShdw>
                </a:effectLst>
              </a:rPr>
            </a:br>
            <a:r>
              <a:rPr lang="en-US" sz="5400" b="1">
                <a:ln w="10160">
                  <a:solidFill>
                    <a:schemeClr val="accent5"/>
                  </a:solidFill>
                  <a:prstDash val="solid"/>
                </a:ln>
                <a:solidFill>
                  <a:srgbClr val="FFFFFF"/>
                </a:solidFill>
                <a:effectLst>
                  <a:outerShdw blurRad="38100" dist="22860" dir="5400000" algn="tl" rotWithShape="0">
                    <a:srgbClr val="000000">
                      <a:alpha val="30000"/>
                    </a:srgbClr>
                  </a:outerShdw>
                </a:effectLst>
              </a:rPr>
              <a:t>FEAR GOD?</a:t>
            </a:r>
            <a:endParaRPr lang="es-ES" sz="5400" b="1"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Tree>
    <p:extLst>
      <p:ext uri="{BB962C8B-B14F-4D97-AF65-F5344CB8AC3E}">
        <p14:creationId xmlns:p14="http://schemas.microsoft.com/office/powerpoint/2010/main" val="149573327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duotone>
              <a:schemeClr val="accent5">
                <a:shade val="45000"/>
                <a:satMod val="135000"/>
              </a:schemeClr>
              <a:prstClr val="white"/>
            </a:duotone>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0" name="Imagen 9" descr="Imagen que contiene naturaleza, persona, exterior, montaña&#10;&#10;Descripción generada automáticamente">
            <a:extLst>
              <a:ext uri="{FF2B5EF4-FFF2-40B4-BE49-F238E27FC236}">
                <a16:creationId xmlns:a16="http://schemas.microsoft.com/office/drawing/2014/main" id="{868858FD-0B05-5C85-7C2D-7D326BEE38E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0467" y="1186641"/>
            <a:ext cx="2272703" cy="2632295"/>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3" name="CuadroTexto 2">
            <a:extLst>
              <a:ext uri="{FF2B5EF4-FFF2-40B4-BE49-F238E27FC236}">
                <a16:creationId xmlns:a16="http://schemas.microsoft.com/office/drawing/2014/main" id="{90F9DA35-0730-CE33-AF63-7D7D5B46981C}"/>
              </a:ext>
            </a:extLst>
          </p:cNvPr>
          <p:cNvSpPr txBox="1"/>
          <p:nvPr/>
        </p:nvSpPr>
        <p:spPr>
          <a:xfrm>
            <a:off x="0" y="0"/>
            <a:ext cx="9143999" cy="769441"/>
          </a:xfrm>
          <a:prstGeom prst="rect">
            <a:avLst/>
          </a:prstGeom>
          <a:noFill/>
        </p:spPr>
        <p:txBody>
          <a:bodyPr wrap="square">
            <a:spAutoFit/>
          </a:bodyPr>
          <a:lstStyle/>
          <a:p>
            <a:pPr algn="ctr"/>
            <a:r>
              <a:rPr lang="en-US" sz="4400" b="1">
                <a:ln w="19050">
                  <a:solidFill>
                    <a:schemeClr val="accent5">
                      <a:lumMod val="50000"/>
                    </a:schemeClr>
                  </a:solidFill>
                  <a:prstDash val="solid"/>
                </a:ln>
                <a:solidFill>
                  <a:srgbClr val="FFFFFF"/>
                </a:solidFill>
                <a:effectLst>
                  <a:outerShdw dist="38100" dir="2700000" algn="tl" rotWithShape="0">
                    <a:schemeClr val="accent5">
                      <a:lumMod val="50000"/>
                    </a:schemeClr>
                  </a:outerShdw>
                </a:effectLst>
              </a:rPr>
              <a:t>WHAT DOES FEARING GOD MEAN?</a:t>
            </a:r>
            <a:endParaRPr lang="es-ES" sz="4400" b="1" dirty="0">
              <a:ln w="19050">
                <a:solidFill>
                  <a:schemeClr val="accent5">
                    <a:lumMod val="50000"/>
                  </a:schemeClr>
                </a:solidFill>
                <a:prstDash val="solid"/>
              </a:ln>
              <a:solidFill>
                <a:srgbClr val="FFFFFF"/>
              </a:solidFill>
              <a:effectLst>
                <a:outerShdw dist="38100" dir="2700000" algn="tl" rotWithShape="0">
                  <a:schemeClr val="accent5">
                    <a:lumMod val="50000"/>
                  </a:schemeClr>
                </a:outerShdw>
              </a:effectLst>
            </a:endParaRPr>
          </a:p>
        </p:txBody>
      </p:sp>
      <p:sp>
        <p:nvSpPr>
          <p:cNvPr id="4" name="CuadroTexto 3">
            <a:extLst>
              <a:ext uri="{FF2B5EF4-FFF2-40B4-BE49-F238E27FC236}">
                <a16:creationId xmlns:a16="http://schemas.microsoft.com/office/drawing/2014/main" id="{06AB4BCB-D312-C670-9961-DDD72982E9AF}"/>
              </a:ext>
            </a:extLst>
          </p:cNvPr>
          <p:cNvSpPr txBox="1"/>
          <p:nvPr/>
        </p:nvSpPr>
        <p:spPr>
          <a:xfrm>
            <a:off x="2286000" y="1075445"/>
            <a:ext cx="6777533" cy="646331"/>
          </a:xfrm>
          <a:prstGeom prst="rect">
            <a:avLst/>
          </a:prstGeom>
          <a:noFill/>
        </p:spPr>
        <p:txBody>
          <a:bodyPr wrap="square" rtlCol="0">
            <a:spAutoFit/>
          </a:bodyPr>
          <a:lstStyle/>
          <a:p>
            <a:pPr>
              <a:spcBef>
                <a:spcPts val="600"/>
              </a:spcBef>
            </a:pPr>
            <a:r>
              <a:rPr lang="en-US" b="1"/>
              <a:t>Fearing God means to revere Him, to respect Him, and to admire Him. It involves being loyal to God and surrendering to His will.</a:t>
            </a:r>
            <a:endParaRPr lang="es-ES" b="1" dirty="0"/>
          </a:p>
        </p:txBody>
      </p:sp>
      <p:sp>
        <p:nvSpPr>
          <p:cNvPr id="6" name="CuadroTexto 5">
            <a:extLst>
              <a:ext uri="{FF2B5EF4-FFF2-40B4-BE49-F238E27FC236}">
                <a16:creationId xmlns:a16="http://schemas.microsoft.com/office/drawing/2014/main" id="{7B5C7BBF-C626-8554-45E9-4FC043475BE2}"/>
              </a:ext>
            </a:extLst>
          </p:cNvPr>
          <p:cNvSpPr txBox="1"/>
          <p:nvPr/>
        </p:nvSpPr>
        <p:spPr>
          <a:xfrm>
            <a:off x="960474" y="665999"/>
            <a:ext cx="7223050" cy="338554"/>
          </a:xfrm>
          <a:prstGeom prst="rect">
            <a:avLst/>
          </a:prstGeom>
          <a:noFill/>
        </p:spPr>
        <p:txBody>
          <a:bodyPr wrap="square">
            <a:spAutoFit/>
            <a:scene3d>
              <a:camera prst="orthographicFront"/>
              <a:lightRig rig="threePt" dir="t"/>
            </a:scene3d>
            <a:sp3d extrusionH="57150">
              <a:bevelT w="38100" h="38100"/>
            </a:sp3d>
          </a:bodyPr>
          <a:lstStyle/>
          <a:p>
            <a:pPr algn="ctr"/>
            <a:r>
              <a:rPr lang="es-ES" sz="1600" b="1">
                <a:solidFill>
                  <a:schemeClr val="tx2">
                    <a:lumMod val="50000"/>
                  </a:schemeClr>
                </a:solidFill>
                <a:latin typeface="Comic Sans MS" panose="030F0702030302020204" pitchFamily="66" charset="0"/>
              </a:rPr>
              <a:t>“</a:t>
            </a:r>
            <a:r>
              <a:rPr lang="en-US" sz="1600" b="1">
                <a:solidFill>
                  <a:schemeClr val="tx2">
                    <a:lumMod val="50000"/>
                  </a:schemeClr>
                </a:solidFill>
                <a:latin typeface="Comic Sans MS" panose="030F0702030302020204" pitchFamily="66" charset="0"/>
              </a:rPr>
              <a:t>[…] but I did not do so, because of the fear of God.</a:t>
            </a:r>
            <a:r>
              <a:rPr lang="es-ES" sz="1600" b="1">
                <a:solidFill>
                  <a:schemeClr val="tx2">
                    <a:lumMod val="50000"/>
                  </a:schemeClr>
                </a:solidFill>
                <a:latin typeface="Comic Sans MS" panose="030F0702030302020204" pitchFamily="66" charset="0"/>
              </a:rPr>
              <a:t>” </a:t>
            </a:r>
            <a:r>
              <a:rPr lang="es-ES" sz="1200" b="1">
                <a:solidFill>
                  <a:schemeClr val="tx2">
                    <a:lumMod val="50000"/>
                  </a:schemeClr>
                </a:solidFill>
                <a:latin typeface="Comic Sans MS" panose="030F0702030302020204" pitchFamily="66" charset="0"/>
              </a:rPr>
              <a:t>(Nehemiah 5:15</a:t>
            </a:r>
            <a:r>
              <a:rPr lang="es-ES" sz="1200" b="1" dirty="0">
                <a:solidFill>
                  <a:schemeClr val="tx2">
                    <a:lumMod val="50000"/>
                  </a:schemeClr>
                </a:solidFill>
                <a:latin typeface="Comic Sans MS" panose="030F0702030302020204" pitchFamily="66" charset="0"/>
              </a:rPr>
              <a:t>)</a:t>
            </a:r>
          </a:p>
        </p:txBody>
      </p:sp>
      <p:pic>
        <p:nvPicPr>
          <p:cNvPr id="5" name="Imagen 4" descr="Imagen que contiene persona, hombre, mujer, agua&#10;&#10;Descripción generada automáticamente">
            <a:extLst>
              <a:ext uri="{FF2B5EF4-FFF2-40B4-BE49-F238E27FC236}">
                <a16:creationId xmlns:a16="http://schemas.microsoft.com/office/drawing/2014/main" id="{A96E1BF5-F5D0-3803-315C-5E3E3A866B1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366014" y="1845123"/>
            <a:ext cx="2622042" cy="3146450"/>
          </a:xfrm>
          <a:prstGeom prst="roundRect">
            <a:avLst>
              <a:gd name="adj" fmla="val 0"/>
            </a:avLst>
          </a:prstGeom>
          <a:solidFill>
            <a:srgbClr val="FFFFFF"/>
          </a:solidFill>
          <a:ln w="76200" cap="sq">
            <a:solidFill>
              <a:schemeClr val="tx2">
                <a:lumMod val="50000"/>
              </a:schemeClr>
            </a:solidFill>
            <a:miter lim="800000"/>
          </a:ln>
          <a:effectLst/>
          <a:scene3d>
            <a:camera prst="orthographicFront"/>
            <a:lightRig rig="threePt" dir="t">
              <a:rot lat="0" lon="0" rev="2700000"/>
            </a:lightRig>
          </a:scene3d>
          <a:sp3d contourW="6350">
            <a:bevelT h="38100"/>
            <a:contourClr>
              <a:srgbClr val="C0C0C0"/>
            </a:contourClr>
          </a:sp3d>
        </p:spPr>
      </p:pic>
      <p:sp>
        <p:nvSpPr>
          <p:cNvPr id="12" name="CuadroTexto 11">
            <a:extLst>
              <a:ext uri="{FF2B5EF4-FFF2-40B4-BE49-F238E27FC236}">
                <a16:creationId xmlns:a16="http://schemas.microsoft.com/office/drawing/2014/main" id="{85102F4B-1779-88EA-034A-93E62AA5EBFF}"/>
              </a:ext>
            </a:extLst>
          </p:cNvPr>
          <p:cNvSpPr txBox="1"/>
          <p:nvPr/>
        </p:nvSpPr>
        <p:spPr>
          <a:xfrm>
            <a:off x="82794" y="3891688"/>
            <a:ext cx="6210070" cy="1200329"/>
          </a:xfrm>
          <a:prstGeom prst="rect">
            <a:avLst/>
          </a:prstGeom>
          <a:noFill/>
        </p:spPr>
        <p:txBody>
          <a:bodyPr wrap="square">
            <a:spAutoFit/>
          </a:bodyPr>
          <a:lstStyle/>
          <a:p>
            <a:pPr>
              <a:spcBef>
                <a:spcPts val="600"/>
              </a:spcBef>
            </a:pPr>
            <a:r>
              <a:rPr lang="en-US" b="1"/>
              <a:t>We fear God, we respect Him, and we revere Him because of His infinite wisdom, His unbelievable power, and his amazing grace. Fearing God involves submitting to His will and living for Him.</a:t>
            </a:r>
            <a:endParaRPr lang="es-ES" b="1" dirty="0"/>
          </a:p>
        </p:txBody>
      </p:sp>
      <p:sp>
        <p:nvSpPr>
          <p:cNvPr id="14" name="CuadroTexto 13">
            <a:extLst>
              <a:ext uri="{FF2B5EF4-FFF2-40B4-BE49-F238E27FC236}">
                <a16:creationId xmlns:a16="http://schemas.microsoft.com/office/drawing/2014/main" id="{19175CD2-FD02-95FF-4975-445D20A6E998}"/>
              </a:ext>
            </a:extLst>
          </p:cNvPr>
          <p:cNvSpPr txBox="1"/>
          <p:nvPr/>
        </p:nvSpPr>
        <p:spPr>
          <a:xfrm>
            <a:off x="2286000" y="1941073"/>
            <a:ext cx="3931920" cy="1754326"/>
          </a:xfrm>
          <a:prstGeom prst="rect">
            <a:avLst/>
          </a:prstGeom>
          <a:noFill/>
        </p:spPr>
        <p:txBody>
          <a:bodyPr wrap="square">
            <a:spAutoFit/>
          </a:bodyPr>
          <a:lstStyle/>
          <a:p>
            <a:pPr>
              <a:spcBef>
                <a:spcPts val="600"/>
              </a:spcBef>
            </a:pPr>
            <a:r>
              <a:rPr lang="en-US" b="1"/>
              <a:t>We must know God in order to fear Him. We must understand who He is and what He can do in our lives. Like Abraham, we must put our focus on God instead of on ourselves. God must be first (Gn. 22:12).</a:t>
            </a:r>
            <a:endParaRPr lang="es-ES" b="1" dirty="0"/>
          </a:p>
        </p:txBody>
      </p:sp>
    </p:spTree>
    <p:extLst>
      <p:ext uri="{BB962C8B-B14F-4D97-AF65-F5344CB8AC3E}">
        <p14:creationId xmlns:p14="http://schemas.microsoft.com/office/powerpoint/2010/main" val="36991028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31" presetClass="entr" presetSubtype="0" fill="hold" grpId="0" nodeType="after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p:cTn id="16" dur="1000" fill="hold"/>
                                        <p:tgtEl>
                                          <p:spTgt spid="6"/>
                                        </p:tgtEl>
                                        <p:attrNameLst>
                                          <p:attrName>ppt_w</p:attrName>
                                        </p:attrNameLst>
                                      </p:cBhvr>
                                      <p:tavLst>
                                        <p:tav tm="0">
                                          <p:val>
                                            <p:fltVal val="0"/>
                                          </p:val>
                                        </p:tav>
                                        <p:tav tm="100000">
                                          <p:val>
                                            <p:strVal val="#ppt_w"/>
                                          </p:val>
                                        </p:tav>
                                      </p:tavLst>
                                    </p:anim>
                                    <p:anim calcmode="lin" valueType="num">
                                      <p:cBhvr>
                                        <p:cTn id="17" dur="1000" fill="hold"/>
                                        <p:tgtEl>
                                          <p:spTgt spid="6"/>
                                        </p:tgtEl>
                                        <p:attrNameLst>
                                          <p:attrName>ppt_h</p:attrName>
                                        </p:attrNameLst>
                                      </p:cBhvr>
                                      <p:tavLst>
                                        <p:tav tm="0">
                                          <p:val>
                                            <p:fltVal val="0"/>
                                          </p:val>
                                        </p:tav>
                                        <p:tav tm="100000">
                                          <p:val>
                                            <p:strVal val="#ppt_h"/>
                                          </p:val>
                                        </p:tav>
                                      </p:tavLst>
                                    </p:anim>
                                    <p:anim calcmode="lin" valueType="num">
                                      <p:cBhvr>
                                        <p:cTn id="18" dur="1000" fill="hold"/>
                                        <p:tgtEl>
                                          <p:spTgt spid="6"/>
                                        </p:tgtEl>
                                        <p:attrNameLst>
                                          <p:attrName>style.rotation</p:attrName>
                                        </p:attrNameLst>
                                      </p:cBhvr>
                                      <p:tavLst>
                                        <p:tav tm="0">
                                          <p:val>
                                            <p:fltVal val="90"/>
                                          </p:val>
                                        </p:tav>
                                        <p:tav tm="100000">
                                          <p:val>
                                            <p:fltVal val="0"/>
                                          </p:val>
                                        </p:tav>
                                      </p:tavLst>
                                    </p:anim>
                                    <p:animEffect transition="in" filter="fade">
                                      <p:cBhvr>
                                        <p:cTn id="19" dur="10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17" presetClass="entr" presetSubtype="8" fill="hold" nodeType="clickEffect">
                                  <p:stCondLst>
                                    <p:cond delay="0"/>
                                  </p:stCondLst>
                                  <p:childTnLst>
                                    <p:set>
                                      <p:cBhvr>
                                        <p:cTn id="23" dur="1" fill="hold">
                                          <p:stCondLst>
                                            <p:cond delay="0"/>
                                          </p:stCondLst>
                                        </p:cTn>
                                        <p:tgtEl>
                                          <p:spTgt spid="10"/>
                                        </p:tgtEl>
                                        <p:attrNameLst>
                                          <p:attrName>style.visibility</p:attrName>
                                        </p:attrNameLst>
                                      </p:cBhvr>
                                      <p:to>
                                        <p:strVal val="visible"/>
                                      </p:to>
                                    </p:set>
                                    <p:anim calcmode="lin" valueType="num">
                                      <p:cBhvr>
                                        <p:cTn id="24" dur="500" fill="hold"/>
                                        <p:tgtEl>
                                          <p:spTgt spid="10"/>
                                        </p:tgtEl>
                                        <p:attrNameLst>
                                          <p:attrName>ppt_x</p:attrName>
                                        </p:attrNameLst>
                                      </p:cBhvr>
                                      <p:tavLst>
                                        <p:tav tm="0">
                                          <p:val>
                                            <p:strVal val="#ppt_x-#ppt_w/2"/>
                                          </p:val>
                                        </p:tav>
                                        <p:tav tm="100000">
                                          <p:val>
                                            <p:strVal val="#ppt_x"/>
                                          </p:val>
                                        </p:tav>
                                      </p:tavLst>
                                    </p:anim>
                                    <p:anim calcmode="lin" valueType="num">
                                      <p:cBhvr>
                                        <p:cTn id="25" dur="500" fill="hold"/>
                                        <p:tgtEl>
                                          <p:spTgt spid="10"/>
                                        </p:tgtEl>
                                        <p:attrNameLst>
                                          <p:attrName>ppt_y</p:attrName>
                                        </p:attrNameLst>
                                      </p:cBhvr>
                                      <p:tavLst>
                                        <p:tav tm="0">
                                          <p:val>
                                            <p:strVal val="#ppt_y"/>
                                          </p:val>
                                        </p:tav>
                                        <p:tav tm="100000">
                                          <p:val>
                                            <p:strVal val="#ppt_y"/>
                                          </p:val>
                                        </p:tav>
                                      </p:tavLst>
                                    </p:anim>
                                    <p:anim calcmode="lin" valueType="num">
                                      <p:cBhvr>
                                        <p:cTn id="26" dur="500" fill="hold"/>
                                        <p:tgtEl>
                                          <p:spTgt spid="10"/>
                                        </p:tgtEl>
                                        <p:attrNameLst>
                                          <p:attrName>ppt_w</p:attrName>
                                        </p:attrNameLst>
                                      </p:cBhvr>
                                      <p:tavLst>
                                        <p:tav tm="0">
                                          <p:val>
                                            <p:fltVal val="0"/>
                                          </p:val>
                                        </p:tav>
                                        <p:tav tm="100000">
                                          <p:val>
                                            <p:strVal val="#ppt_w"/>
                                          </p:val>
                                        </p:tav>
                                      </p:tavLst>
                                    </p:anim>
                                    <p:anim calcmode="lin" valueType="num">
                                      <p:cBhvr>
                                        <p:cTn id="27" dur="500" fill="hold"/>
                                        <p:tgtEl>
                                          <p:spTgt spid="10"/>
                                        </p:tgtEl>
                                        <p:attrNameLst>
                                          <p:attrName>ppt_h</p:attrName>
                                        </p:attrNameLst>
                                      </p:cBhvr>
                                      <p:tavLst>
                                        <p:tav tm="0">
                                          <p:val>
                                            <p:strVal val="#ppt_h"/>
                                          </p:val>
                                        </p:tav>
                                        <p:tav tm="100000">
                                          <p:val>
                                            <p:strVal val="#ppt_h"/>
                                          </p:val>
                                        </p:tav>
                                      </p:tavLst>
                                    </p:anim>
                                  </p:childTnLst>
                                </p:cTn>
                              </p:par>
                            </p:childTnLst>
                          </p:cTn>
                        </p:par>
                        <p:par>
                          <p:cTn id="28" fill="hold">
                            <p:stCondLst>
                              <p:cond delay="500"/>
                            </p:stCondLst>
                            <p:childTnLst>
                              <p:par>
                                <p:cTn id="29" presetID="22" presetClass="entr" presetSubtype="8" fill="hold" grpId="0" nodeType="after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wipe(left)">
                                      <p:cBhvr>
                                        <p:cTn id="31" dur="500"/>
                                        <p:tgtEl>
                                          <p:spTgt spid="4"/>
                                        </p:tgtEl>
                                      </p:cBhvr>
                                    </p:animEffect>
                                  </p:childTnLst>
                                </p:cTn>
                              </p:par>
                            </p:childTnLst>
                          </p:cTn>
                        </p:par>
                      </p:childTnLst>
                    </p:cTn>
                  </p:par>
                  <p:par>
                    <p:cTn id="32" fill="hold">
                      <p:stCondLst>
                        <p:cond delay="indefinite"/>
                      </p:stCondLst>
                      <p:childTnLst>
                        <p:par>
                          <p:cTn id="33" fill="hold">
                            <p:stCondLst>
                              <p:cond delay="0"/>
                            </p:stCondLst>
                            <p:childTnLst>
                              <p:par>
                                <p:cTn id="34" presetID="37" presetClass="entr" presetSubtype="0" fill="hold" grpId="0" nodeType="click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fade">
                                      <p:cBhvr>
                                        <p:cTn id="36" dur="1000"/>
                                        <p:tgtEl>
                                          <p:spTgt spid="14"/>
                                        </p:tgtEl>
                                      </p:cBhvr>
                                    </p:animEffect>
                                    <p:anim calcmode="lin" valueType="num">
                                      <p:cBhvr>
                                        <p:cTn id="37" dur="1000" fill="hold"/>
                                        <p:tgtEl>
                                          <p:spTgt spid="14"/>
                                        </p:tgtEl>
                                        <p:attrNameLst>
                                          <p:attrName>ppt_x</p:attrName>
                                        </p:attrNameLst>
                                      </p:cBhvr>
                                      <p:tavLst>
                                        <p:tav tm="0">
                                          <p:val>
                                            <p:strVal val="#ppt_x"/>
                                          </p:val>
                                        </p:tav>
                                        <p:tav tm="100000">
                                          <p:val>
                                            <p:strVal val="#ppt_x"/>
                                          </p:val>
                                        </p:tav>
                                      </p:tavLst>
                                    </p:anim>
                                    <p:anim calcmode="lin" valueType="num">
                                      <p:cBhvr>
                                        <p:cTn id="38" dur="900" decel="100000" fill="hold"/>
                                        <p:tgtEl>
                                          <p:spTgt spid="14"/>
                                        </p:tgtEl>
                                        <p:attrNameLst>
                                          <p:attrName>ppt_y</p:attrName>
                                        </p:attrNameLst>
                                      </p:cBhvr>
                                      <p:tavLst>
                                        <p:tav tm="0">
                                          <p:val>
                                            <p:strVal val="#ppt_y+1"/>
                                          </p:val>
                                        </p:tav>
                                        <p:tav tm="100000">
                                          <p:val>
                                            <p:strVal val="#ppt_y-.03"/>
                                          </p:val>
                                        </p:tav>
                                      </p:tavLst>
                                    </p:anim>
                                    <p:anim calcmode="lin" valueType="num">
                                      <p:cBhvr>
                                        <p:cTn id="39" dur="100" accel="100000" fill="hold">
                                          <p:stCondLst>
                                            <p:cond delay="900"/>
                                          </p:stCondLst>
                                        </p:cTn>
                                        <p:tgtEl>
                                          <p:spTgt spid="14"/>
                                        </p:tgtEl>
                                        <p:attrNameLst>
                                          <p:attrName>ppt_y</p:attrName>
                                        </p:attrNameLst>
                                      </p:cBhvr>
                                      <p:tavLst>
                                        <p:tav tm="0">
                                          <p:val>
                                            <p:strVal val="#ppt_y-.03"/>
                                          </p:val>
                                        </p:tav>
                                        <p:tav tm="100000">
                                          <p:val>
                                            <p:strVal val="#ppt_y"/>
                                          </p:val>
                                        </p:tav>
                                      </p:tavLst>
                                    </p:anim>
                                  </p:childTnLst>
                                </p:cTn>
                              </p:par>
                              <p:par>
                                <p:cTn id="40" presetID="37" presetClass="entr" presetSubtype="0" fill="hold" nodeType="withEffect">
                                  <p:stCondLst>
                                    <p:cond delay="0"/>
                                  </p:stCondLst>
                                  <p:childTnLst>
                                    <p:set>
                                      <p:cBhvr>
                                        <p:cTn id="41" dur="1" fill="hold">
                                          <p:stCondLst>
                                            <p:cond delay="0"/>
                                          </p:stCondLst>
                                        </p:cTn>
                                        <p:tgtEl>
                                          <p:spTgt spid="5"/>
                                        </p:tgtEl>
                                        <p:attrNameLst>
                                          <p:attrName>style.visibility</p:attrName>
                                        </p:attrNameLst>
                                      </p:cBhvr>
                                      <p:to>
                                        <p:strVal val="visible"/>
                                      </p:to>
                                    </p:set>
                                    <p:animEffect transition="in" filter="fade">
                                      <p:cBhvr>
                                        <p:cTn id="42" dur="1000"/>
                                        <p:tgtEl>
                                          <p:spTgt spid="5"/>
                                        </p:tgtEl>
                                      </p:cBhvr>
                                    </p:animEffect>
                                    <p:anim calcmode="lin" valueType="num">
                                      <p:cBhvr>
                                        <p:cTn id="43" dur="1000" fill="hold"/>
                                        <p:tgtEl>
                                          <p:spTgt spid="5"/>
                                        </p:tgtEl>
                                        <p:attrNameLst>
                                          <p:attrName>ppt_x</p:attrName>
                                        </p:attrNameLst>
                                      </p:cBhvr>
                                      <p:tavLst>
                                        <p:tav tm="0">
                                          <p:val>
                                            <p:strVal val="#ppt_x"/>
                                          </p:val>
                                        </p:tav>
                                        <p:tav tm="100000">
                                          <p:val>
                                            <p:strVal val="#ppt_x"/>
                                          </p:val>
                                        </p:tav>
                                      </p:tavLst>
                                    </p:anim>
                                    <p:anim calcmode="lin" valueType="num">
                                      <p:cBhvr>
                                        <p:cTn id="44" dur="900" decel="100000" fill="hold"/>
                                        <p:tgtEl>
                                          <p:spTgt spid="5"/>
                                        </p:tgtEl>
                                        <p:attrNameLst>
                                          <p:attrName>ppt_y</p:attrName>
                                        </p:attrNameLst>
                                      </p:cBhvr>
                                      <p:tavLst>
                                        <p:tav tm="0">
                                          <p:val>
                                            <p:strVal val="#ppt_y+1"/>
                                          </p:val>
                                        </p:tav>
                                        <p:tav tm="100000">
                                          <p:val>
                                            <p:strVal val="#ppt_y-.03"/>
                                          </p:val>
                                        </p:tav>
                                      </p:tavLst>
                                    </p:anim>
                                    <p:anim calcmode="lin" valueType="num">
                                      <p:cBhvr>
                                        <p:cTn id="45"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12"/>
                                        </p:tgtEl>
                                        <p:attrNameLst>
                                          <p:attrName>style.visibility</p:attrName>
                                        </p:attrNameLst>
                                      </p:cBhvr>
                                      <p:to>
                                        <p:strVal val="visible"/>
                                      </p:to>
                                    </p:set>
                                    <p:animEffect transition="in" filter="wipe(left)">
                                      <p:cBhvr>
                                        <p:cTn id="5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6" grpId="0"/>
      <p:bldP spid="12" grpId="0"/>
      <p:bldP spid="14"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7" name="Rectángulo 16">
            <a:extLst>
              <a:ext uri="{FF2B5EF4-FFF2-40B4-BE49-F238E27FC236}">
                <a16:creationId xmlns:a16="http://schemas.microsoft.com/office/drawing/2014/main" id="{BBAD5AFA-EAFC-4DB0-ABD4-E84530FB54B8}"/>
              </a:ext>
            </a:extLst>
          </p:cNvPr>
          <p:cNvSpPr>
            <a:spLocks noGrp="1" noRot="1" noMove="1" noResize="1" noEditPoints="1" noAdjustHandles="1" noChangeArrowheads="1" noChangeShapeType="1"/>
          </p:cNvSpPr>
          <p:nvPr/>
        </p:nvSpPr>
        <p:spPr>
          <a:xfrm>
            <a:off x="0" y="0"/>
            <a:ext cx="9144000" cy="1194673"/>
          </a:xfrm>
          <a:prstGeom prst="rect">
            <a:avLst/>
          </a:prstGeom>
          <a:blipFill>
            <a:blip r:embed="rId3">
              <a:extLst>
                <a:ext uri="{BEBA8EAE-BF5A-486C-A8C5-ECC9F3942E4B}">
                  <a14:imgProps xmlns:a14="http://schemas.microsoft.com/office/drawing/2010/main">
                    <a14:imgLayer r:embed="rId4">
                      <a14:imgEffect>
                        <a14:brightnessContrast bright="20000"/>
                      </a14:imgEffect>
                    </a14:imgLayer>
                  </a14:imgProps>
                </a:ext>
              </a:extLst>
            </a:blip>
            <a:stretch>
              <a:fillRect/>
            </a:stretch>
          </a:blipFill>
          <a:ln>
            <a:solidFill>
              <a:schemeClr val="bg1"/>
            </a:solidFill>
          </a:ln>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8" name="Rectángulo: esquinas redondeadas 17">
            <a:extLst>
              <a:ext uri="{FF2B5EF4-FFF2-40B4-BE49-F238E27FC236}">
                <a16:creationId xmlns:a16="http://schemas.microsoft.com/office/drawing/2014/main" id="{C1FE339F-D211-5139-8653-32DBD0DAA985}"/>
              </a:ext>
            </a:extLst>
          </p:cNvPr>
          <p:cNvSpPr>
            <a:spLocks noGrp="1" noRot="1" noMove="1" noResize="1" noEditPoints="1" noAdjustHandles="1" noChangeArrowheads="1" noChangeShapeType="1"/>
          </p:cNvSpPr>
          <p:nvPr/>
        </p:nvSpPr>
        <p:spPr>
          <a:xfrm>
            <a:off x="76809" y="1234766"/>
            <a:ext cx="8990382" cy="3854250"/>
          </a:xfrm>
          <a:prstGeom prst="roundRect">
            <a:avLst>
              <a:gd name="adj" fmla="val 2978"/>
            </a:avLst>
          </a:prstGeom>
          <a:solidFill>
            <a:schemeClr val="bg2">
              <a:lumMod val="20000"/>
              <a:lumOff val="80000"/>
              <a:alpha val="87000"/>
            </a:schemeClr>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12" name="Imagen 11" descr="Un dibujo de una persona&#10;&#10;Descripción generada automáticamente con confianza media">
            <a:extLst>
              <a:ext uri="{FF2B5EF4-FFF2-40B4-BE49-F238E27FC236}">
                <a16:creationId xmlns:a16="http://schemas.microsoft.com/office/drawing/2014/main" id="{F88C3D15-4305-986C-AC5C-E29B7693E13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59695" y="2365626"/>
            <a:ext cx="1964851" cy="1473638"/>
          </a:xfrm>
          <a:prstGeom prst="round2DiagRect">
            <a:avLst>
              <a:gd name="adj1" fmla="val 13172"/>
              <a:gd name="adj2" fmla="val 20876"/>
            </a:avLst>
          </a:prstGeom>
          <a:ln w="38100" cap="sq">
            <a:solidFill>
              <a:schemeClr val="accent2">
                <a:lumMod val="60000"/>
                <a:lumOff val="40000"/>
              </a:schemeClr>
            </a:solidFill>
            <a:miter lim="800000"/>
          </a:ln>
          <a:effectLst>
            <a:outerShdw blurRad="254000" algn="tl" rotWithShape="0">
              <a:srgbClr val="000000">
                <a:alpha val="43000"/>
              </a:srgbClr>
            </a:outerShdw>
          </a:effectLst>
        </p:spPr>
      </p:pic>
      <p:sp>
        <p:nvSpPr>
          <p:cNvPr id="3" name="CuadroTexto 2">
            <a:extLst>
              <a:ext uri="{FF2B5EF4-FFF2-40B4-BE49-F238E27FC236}">
                <a16:creationId xmlns:a16="http://schemas.microsoft.com/office/drawing/2014/main" id="{8EF30F88-42FF-2720-93D1-5857E83F3A2D}"/>
              </a:ext>
            </a:extLst>
          </p:cNvPr>
          <p:cNvSpPr txBox="1"/>
          <p:nvPr/>
        </p:nvSpPr>
        <p:spPr>
          <a:xfrm>
            <a:off x="0" y="0"/>
            <a:ext cx="9144000" cy="707886"/>
          </a:xfrm>
          <a:prstGeom prst="rect">
            <a:avLst/>
          </a:prstGeom>
          <a:noFill/>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4000" b="1">
                <a:ln/>
                <a:solidFill>
                  <a:schemeClr val="accent3"/>
                </a:solidFill>
              </a:rPr>
              <a:t>FEARING GOD IN A PRACTICAL WAY</a:t>
            </a:r>
            <a:endParaRPr lang="es-ES" sz="4000" b="1" dirty="0">
              <a:ln/>
              <a:solidFill>
                <a:schemeClr val="accent3"/>
              </a:solidFill>
            </a:endParaRPr>
          </a:p>
        </p:txBody>
      </p:sp>
      <p:sp>
        <p:nvSpPr>
          <p:cNvPr id="5" name="CuadroTexto 4">
            <a:extLst>
              <a:ext uri="{FF2B5EF4-FFF2-40B4-BE49-F238E27FC236}">
                <a16:creationId xmlns:a16="http://schemas.microsoft.com/office/drawing/2014/main" id="{C8275038-6183-5EAB-67FD-84449FF26C38}"/>
              </a:ext>
            </a:extLst>
          </p:cNvPr>
          <p:cNvSpPr txBox="1"/>
          <p:nvPr/>
        </p:nvSpPr>
        <p:spPr>
          <a:xfrm>
            <a:off x="545463" y="573323"/>
            <a:ext cx="5422605" cy="584775"/>
          </a:xfrm>
          <a:prstGeom prst="rect">
            <a:avLst/>
          </a:prstGeom>
          <a:noFill/>
        </p:spPr>
        <p:txBody>
          <a:bodyPr wrap="square">
            <a:spAutoFit/>
          </a:bodyPr>
          <a:lstStyle/>
          <a:p>
            <a:pPr algn="ctr"/>
            <a:r>
              <a:rPr lang="es-ES" sz="1600" b="1">
                <a:solidFill>
                  <a:schemeClr val="accent4">
                    <a:lumMod val="50000"/>
                  </a:schemeClr>
                </a:solidFill>
                <a:effectLst>
                  <a:glow rad="127000">
                    <a:schemeClr val="bg1"/>
                  </a:glow>
                  <a:outerShdw blurRad="38100" dist="38100" dir="2700000" algn="tl">
                    <a:srgbClr val="000000">
                      <a:alpha val="43137"/>
                    </a:srgbClr>
                  </a:outerShdw>
                </a:effectLst>
                <a:latin typeface="Comic Sans MS" panose="030F0702030302020204" pitchFamily="66" charset="0"/>
              </a:rPr>
              <a:t>“</a:t>
            </a:r>
            <a:r>
              <a:rPr lang="en-US" sz="1600" b="1">
                <a:solidFill>
                  <a:schemeClr val="accent4">
                    <a:lumMod val="50000"/>
                  </a:schemeClr>
                </a:solidFill>
                <a:effectLst>
                  <a:glow rad="127000">
                    <a:schemeClr val="bg1"/>
                  </a:glow>
                  <a:outerShdw blurRad="38100" dist="38100" dir="2700000" algn="tl">
                    <a:srgbClr val="000000">
                      <a:alpha val="43137"/>
                    </a:srgbClr>
                  </a:outerShdw>
                </a:effectLst>
                <a:latin typeface="Comic Sans MS" panose="030F0702030302020204" pitchFamily="66" charset="0"/>
              </a:rPr>
              <a:t>[…] Fear God and keep His commandments,</a:t>
            </a:r>
            <a:br>
              <a:rPr lang="en-US" sz="1600" b="1">
                <a:solidFill>
                  <a:schemeClr val="accent4">
                    <a:lumMod val="50000"/>
                  </a:schemeClr>
                </a:solidFill>
                <a:effectLst>
                  <a:glow rad="127000">
                    <a:schemeClr val="bg1"/>
                  </a:glow>
                  <a:outerShdw blurRad="38100" dist="38100" dir="2700000" algn="tl">
                    <a:srgbClr val="000000">
                      <a:alpha val="43137"/>
                    </a:srgbClr>
                  </a:outerShdw>
                </a:effectLst>
                <a:latin typeface="Comic Sans MS" panose="030F0702030302020204" pitchFamily="66" charset="0"/>
              </a:rPr>
            </a:br>
            <a:r>
              <a:rPr lang="en-US" sz="1600" b="1">
                <a:solidFill>
                  <a:schemeClr val="accent4">
                    <a:lumMod val="50000"/>
                  </a:schemeClr>
                </a:solidFill>
                <a:effectLst>
                  <a:glow rad="127000">
                    <a:schemeClr val="bg1"/>
                  </a:glow>
                  <a:outerShdw blurRad="38100" dist="38100" dir="2700000" algn="tl">
                    <a:srgbClr val="000000">
                      <a:alpha val="43137"/>
                    </a:srgbClr>
                  </a:outerShdw>
                </a:effectLst>
                <a:latin typeface="Comic Sans MS" panose="030F0702030302020204" pitchFamily="66" charset="0"/>
              </a:rPr>
              <a:t>for this is man’s all.</a:t>
            </a:r>
            <a:r>
              <a:rPr lang="es-ES" sz="1600" b="1">
                <a:solidFill>
                  <a:schemeClr val="accent4">
                    <a:lumMod val="50000"/>
                  </a:schemeClr>
                </a:solidFill>
                <a:effectLst>
                  <a:glow rad="127000">
                    <a:schemeClr val="bg1"/>
                  </a:glow>
                  <a:outerShdw blurRad="38100" dist="38100" dir="2700000" algn="tl">
                    <a:srgbClr val="000000">
                      <a:alpha val="43137"/>
                    </a:srgbClr>
                  </a:outerShdw>
                </a:effectLst>
                <a:latin typeface="Comic Sans MS" panose="030F0702030302020204" pitchFamily="66" charset="0"/>
              </a:rPr>
              <a:t>” </a:t>
            </a:r>
            <a:r>
              <a:rPr lang="es-ES" sz="1200" b="1">
                <a:solidFill>
                  <a:schemeClr val="accent4">
                    <a:lumMod val="50000"/>
                  </a:schemeClr>
                </a:solidFill>
                <a:effectLst>
                  <a:glow rad="127000">
                    <a:schemeClr val="bg1"/>
                  </a:glow>
                  <a:outerShdw blurRad="38100" dist="38100" dir="2700000" algn="tl">
                    <a:srgbClr val="000000">
                      <a:alpha val="43137"/>
                    </a:srgbClr>
                  </a:outerShdw>
                </a:effectLst>
                <a:latin typeface="Comic Sans MS" panose="030F0702030302020204" pitchFamily="66" charset="0"/>
              </a:rPr>
              <a:t>(Ecclesiastes 12:13</a:t>
            </a:r>
            <a:r>
              <a:rPr lang="es-ES" sz="1200" b="1" dirty="0">
                <a:solidFill>
                  <a:schemeClr val="accent4">
                    <a:lumMod val="50000"/>
                  </a:schemeClr>
                </a:solidFill>
                <a:effectLst>
                  <a:glow rad="127000">
                    <a:schemeClr val="bg1"/>
                  </a:glow>
                  <a:outerShdw blurRad="38100" dist="38100" dir="2700000" algn="tl">
                    <a:srgbClr val="000000">
                      <a:alpha val="43137"/>
                    </a:srgbClr>
                  </a:outerShdw>
                </a:effectLst>
                <a:latin typeface="Comic Sans MS" panose="030F0702030302020204" pitchFamily="66" charset="0"/>
              </a:rPr>
              <a:t>)</a:t>
            </a:r>
          </a:p>
        </p:txBody>
      </p:sp>
      <p:sp>
        <p:nvSpPr>
          <p:cNvPr id="6" name="CuadroTexto 5">
            <a:extLst>
              <a:ext uri="{FF2B5EF4-FFF2-40B4-BE49-F238E27FC236}">
                <a16:creationId xmlns:a16="http://schemas.microsoft.com/office/drawing/2014/main" id="{2F268BEF-3047-C25E-360F-3FFBEB1221C2}"/>
              </a:ext>
            </a:extLst>
          </p:cNvPr>
          <p:cNvSpPr txBox="1"/>
          <p:nvPr/>
        </p:nvSpPr>
        <p:spPr>
          <a:xfrm>
            <a:off x="134678" y="1349000"/>
            <a:ext cx="6244176" cy="923330"/>
          </a:xfrm>
          <a:prstGeom prst="rect">
            <a:avLst/>
          </a:prstGeom>
          <a:noFill/>
        </p:spPr>
        <p:txBody>
          <a:bodyPr wrap="square" rtlCol="0">
            <a:spAutoFit/>
          </a:bodyPr>
          <a:lstStyle/>
          <a:p>
            <a:pPr>
              <a:spcBef>
                <a:spcPts val="600"/>
              </a:spcBef>
            </a:pPr>
            <a:r>
              <a:rPr lang="en-US" b="1"/>
              <a:t>Moses explained that fearing God is to keep His commandments (Dt. 6:2). Solomon wrote that fearing God and thus keeping His commandments “is man’s all.” (Eccl. 12:13)</a:t>
            </a:r>
            <a:endParaRPr lang="es-ES" b="1" dirty="0"/>
          </a:p>
        </p:txBody>
      </p:sp>
      <p:pic>
        <p:nvPicPr>
          <p:cNvPr id="4" name="Imagen 3" descr="Un grupo de personas sentadas en el suelo&#10;&#10;Descripción generada automáticamente con confianza media">
            <a:extLst>
              <a:ext uri="{FF2B5EF4-FFF2-40B4-BE49-F238E27FC236}">
                <a16:creationId xmlns:a16="http://schemas.microsoft.com/office/drawing/2014/main" id="{C8434171-3D28-0C59-3912-FA32BC42D737}"/>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091610" y="2812003"/>
            <a:ext cx="2892695" cy="2189663"/>
          </a:xfrm>
          <a:prstGeom prst="round2DiagRect">
            <a:avLst>
              <a:gd name="adj1" fmla="val 16667"/>
              <a:gd name="adj2" fmla="val 0"/>
            </a:avLst>
          </a:prstGeom>
          <a:ln w="38100" cap="sq">
            <a:solidFill>
              <a:schemeClr val="accent4">
                <a:lumMod val="75000"/>
              </a:schemeClr>
            </a:solidFill>
            <a:miter lim="800000"/>
          </a:ln>
          <a:effectLst>
            <a:outerShdw blurRad="254000" algn="tl" rotWithShape="0">
              <a:srgbClr val="000000">
                <a:alpha val="43000"/>
              </a:srgbClr>
            </a:outerShdw>
          </a:effectLst>
        </p:spPr>
      </p:pic>
      <p:pic>
        <p:nvPicPr>
          <p:cNvPr id="10" name="Imagen 9" descr="Texto, Carta&#10;&#10;Descripción generada automáticamente">
            <a:extLst>
              <a:ext uri="{FF2B5EF4-FFF2-40B4-BE49-F238E27FC236}">
                <a16:creationId xmlns:a16="http://schemas.microsoft.com/office/drawing/2014/main" id="{1C0B0D21-77FE-9FB4-6AF8-58A6AFB99020}"/>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461352" y="707886"/>
            <a:ext cx="2522953" cy="1962296"/>
          </a:xfrm>
          <a:prstGeom prst="round2DiagRect">
            <a:avLst>
              <a:gd name="adj1" fmla="val 1755"/>
              <a:gd name="adj2" fmla="val 20876"/>
            </a:avLst>
          </a:prstGeom>
          <a:ln w="38100" cap="sq">
            <a:solidFill>
              <a:schemeClr val="accent3">
                <a:lumMod val="75000"/>
              </a:schemeClr>
            </a:solidFill>
            <a:miter lim="800000"/>
          </a:ln>
          <a:effectLst>
            <a:outerShdw blurRad="254000" algn="tl" rotWithShape="0">
              <a:srgbClr val="000000">
                <a:alpha val="43000"/>
              </a:srgbClr>
            </a:outerShdw>
          </a:effectLst>
        </p:spPr>
      </p:pic>
      <p:sp>
        <p:nvSpPr>
          <p:cNvPr id="14" name="CuadroTexto 13">
            <a:extLst>
              <a:ext uri="{FF2B5EF4-FFF2-40B4-BE49-F238E27FC236}">
                <a16:creationId xmlns:a16="http://schemas.microsoft.com/office/drawing/2014/main" id="{43D3B10F-04F4-9E8B-1DF5-592EA8F2D9EE}"/>
              </a:ext>
            </a:extLst>
          </p:cNvPr>
          <p:cNvSpPr txBox="1"/>
          <p:nvPr/>
        </p:nvSpPr>
        <p:spPr>
          <a:xfrm>
            <a:off x="2167759" y="2379389"/>
            <a:ext cx="3880638" cy="1477328"/>
          </a:xfrm>
          <a:prstGeom prst="rect">
            <a:avLst/>
          </a:prstGeom>
          <a:noFill/>
        </p:spPr>
        <p:txBody>
          <a:bodyPr wrap="square">
            <a:spAutoFit/>
          </a:bodyPr>
          <a:lstStyle/>
          <a:p>
            <a:pPr>
              <a:spcBef>
                <a:spcPts val="600"/>
              </a:spcBef>
            </a:pPr>
            <a:r>
              <a:rPr lang="en-US" b="1"/>
              <a:t>Doesn’t grace exempt us from keeping God’s commandments (Eph. 2:8-9)? No. Paul said that “we are […] created in Christ Jesus for good works” </a:t>
            </a:r>
            <a:br>
              <a:rPr lang="en-US" b="1"/>
            </a:br>
            <a:r>
              <a:rPr lang="en-US" b="1"/>
              <a:t>(Eph. 2:10).</a:t>
            </a:r>
            <a:endParaRPr lang="es-ES" b="1" dirty="0"/>
          </a:p>
        </p:txBody>
      </p:sp>
      <p:sp>
        <p:nvSpPr>
          <p:cNvPr id="16" name="CuadroTexto 15">
            <a:extLst>
              <a:ext uri="{FF2B5EF4-FFF2-40B4-BE49-F238E27FC236}">
                <a16:creationId xmlns:a16="http://schemas.microsoft.com/office/drawing/2014/main" id="{CC761251-DE50-CA20-2BEE-B2F8743578FC}"/>
              </a:ext>
            </a:extLst>
          </p:cNvPr>
          <p:cNvSpPr txBox="1"/>
          <p:nvPr/>
        </p:nvSpPr>
        <p:spPr>
          <a:xfrm>
            <a:off x="76809" y="3896807"/>
            <a:ext cx="5819241" cy="1200329"/>
          </a:xfrm>
          <a:prstGeom prst="rect">
            <a:avLst/>
          </a:prstGeom>
          <a:noFill/>
        </p:spPr>
        <p:txBody>
          <a:bodyPr wrap="square">
            <a:spAutoFit/>
          </a:bodyPr>
          <a:lstStyle/>
          <a:p>
            <a:pPr>
              <a:spcBef>
                <a:spcPts val="600"/>
              </a:spcBef>
            </a:pPr>
            <a:r>
              <a:rPr lang="en-US" b="1"/>
              <a:t>Jesus didn’t play His Law down. He exalted it and encouraged us to obey it (Mt. 5:17-19). We show that we fear God (we respect Him and revere Him) by keeping His commandments by His grace.</a:t>
            </a:r>
            <a:endParaRPr lang="es-ES" b="1" dirty="0"/>
          </a:p>
        </p:txBody>
      </p:sp>
    </p:spTree>
    <p:extLst>
      <p:ext uri="{BB962C8B-B14F-4D97-AF65-F5344CB8AC3E}">
        <p14:creationId xmlns:p14="http://schemas.microsoft.com/office/powerpoint/2010/main" val="35972754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4" presetClass="entr" presetSubtype="1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randombar(horizont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18" presetClass="entr" presetSubtype="9"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strips(upLeft)">
                                      <p:cBhvr>
                                        <p:cTn id="21" dur="500"/>
                                        <p:tgtEl>
                                          <p:spTgt spid="10"/>
                                        </p:tgtEl>
                                      </p:cBhvr>
                                    </p:animEffect>
                                  </p:childTnLst>
                                </p:cTn>
                              </p:par>
                            </p:childTnLst>
                          </p:cTn>
                        </p:par>
                        <p:par>
                          <p:cTn id="22" fill="hold">
                            <p:stCondLst>
                              <p:cond delay="500"/>
                            </p:stCondLst>
                            <p:childTnLst>
                              <p:par>
                                <p:cTn id="23" presetID="22" presetClass="entr" presetSubtype="8" fill="hold" grpId="0" nodeType="after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left)">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8" fill="hold" nodeType="clickEffect">
                                  <p:stCondLst>
                                    <p:cond delay="0"/>
                                  </p:stCondLst>
                                  <p:childTnLst>
                                    <p:set>
                                      <p:cBhvr>
                                        <p:cTn id="29" dur="1" fill="hold">
                                          <p:stCondLst>
                                            <p:cond delay="0"/>
                                          </p:stCondLst>
                                        </p:cTn>
                                        <p:tgtEl>
                                          <p:spTgt spid="12"/>
                                        </p:tgtEl>
                                        <p:attrNameLst>
                                          <p:attrName>style.visibility</p:attrName>
                                        </p:attrNameLst>
                                      </p:cBhvr>
                                      <p:to>
                                        <p:strVal val="visible"/>
                                      </p:to>
                                    </p:set>
                                    <p:anim calcmode="lin" valueType="num">
                                      <p:cBhvr additive="base">
                                        <p:cTn id="30" dur="500" fill="hold"/>
                                        <p:tgtEl>
                                          <p:spTgt spid="12"/>
                                        </p:tgtEl>
                                        <p:attrNameLst>
                                          <p:attrName>ppt_x</p:attrName>
                                        </p:attrNameLst>
                                      </p:cBhvr>
                                      <p:tavLst>
                                        <p:tav tm="0">
                                          <p:val>
                                            <p:strVal val="0-#ppt_w/2"/>
                                          </p:val>
                                        </p:tav>
                                        <p:tav tm="100000">
                                          <p:val>
                                            <p:strVal val="#ppt_x"/>
                                          </p:val>
                                        </p:tav>
                                      </p:tavLst>
                                    </p:anim>
                                    <p:anim calcmode="lin" valueType="num">
                                      <p:cBhvr additive="base">
                                        <p:cTn id="31" dur="500" fill="hold"/>
                                        <p:tgtEl>
                                          <p:spTgt spid="12"/>
                                        </p:tgtEl>
                                        <p:attrNameLst>
                                          <p:attrName>ppt_y</p:attrName>
                                        </p:attrNameLst>
                                      </p:cBhvr>
                                      <p:tavLst>
                                        <p:tav tm="0">
                                          <p:val>
                                            <p:strVal val="#ppt_y"/>
                                          </p:val>
                                        </p:tav>
                                        <p:tav tm="100000">
                                          <p:val>
                                            <p:strVal val="#ppt_y"/>
                                          </p:val>
                                        </p:tav>
                                      </p:tavLst>
                                    </p:anim>
                                  </p:childTnLst>
                                </p:cTn>
                              </p:par>
                              <p:par>
                                <p:cTn id="32" presetID="2" presetClass="entr" presetSubtype="8" fill="hold" grpId="0" nodeType="withEffect">
                                  <p:stCondLst>
                                    <p:cond delay="0"/>
                                  </p:stCondLst>
                                  <p:childTnLst>
                                    <p:set>
                                      <p:cBhvr>
                                        <p:cTn id="33" dur="1" fill="hold">
                                          <p:stCondLst>
                                            <p:cond delay="0"/>
                                          </p:stCondLst>
                                        </p:cTn>
                                        <p:tgtEl>
                                          <p:spTgt spid="14"/>
                                        </p:tgtEl>
                                        <p:attrNameLst>
                                          <p:attrName>style.visibility</p:attrName>
                                        </p:attrNameLst>
                                      </p:cBhvr>
                                      <p:to>
                                        <p:strVal val="visible"/>
                                      </p:to>
                                    </p:set>
                                    <p:anim calcmode="lin" valueType="num">
                                      <p:cBhvr additive="base">
                                        <p:cTn id="34" dur="500" fill="hold"/>
                                        <p:tgtEl>
                                          <p:spTgt spid="14"/>
                                        </p:tgtEl>
                                        <p:attrNameLst>
                                          <p:attrName>ppt_x</p:attrName>
                                        </p:attrNameLst>
                                      </p:cBhvr>
                                      <p:tavLst>
                                        <p:tav tm="0">
                                          <p:val>
                                            <p:strVal val="0-#ppt_w/2"/>
                                          </p:val>
                                        </p:tav>
                                        <p:tav tm="100000">
                                          <p:val>
                                            <p:strVal val="#ppt_x"/>
                                          </p:val>
                                        </p:tav>
                                      </p:tavLst>
                                    </p:anim>
                                    <p:anim calcmode="lin" valueType="num">
                                      <p:cBhvr additive="base">
                                        <p:cTn id="35"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18" presetClass="entr" presetSubtype="12" fill="hold" nodeType="clickEffect">
                                  <p:stCondLst>
                                    <p:cond delay="0"/>
                                  </p:stCondLst>
                                  <p:childTnLst>
                                    <p:set>
                                      <p:cBhvr>
                                        <p:cTn id="39" dur="1" fill="hold">
                                          <p:stCondLst>
                                            <p:cond delay="0"/>
                                          </p:stCondLst>
                                        </p:cTn>
                                        <p:tgtEl>
                                          <p:spTgt spid="4"/>
                                        </p:tgtEl>
                                        <p:attrNameLst>
                                          <p:attrName>style.visibility</p:attrName>
                                        </p:attrNameLst>
                                      </p:cBhvr>
                                      <p:to>
                                        <p:strVal val="visible"/>
                                      </p:to>
                                    </p:set>
                                    <p:animEffect transition="in" filter="strips(downLeft)">
                                      <p:cBhvr>
                                        <p:cTn id="40" dur="500"/>
                                        <p:tgtEl>
                                          <p:spTgt spid="4"/>
                                        </p:tgtEl>
                                      </p:cBhvr>
                                    </p:animEffect>
                                  </p:childTnLst>
                                </p:cTn>
                              </p:par>
                            </p:childTnLst>
                          </p:cTn>
                        </p:par>
                        <p:par>
                          <p:cTn id="41" fill="hold">
                            <p:stCondLst>
                              <p:cond delay="500"/>
                            </p:stCondLst>
                            <p:childTnLst>
                              <p:par>
                                <p:cTn id="42" presetID="22" presetClass="entr" presetSubtype="8" fill="hold" grpId="0" nodeType="afterEffect">
                                  <p:stCondLst>
                                    <p:cond delay="0"/>
                                  </p:stCondLst>
                                  <p:childTnLst>
                                    <p:set>
                                      <p:cBhvr>
                                        <p:cTn id="43" dur="1" fill="hold">
                                          <p:stCondLst>
                                            <p:cond delay="0"/>
                                          </p:stCondLst>
                                        </p:cTn>
                                        <p:tgtEl>
                                          <p:spTgt spid="16"/>
                                        </p:tgtEl>
                                        <p:attrNameLst>
                                          <p:attrName>style.visibility</p:attrName>
                                        </p:attrNameLst>
                                      </p:cBhvr>
                                      <p:to>
                                        <p:strVal val="visible"/>
                                      </p:to>
                                    </p:set>
                                    <p:animEffect transition="in" filter="wipe(left)">
                                      <p:cBhvr>
                                        <p:cTn id="4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14" grpId="0"/>
      <p:bldP spid="16"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B5491BBA-98B9-3A7B-BA05-E7BC344B4D4B}"/>
              </a:ext>
            </a:extLst>
          </p:cNvPr>
          <p:cNvSpPr txBox="1"/>
          <p:nvPr/>
        </p:nvSpPr>
        <p:spPr>
          <a:xfrm>
            <a:off x="2543405" y="0"/>
            <a:ext cx="6600594" cy="707886"/>
          </a:xfrm>
          <a:prstGeom prst="rect">
            <a:avLst/>
          </a:prstGeom>
          <a:noFill/>
        </p:spPr>
        <p:txBody>
          <a:bodyPr wrap="square">
            <a:spAutoFit/>
            <a:scene3d>
              <a:camera prst="orthographicFront"/>
              <a:lightRig rig="soft" dir="t">
                <a:rot lat="0" lon="0" rev="15600000"/>
              </a:lightRig>
            </a:scene3d>
            <a:sp3d extrusionH="57150" prstMaterial="softEdge">
              <a:bevelT w="25400" h="38100"/>
            </a:sp3d>
          </a:bodyPr>
          <a:lstStyle/>
          <a:p>
            <a:pPr algn="ctr"/>
            <a:r>
              <a:rPr lang="es-ES" sz="4000" b="1">
                <a:ln/>
                <a:solidFill>
                  <a:schemeClr val="accent4"/>
                </a:solidFill>
              </a:rPr>
              <a:t>FEARING GOD EVERY DAY</a:t>
            </a:r>
            <a:endParaRPr lang="es-ES" sz="4000" b="1" dirty="0">
              <a:ln/>
              <a:solidFill>
                <a:schemeClr val="accent4"/>
              </a:solidFill>
            </a:endParaRPr>
          </a:p>
        </p:txBody>
      </p:sp>
      <p:sp>
        <p:nvSpPr>
          <p:cNvPr id="5" name="CuadroTexto 4">
            <a:extLst>
              <a:ext uri="{FF2B5EF4-FFF2-40B4-BE49-F238E27FC236}">
                <a16:creationId xmlns:a16="http://schemas.microsoft.com/office/drawing/2014/main" id="{976BB37E-AAB8-B40B-1EC7-805867FB1F12}"/>
              </a:ext>
            </a:extLst>
          </p:cNvPr>
          <p:cNvSpPr txBox="1"/>
          <p:nvPr/>
        </p:nvSpPr>
        <p:spPr>
          <a:xfrm>
            <a:off x="3186728" y="636503"/>
            <a:ext cx="5220586" cy="584775"/>
          </a:xfrm>
          <a:prstGeom prst="rect">
            <a:avLst/>
          </a:prstGeom>
          <a:noFill/>
        </p:spPr>
        <p:txBody>
          <a:bodyPr wrap="square">
            <a:spAutoFit/>
          </a:bodyPr>
          <a:lstStyle/>
          <a:p>
            <a:pPr algn="ctr"/>
            <a:r>
              <a:rPr lang="es-ES" sz="1600" b="1">
                <a:solidFill>
                  <a:schemeClr val="accent2">
                    <a:lumMod val="60000"/>
                    <a:lumOff val="40000"/>
                  </a:schemeClr>
                </a:solidFill>
                <a:effectLst>
                  <a:outerShdw blurRad="38100" dist="38100" dir="2700000" algn="tl">
                    <a:srgbClr val="000000">
                      <a:alpha val="43137"/>
                    </a:srgbClr>
                  </a:outerShdw>
                </a:effectLst>
                <a:latin typeface="Comic Sans MS" panose="030F0702030302020204" pitchFamily="66" charset="0"/>
              </a:rPr>
              <a:t>“</a:t>
            </a:r>
            <a:r>
              <a:rPr lang="en-US" sz="1600" b="1">
                <a:solidFill>
                  <a:schemeClr val="accent2">
                    <a:lumMod val="60000"/>
                    <a:lumOff val="40000"/>
                  </a:schemeClr>
                </a:solidFill>
                <a:effectLst>
                  <a:outerShdw blurRad="38100" dist="38100" dir="2700000" algn="tl">
                    <a:srgbClr val="000000">
                      <a:alpha val="43137"/>
                    </a:srgbClr>
                  </a:outerShdw>
                </a:effectLst>
                <a:latin typeface="Comic Sans MS" panose="030F0702030302020204" pitchFamily="66" charset="0"/>
              </a:rPr>
              <a:t>You shall fear the Lord your God and serve Him, and shall take oaths in His name.</a:t>
            </a:r>
            <a:r>
              <a:rPr lang="es-ES" sz="1600" b="1">
                <a:solidFill>
                  <a:schemeClr val="accent2">
                    <a:lumMod val="60000"/>
                    <a:lumOff val="40000"/>
                  </a:schemeClr>
                </a:solidFill>
                <a:effectLst>
                  <a:outerShdw blurRad="38100" dist="38100" dir="2700000" algn="tl">
                    <a:srgbClr val="000000">
                      <a:alpha val="43137"/>
                    </a:srgbClr>
                  </a:outerShdw>
                </a:effectLst>
                <a:latin typeface="Comic Sans MS" panose="030F0702030302020204" pitchFamily="66" charset="0"/>
              </a:rPr>
              <a:t>” </a:t>
            </a:r>
            <a:r>
              <a:rPr lang="es-ES" sz="1200" b="1">
                <a:solidFill>
                  <a:schemeClr val="accent2">
                    <a:lumMod val="60000"/>
                    <a:lumOff val="40000"/>
                  </a:schemeClr>
                </a:solidFill>
                <a:effectLst>
                  <a:outerShdw blurRad="38100" dist="38100" dir="2700000" algn="tl">
                    <a:srgbClr val="000000">
                      <a:alpha val="43137"/>
                    </a:srgbClr>
                  </a:outerShdw>
                </a:effectLst>
                <a:latin typeface="Comic Sans MS" panose="030F0702030302020204" pitchFamily="66" charset="0"/>
              </a:rPr>
              <a:t>(Deuteronomy 6:13</a:t>
            </a:r>
            <a:r>
              <a:rPr lang="es-ES" sz="1200" b="1" dirty="0">
                <a:solidFill>
                  <a:schemeClr val="accent2">
                    <a:lumMod val="60000"/>
                    <a:lumOff val="40000"/>
                  </a:schemeClr>
                </a:solidFill>
                <a:effectLst>
                  <a:outerShdw blurRad="38100" dist="38100" dir="2700000" algn="tl">
                    <a:srgbClr val="000000">
                      <a:alpha val="43137"/>
                    </a:srgbClr>
                  </a:outerShdw>
                </a:effectLst>
                <a:latin typeface="Comic Sans MS" panose="030F0702030302020204" pitchFamily="66" charset="0"/>
              </a:rPr>
              <a:t>)</a:t>
            </a:r>
          </a:p>
        </p:txBody>
      </p:sp>
      <p:sp>
        <p:nvSpPr>
          <p:cNvPr id="6" name="CuadroTexto 5">
            <a:extLst>
              <a:ext uri="{FF2B5EF4-FFF2-40B4-BE49-F238E27FC236}">
                <a16:creationId xmlns:a16="http://schemas.microsoft.com/office/drawing/2014/main" id="{538E0218-FC22-291B-0479-0B4A2514CA21}"/>
              </a:ext>
            </a:extLst>
          </p:cNvPr>
          <p:cNvSpPr txBox="1"/>
          <p:nvPr/>
        </p:nvSpPr>
        <p:spPr>
          <a:xfrm>
            <a:off x="2627088" y="1311349"/>
            <a:ext cx="6516911" cy="1554272"/>
          </a:xfrm>
          <a:prstGeom prst="rect">
            <a:avLst/>
          </a:prstGeom>
          <a:noFill/>
        </p:spPr>
        <p:txBody>
          <a:bodyPr wrap="square" rtlCol="0">
            <a:spAutoFit/>
          </a:bodyPr>
          <a:lstStyle/>
          <a:p>
            <a:pPr>
              <a:spcBef>
                <a:spcPts val="600"/>
              </a:spcBef>
            </a:pPr>
            <a:r>
              <a:rPr lang="en-US" b="1"/>
              <a:t>Fearing God goes beyond keeping His commandments. If we fear God, we will make Him our only Lord and we will live to serve Him (Dt. 6:13; Mt. 6:33).</a:t>
            </a:r>
            <a:endParaRPr lang="es-ES" b="1" dirty="0"/>
          </a:p>
          <a:p>
            <a:pPr>
              <a:spcBef>
                <a:spcPts val="600"/>
              </a:spcBef>
            </a:pPr>
            <a:r>
              <a:rPr lang="en-US" b="1"/>
              <a:t>Jesus will be the center of our lives. Our eyes (our thoughts, our goals) will be set on Him (Heb. 12:2).</a:t>
            </a:r>
            <a:endParaRPr lang="es-ES" b="1" dirty="0"/>
          </a:p>
        </p:txBody>
      </p:sp>
      <p:pic>
        <p:nvPicPr>
          <p:cNvPr id="4" name="Imagen 3" descr="Grupo de personas posando para una foto&#10;&#10;Descripción generada automáticamente">
            <a:extLst>
              <a:ext uri="{FF2B5EF4-FFF2-40B4-BE49-F238E27FC236}">
                <a16:creationId xmlns:a16="http://schemas.microsoft.com/office/drawing/2014/main" id="{C68716AF-F0C2-E4D1-CF53-7858674B056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2233" y="3230803"/>
            <a:ext cx="2431172" cy="1819557"/>
          </a:xfrm>
          <a:prstGeom prst="snip2DiagRect">
            <a:avLst/>
          </a:prstGeom>
          <a:solidFill>
            <a:srgbClr val="FFFFFF">
              <a:shade val="85000"/>
            </a:srgbClr>
          </a:solidFill>
          <a:ln w="57150" cap="sq">
            <a:solidFill>
              <a:srgbClr val="4F648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8" name="Imagen 7" descr="Imagen que contiene cara, viendo, pequeño, sonriendo&#10;&#10;Descripción generada automáticamente">
            <a:extLst>
              <a:ext uri="{FF2B5EF4-FFF2-40B4-BE49-F238E27FC236}">
                <a16:creationId xmlns:a16="http://schemas.microsoft.com/office/drawing/2014/main" id="{599F7EA0-C4F2-E9F8-D208-DE7D5B8BCCA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627088" y="3528083"/>
            <a:ext cx="1522277" cy="1522277"/>
          </a:xfrm>
          <a:prstGeom prst="snip2DiagRect">
            <a:avLst/>
          </a:prstGeom>
          <a:solidFill>
            <a:srgbClr val="FFFFFF">
              <a:shade val="85000"/>
            </a:srgbClr>
          </a:solidFill>
          <a:ln w="57150" cap="sq">
            <a:solidFill>
              <a:srgbClr val="4F648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9" name="Imagen 8">
            <a:extLst>
              <a:ext uri="{FF2B5EF4-FFF2-40B4-BE49-F238E27FC236}">
                <a16:creationId xmlns:a16="http://schemas.microsoft.com/office/drawing/2014/main" id="{736A1503-1189-0CB3-E04C-4DD3C282174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402982" y="2966404"/>
            <a:ext cx="1659316" cy="2120532"/>
          </a:xfrm>
          <a:prstGeom prst="rect">
            <a:avLst/>
          </a:prstGeom>
          <a:ln w="57150" cap="rnd">
            <a:solidFill>
              <a:schemeClr val="accent2">
                <a:lumMod val="60000"/>
                <a:lumOff val="40000"/>
              </a:schemeClr>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13" name="Imagen 12" descr="Imagen que contiene pizarrón, hombre, foto, parado&#10;&#10;Descripción generada automáticamente">
            <a:extLst>
              <a:ext uri="{FF2B5EF4-FFF2-40B4-BE49-F238E27FC236}">
                <a16:creationId xmlns:a16="http://schemas.microsoft.com/office/drawing/2014/main" id="{D5E99900-AE3C-3229-9C64-02ACAAB49D79}"/>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117329" y="93140"/>
            <a:ext cx="2426076" cy="3037767"/>
          </a:xfrm>
          <a:prstGeom prst="snip2DiagRect">
            <a:avLst>
              <a:gd name="adj1" fmla="val 12363"/>
              <a:gd name="adj2" fmla="val 12144"/>
            </a:avLst>
          </a:prstGeom>
          <a:solidFill>
            <a:srgbClr val="FFFFFF">
              <a:shade val="85000"/>
            </a:srgbClr>
          </a:solidFill>
          <a:ln w="57150" cap="sq">
            <a:solidFill>
              <a:schemeClr val="tx2">
                <a:lumMod val="20000"/>
                <a:lumOff val="8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15" name="CuadroTexto 14">
            <a:extLst>
              <a:ext uri="{FF2B5EF4-FFF2-40B4-BE49-F238E27FC236}">
                <a16:creationId xmlns:a16="http://schemas.microsoft.com/office/drawing/2014/main" id="{EEC439DA-1AC0-CE24-413C-B4987348A7AB}"/>
              </a:ext>
            </a:extLst>
          </p:cNvPr>
          <p:cNvSpPr txBox="1"/>
          <p:nvPr/>
        </p:nvSpPr>
        <p:spPr>
          <a:xfrm>
            <a:off x="2627088" y="2865621"/>
            <a:ext cx="4775893" cy="646331"/>
          </a:xfrm>
          <a:prstGeom prst="rect">
            <a:avLst/>
          </a:prstGeom>
          <a:noFill/>
        </p:spPr>
        <p:txBody>
          <a:bodyPr wrap="square">
            <a:spAutoFit/>
          </a:bodyPr>
          <a:lstStyle/>
          <a:p>
            <a:pPr>
              <a:spcBef>
                <a:spcPts val="600"/>
              </a:spcBef>
            </a:pPr>
            <a:r>
              <a:rPr lang="en-US" b="1"/>
              <a:t>It’s a matter of will. We must decide to remain faithful to the One we fear.</a:t>
            </a:r>
            <a:endParaRPr lang="es-ES" b="1" dirty="0"/>
          </a:p>
        </p:txBody>
      </p:sp>
      <p:sp>
        <p:nvSpPr>
          <p:cNvPr id="17" name="CuadroTexto 16">
            <a:extLst>
              <a:ext uri="{FF2B5EF4-FFF2-40B4-BE49-F238E27FC236}">
                <a16:creationId xmlns:a16="http://schemas.microsoft.com/office/drawing/2014/main" id="{E182957E-E28B-32DD-098D-BC8FF14F9346}"/>
              </a:ext>
            </a:extLst>
          </p:cNvPr>
          <p:cNvSpPr txBox="1"/>
          <p:nvPr/>
        </p:nvSpPr>
        <p:spPr>
          <a:xfrm>
            <a:off x="4244591" y="3597850"/>
            <a:ext cx="3104859" cy="1477328"/>
          </a:xfrm>
          <a:prstGeom prst="rect">
            <a:avLst/>
          </a:prstGeom>
          <a:noFill/>
        </p:spPr>
        <p:txBody>
          <a:bodyPr wrap="square">
            <a:spAutoFit/>
          </a:bodyPr>
          <a:lstStyle/>
          <a:p>
            <a:pPr>
              <a:spcBef>
                <a:spcPts val="600"/>
              </a:spcBef>
            </a:pPr>
            <a:r>
              <a:rPr lang="en-US" b="1"/>
              <a:t>This is what the cosmic conflict is about. Therefore, the first angel encourages us to abandon the ranks of the enemy and to be at God’s side.</a:t>
            </a:r>
            <a:endParaRPr lang="es-ES" b="1" dirty="0"/>
          </a:p>
        </p:txBody>
      </p:sp>
    </p:spTree>
    <p:extLst>
      <p:ext uri="{BB962C8B-B14F-4D97-AF65-F5344CB8AC3E}">
        <p14:creationId xmlns:p14="http://schemas.microsoft.com/office/powerpoint/2010/main" val="18755641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6" presetClass="entr" presetSubtype="37"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outVertic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5" presetClass="entr" presetSubtype="0" fill="hold" nodeType="clickEffect">
                                  <p:stCondLst>
                                    <p:cond delay="0"/>
                                  </p:stCondLst>
                                  <p:childTnLst>
                                    <p:set>
                                      <p:cBhvr>
                                        <p:cTn id="20" dur="1" fill="hold">
                                          <p:stCondLst>
                                            <p:cond delay="0"/>
                                          </p:stCondLst>
                                        </p:cTn>
                                        <p:tgtEl>
                                          <p:spTgt spid="13"/>
                                        </p:tgtEl>
                                        <p:attrNameLst>
                                          <p:attrName>style.visibility</p:attrName>
                                        </p:attrNameLst>
                                      </p:cBhvr>
                                      <p:to>
                                        <p:strVal val="visible"/>
                                      </p:to>
                                    </p:set>
                                    <p:anim calcmode="lin" valueType="num">
                                      <p:cBhvr>
                                        <p:cTn id="21" dur="500" decel="50000" fill="hold">
                                          <p:stCondLst>
                                            <p:cond delay="0"/>
                                          </p:stCondLst>
                                        </p:cTn>
                                        <p:tgtEl>
                                          <p:spTgt spid="13"/>
                                        </p:tgtEl>
                                        <p:attrNameLst>
                                          <p:attrName>style.rotation</p:attrName>
                                        </p:attrNameLst>
                                      </p:cBhvr>
                                      <p:tavLst>
                                        <p:tav tm="0">
                                          <p:val>
                                            <p:fltVal val="-90"/>
                                          </p:val>
                                        </p:tav>
                                        <p:tav tm="100000">
                                          <p:val>
                                            <p:fltVal val="0"/>
                                          </p:val>
                                        </p:tav>
                                      </p:tavLst>
                                    </p:anim>
                                    <p:anim calcmode="lin" valueType="num">
                                      <p:cBhvr>
                                        <p:cTn id="22" dur="500" decel="50000" fill="hold">
                                          <p:stCondLst>
                                            <p:cond delay="0"/>
                                          </p:stCondLst>
                                        </p:cTn>
                                        <p:tgtEl>
                                          <p:spTgt spid="13"/>
                                        </p:tgtEl>
                                        <p:attrNameLst>
                                          <p:attrName>ppt_w</p:attrName>
                                        </p:attrNameLst>
                                      </p:cBhvr>
                                      <p:tavLst>
                                        <p:tav tm="0">
                                          <p:val>
                                            <p:strVal val="#ppt_w"/>
                                          </p:val>
                                        </p:tav>
                                        <p:tav tm="100000">
                                          <p:val>
                                            <p:strVal val="#ppt_w*.05"/>
                                          </p:val>
                                        </p:tav>
                                      </p:tavLst>
                                    </p:anim>
                                    <p:anim calcmode="lin" valueType="num">
                                      <p:cBhvr>
                                        <p:cTn id="23" dur="500" accel="50000" fill="hold">
                                          <p:stCondLst>
                                            <p:cond delay="500"/>
                                          </p:stCondLst>
                                        </p:cTn>
                                        <p:tgtEl>
                                          <p:spTgt spid="13"/>
                                        </p:tgtEl>
                                        <p:attrNameLst>
                                          <p:attrName>ppt_w</p:attrName>
                                        </p:attrNameLst>
                                      </p:cBhvr>
                                      <p:tavLst>
                                        <p:tav tm="0">
                                          <p:val>
                                            <p:strVal val="#ppt_w*.05"/>
                                          </p:val>
                                        </p:tav>
                                        <p:tav tm="100000">
                                          <p:val>
                                            <p:strVal val="#ppt_w"/>
                                          </p:val>
                                        </p:tav>
                                      </p:tavLst>
                                    </p:anim>
                                    <p:anim calcmode="lin" valueType="num">
                                      <p:cBhvr>
                                        <p:cTn id="24" dur="1000" fill="hold"/>
                                        <p:tgtEl>
                                          <p:spTgt spid="13"/>
                                        </p:tgtEl>
                                        <p:attrNameLst>
                                          <p:attrName>ppt_h</p:attrName>
                                        </p:attrNameLst>
                                      </p:cBhvr>
                                      <p:tavLst>
                                        <p:tav tm="0">
                                          <p:val>
                                            <p:strVal val="#ppt_h"/>
                                          </p:val>
                                        </p:tav>
                                        <p:tav tm="100000">
                                          <p:val>
                                            <p:strVal val="#ppt_h"/>
                                          </p:val>
                                        </p:tav>
                                      </p:tavLst>
                                    </p:anim>
                                    <p:anim calcmode="lin" valueType="num">
                                      <p:cBhvr>
                                        <p:cTn id="25" dur="500" decel="50000" fill="hold">
                                          <p:stCondLst>
                                            <p:cond delay="0"/>
                                          </p:stCondLst>
                                        </p:cTn>
                                        <p:tgtEl>
                                          <p:spTgt spid="13"/>
                                        </p:tgtEl>
                                        <p:attrNameLst>
                                          <p:attrName>ppt_x</p:attrName>
                                        </p:attrNameLst>
                                      </p:cBhvr>
                                      <p:tavLst>
                                        <p:tav tm="0">
                                          <p:val>
                                            <p:strVal val="#ppt_x+.4"/>
                                          </p:val>
                                        </p:tav>
                                        <p:tav tm="100000">
                                          <p:val>
                                            <p:strVal val="#ppt_x"/>
                                          </p:val>
                                        </p:tav>
                                      </p:tavLst>
                                    </p:anim>
                                    <p:anim calcmode="lin" valueType="num">
                                      <p:cBhvr>
                                        <p:cTn id="26" dur="500" decel="50000" fill="hold">
                                          <p:stCondLst>
                                            <p:cond delay="0"/>
                                          </p:stCondLst>
                                        </p:cTn>
                                        <p:tgtEl>
                                          <p:spTgt spid="13"/>
                                        </p:tgtEl>
                                        <p:attrNameLst>
                                          <p:attrName>ppt_y</p:attrName>
                                        </p:attrNameLst>
                                      </p:cBhvr>
                                      <p:tavLst>
                                        <p:tav tm="0">
                                          <p:val>
                                            <p:strVal val="#ppt_y-.2"/>
                                          </p:val>
                                        </p:tav>
                                        <p:tav tm="100000">
                                          <p:val>
                                            <p:strVal val="#ppt_y+.1"/>
                                          </p:val>
                                        </p:tav>
                                      </p:tavLst>
                                    </p:anim>
                                    <p:anim calcmode="lin" valueType="num">
                                      <p:cBhvr>
                                        <p:cTn id="27" dur="500" accel="50000" fill="hold">
                                          <p:stCondLst>
                                            <p:cond delay="500"/>
                                          </p:stCondLst>
                                        </p:cTn>
                                        <p:tgtEl>
                                          <p:spTgt spid="13"/>
                                        </p:tgtEl>
                                        <p:attrNameLst>
                                          <p:attrName>ppt_y</p:attrName>
                                        </p:attrNameLst>
                                      </p:cBhvr>
                                      <p:tavLst>
                                        <p:tav tm="0">
                                          <p:val>
                                            <p:strVal val="#ppt_y+.1"/>
                                          </p:val>
                                        </p:tav>
                                        <p:tav tm="100000">
                                          <p:val>
                                            <p:strVal val="#ppt_y"/>
                                          </p:val>
                                        </p:tav>
                                      </p:tavLst>
                                    </p:anim>
                                    <p:animEffect transition="in" filter="fade">
                                      <p:cBhvr>
                                        <p:cTn id="28" dur="1000" decel="50000">
                                          <p:stCondLst>
                                            <p:cond delay="0"/>
                                          </p:stCondLst>
                                        </p:cTn>
                                        <p:tgtEl>
                                          <p:spTgt spid="13"/>
                                        </p:tgtEl>
                                      </p:cBhvr>
                                    </p:animEffect>
                                  </p:childTnLst>
                                </p:cTn>
                              </p:par>
                            </p:childTnLst>
                          </p:cTn>
                        </p:par>
                        <p:par>
                          <p:cTn id="29" fill="hold">
                            <p:stCondLst>
                              <p:cond delay="1000"/>
                            </p:stCondLst>
                            <p:childTnLst>
                              <p:par>
                                <p:cTn id="30" presetID="22" presetClass="entr" presetSubtype="8" fill="hold" grpId="0" nodeType="afterEffect">
                                  <p:stCondLst>
                                    <p:cond delay="0"/>
                                  </p:stCondLst>
                                  <p:childTnLst>
                                    <p:set>
                                      <p:cBhvr>
                                        <p:cTn id="31" dur="1" fill="hold">
                                          <p:stCondLst>
                                            <p:cond delay="0"/>
                                          </p:stCondLst>
                                        </p:cTn>
                                        <p:tgtEl>
                                          <p:spTgt spid="6">
                                            <p:txEl>
                                              <p:pRg st="0" end="0"/>
                                            </p:txEl>
                                          </p:spTgt>
                                        </p:tgtEl>
                                        <p:attrNameLst>
                                          <p:attrName>style.visibility</p:attrName>
                                        </p:attrNameLst>
                                      </p:cBhvr>
                                      <p:to>
                                        <p:strVal val="visible"/>
                                      </p:to>
                                    </p:set>
                                    <p:animEffect transition="in" filter="wipe(left)">
                                      <p:cBhvr>
                                        <p:cTn id="32" dur="500"/>
                                        <p:tgtEl>
                                          <p:spTgt spid="6">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1" presetClass="entr" presetSubtype="0" fill="hold" nodeType="clickEffect">
                                  <p:stCondLst>
                                    <p:cond delay="0"/>
                                  </p:stCondLst>
                                  <p:childTnLst>
                                    <p:set>
                                      <p:cBhvr>
                                        <p:cTn id="36" dur="1" fill="hold">
                                          <p:stCondLst>
                                            <p:cond delay="0"/>
                                          </p:stCondLst>
                                        </p:cTn>
                                        <p:tgtEl>
                                          <p:spTgt spid="4"/>
                                        </p:tgtEl>
                                        <p:attrNameLst>
                                          <p:attrName>style.visibility</p:attrName>
                                        </p:attrNameLst>
                                      </p:cBhvr>
                                      <p:to>
                                        <p:strVal val="visible"/>
                                      </p:to>
                                    </p:set>
                                    <p:anim calcmode="lin" valueType="num">
                                      <p:cBhvr>
                                        <p:cTn id="37" dur="1000" fill="hold"/>
                                        <p:tgtEl>
                                          <p:spTgt spid="4"/>
                                        </p:tgtEl>
                                        <p:attrNameLst>
                                          <p:attrName>ppt_w</p:attrName>
                                        </p:attrNameLst>
                                      </p:cBhvr>
                                      <p:tavLst>
                                        <p:tav tm="0">
                                          <p:val>
                                            <p:fltVal val="0"/>
                                          </p:val>
                                        </p:tav>
                                        <p:tav tm="100000">
                                          <p:val>
                                            <p:strVal val="#ppt_w"/>
                                          </p:val>
                                        </p:tav>
                                      </p:tavLst>
                                    </p:anim>
                                    <p:anim calcmode="lin" valueType="num">
                                      <p:cBhvr>
                                        <p:cTn id="38" dur="1000" fill="hold"/>
                                        <p:tgtEl>
                                          <p:spTgt spid="4"/>
                                        </p:tgtEl>
                                        <p:attrNameLst>
                                          <p:attrName>ppt_h</p:attrName>
                                        </p:attrNameLst>
                                      </p:cBhvr>
                                      <p:tavLst>
                                        <p:tav tm="0">
                                          <p:val>
                                            <p:fltVal val="0"/>
                                          </p:val>
                                        </p:tav>
                                        <p:tav tm="100000">
                                          <p:val>
                                            <p:strVal val="#ppt_h"/>
                                          </p:val>
                                        </p:tav>
                                      </p:tavLst>
                                    </p:anim>
                                    <p:anim calcmode="lin" valueType="num">
                                      <p:cBhvr>
                                        <p:cTn id="39" dur="1000" fill="hold"/>
                                        <p:tgtEl>
                                          <p:spTgt spid="4"/>
                                        </p:tgtEl>
                                        <p:attrNameLst>
                                          <p:attrName>style.rotation</p:attrName>
                                        </p:attrNameLst>
                                      </p:cBhvr>
                                      <p:tavLst>
                                        <p:tav tm="0">
                                          <p:val>
                                            <p:fltVal val="90"/>
                                          </p:val>
                                        </p:tav>
                                        <p:tav tm="100000">
                                          <p:val>
                                            <p:fltVal val="0"/>
                                          </p:val>
                                        </p:tav>
                                      </p:tavLst>
                                    </p:anim>
                                    <p:animEffect transition="in" filter="fade">
                                      <p:cBhvr>
                                        <p:cTn id="40" dur="1000"/>
                                        <p:tgtEl>
                                          <p:spTgt spid="4"/>
                                        </p:tgtEl>
                                      </p:cBhvr>
                                    </p:animEffect>
                                  </p:childTnLst>
                                </p:cTn>
                              </p:par>
                              <p:par>
                                <p:cTn id="41" presetID="31" presetClass="entr" presetSubtype="0" fill="hold" nodeType="withEffect">
                                  <p:stCondLst>
                                    <p:cond delay="0"/>
                                  </p:stCondLst>
                                  <p:childTnLst>
                                    <p:set>
                                      <p:cBhvr>
                                        <p:cTn id="42" dur="1" fill="hold">
                                          <p:stCondLst>
                                            <p:cond delay="0"/>
                                          </p:stCondLst>
                                        </p:cTn>
                                        <p:tgtEl>
                                          <p:spTgt spid="8"/>
                                        </p:tgtEl>
                                        <p:attrNameLst>
                                          <p:attrName>style.visibility</p:attrName>
                                        </p:attrNameLst>
                                      </p:cBhvr>
                                      <p:to>
                                        <p:strVal val="visible"/>
                                      </p:to>
                                    </p:set>
                                    <p:anim calcmode="lin" valueType="num">
                                      <p:cBhvr>
                                        <p:cTn id="43" dur="1000" fill="hold"/>
                                        <p:tgtEl>
                                          <p:spTgt spid="8"/>
                                        </p:tgtEl>
                                        <p:attrNameLst>
                                          <p:attrName>ppt_w</p:attrName>
                                        </p:attrNameLst>
                                      </p:cBhvr>
                                      <p:tavLst>
                                        <p:tav tm="0">
                                          <p:val>
                                            <p:fltVal val="0"/>
                                          </p:val>
                                        </p:tav>
                                        <p:tav tm="100000">
                                          <p:val>
                                            <p:strVal val="#ppt_w"/>
                                          </p:val>
                                        </p:tav>
                                      </p:tavLst>
                                    </p:anim>
                                    <p:anim calcmode="lin" valueType="num">
                                      <p:cBhvr>
                                        <p:cTn id="44" dur="1000" fill="hold"/>
                                        <p:tgtEl>
                                          <p:spTgt spid="8"/>
                                        </p:tgtEl>
                                        <p:attrNameLst>
                                          <p:attrName>ppt_h</p:attrName>
                                        </p:attrNameLst>
                                      </p:cBhvr>
                                      <p:tavLst>
                                        <p:tav tm="0">
                                          <p:val>
                                            <p:fltVal val="0"/>
                                          </p:val>
                                        </p:tav>
                                        <p:tav tm="100000">
                                          <p:val>
                                            <p:strVal val="#ppt_h"/>
                                          </p:val>
                                        </p:tav>
                                      </p:tavLst>
                                    </p:anim>
                                    <p:anim calcmode="lin" valueType="num">
                                      <p:cBhvr>
                                        <p:cTn id="45" dur="1000" fill="hold"/>
                                        <p:tgtEl>
                                          <p:spTgt spid="8"/>
                                        </p:tgtEl>
                                        <p:attrNameLst>
                                          <p:attrName>style.rotation</p:attrName>
                                        </p:attrNameLst>
                                      </p:cBhvr>
                                      <p:tavLst>
                                        <p:tav tm="0">
                                          <p:val>
                                            <p:fltVal val="90"/>
                                          </p:val>
                                        </p:tav>
                                        <p:tav tm="100000">
                                          <p:val>
                                            <p:fltVal val="0"/>
                                          </p:val>
                                        </p:tav>
                                      </p:tavLst>
                                    </p:anim>
                                    <p:animEffect transition="in" filter="fade">
                                      <p:cBhvr>
                                        <p:cTn id="46" dur="1000"/>
                                        <p:tgtEl>
                                          <p:spTgt spid="8"/>
                                        </p:tgtEl>
                                      </p:cBhvr>
                                    </p:animEffect>
                                  </p:childTnLst>
                                </p:cTn>
                              </p:par>
                            </p:childTnLst>
                          </p:cTn>
                        </p:par>
                        <p:par>
                          <p:cTn id="47" fill="hold">
                            <p:stCondLst>
                              <p:cond delay="1000"/>
                            </p:stCondLst>
                            <p:childTnLst>
                              <p:par>
                                <p:cTn id="48" presetID="22" presetClass="entr" presetSubtype="8" fill="hold" grpId="0" nodeType="afterEffect">
                                  <p:stCondLst>
                                    <p:cond delay="0"/>
                                  </p:stCondLst>
                                  <p:childTnLst>
                                    <p:set>
                                      <p:cBhvr>
                                        <p:cTn id="49" dur="1" fill="hold">
                                          <p:stCondLst>
                                            <p:cond delay="0"/>
                                          </p:stCondLst>
                                        </p:cTn>
                                        <p:tgtEl>
                                          <p:spTgt spid="6">
                                            <p:txEl>
                                              <p:pRg st="1" end="1"/>
                                            </p:txEl>
                                          </p:spTgt>
                                        </p:tgtEl>
                                        <p:attrNameLst>
                                          <p:attrName>style.visibility</p:attrName>
                                        </p:attrNameLst>
                                      </p:cBhvr>
                                      <p:to>
                                        <p:strVal val="visible"/>
                                      </p:to>
                                    </p:set>
                                    <p:animEffect transition="in" filter="wipe(left)">
                                      <p:cBhvr>
                                        <p:cTn id="50" dur="500"/>
                                        <p:tgtEl>
                                          <p:spTgt spid="6">
                                            <p:txEl>
                                              <p:pRg st="1" end="1"/>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17" presetClass="entr" presetSubtype="4" fill="hold" nodeType="clickEffect">
                                  <p:stCondLst>
                                    <p:cond delay="0"/>
                                  </p:stCondLst>
                                  <p:childTnLst>
                                    <p:set>
                                      <p:cBhvr>
                                        <p:cTn id="54" dur="1" fill="hold">
                                          <p:stCondLst>
                                            <p:cond delay="0"/>
                                          </p:stCondLst>
                                        </p:cTn>
                                        <p:tgtEl>
                                          <p:spTgt spid="9"/>
                                        </p:tgtEl>
                                        <p:attrNameLst>
                                          <p:attrName>style.visibility</p:attrName>
                                        </p:attrNameLst>
                                      </p:cBhvr>
                                      <p:to>
                                        <p:strVal val="visible"/>
                                      </p:to>
                                    </p:set>
                                    <p:anim calcmode="lin" valueType="num">
                                      <p:cBhvr>
                                        <p:cTn id="55" dur="500" fill="hold"/>
                                        <p:tgtEl>
                                          <p:spTgt spid="9"/>
                                        </p:tgtEl>
                                        <p:attrNameLst>
                                          <p:attrName>ppt_x</p:attrName>
                                        </p:attrNameLst>
                                      </p:cBhvr>
                                      <p:tavLst>
                                        <p:tav tm="0">
                                          <p:val>
                                            <p:strVal val="#ppt_x"/>
                                          </p:val>
                                        </p:tav>
                                        <p:tav tm="100000">
                                          <p:val>
                                            <p:strVal val="#ppt_x"/>
                                          </p:val>
                                        </p:tav>
                                      </p:tavLst>
                                    </p:anim>
                                    <p:anim calcmode="lin" valueType="num">
                                      <p:cBhvr>
                                        <p:cTn id="56" dur="500" fill="hold"/>
                                        <p:tgtEl>
                                          <p:spTgt spid="9"/>
                                        </p:tgtEl>
                                        <p:attrNameLst>
                                          <p:attrName>ppt_y</p:attrName>
                                        </p:attrNameLst>
                                      </p:cBhvr>
                                      <p:tavLst>
                                        <p:tav tm="0">
                                          <p:val>
                                            <p:strVal val="#ppt_y+#ppt_h/2"/>
                                          </p:val>
                                        </p:tav>
                                        <p:tav tm="100000">
                                          <p:val>
                                            <p:strVal val="#ppt_y"/>
                                          </p:val>
                                        </p:tav>
                                      </p:tavLst>
                                    </p:anim>
                                    <p:anim calcmode="lin" valueType="num">
                                      <p:cBhvr>
                                        <p:cTn id="57" dur="500" fill="hold"/>
                                        <p:tgtEl>
                                          <p:spTgt spid="9"/>
                                        </p:tgtEl>
                                        <p:attrNameLst>
                                          <p:attrName>ppt_w</p:attrName>
                                        </p:attrNameLst>
                                      </p:cBhvr>
                                      <p:tavLst>
                                        <p:tav tm="0">
                                          <p:val>
                                            <p:strVal val="#ppt_w"/>
                                          </p:val>
                                        </p:tav>
                                        <p:tav tm="100000">
                                          <p:val>
                                            <p:strVal val="#ppt_w"/>
                                          </p:val>
                                        </p:tav>
                                      </p:tavLst>
                                    </p:anim>
                                    <p:anim calcmode="lin" valueType="num">
                                      <p:cBhvr>
                                        <p:cTn id="58" dur="500" fill="hold"/>
                                        <p:tgtEl>
                                          <p:spTgt spid="9"/>
                                        </p:tgtEl>
                                        <p:attrNameLst>
                                          <p:attrName>ppt_h</p:attrName>
                                        </p:attrNameLst>
                                      </p:cBhvr>
                                      <p:tavLst>
                                        <p:tav tm="0">
                                          <p:val>
                                            <p:fltVal val="0"/>
                                          </p:val>
                                        </p:tav>
                                        <p:tav tm="100000">
                                          <p:val>
                                            <p:strVal val="#ppt_h"/>
                                          </p:val>
                                        </p:tav>
                                      </p:tavLst>
                                    </p:anim>
                                  </p:childTnLst>
                                </p:cTn>
                              </p:par>
                            </p:childTnLst>
                          </p:cTn>
                        </p:par>
                        <p:par>
                          <p:cTn id="59" fill="hold">
                            <p:stCondLst>
                              <p:cond delay="500"/>
                            </p:stCondLst>
                            <p:childTnLst>
                              <p:par>
                                <p:cTn id="60" presetID="22" presetClass="entr" presetSubtype="8" fill="hold" grpId="0" nodeType="afterEffect">
                                  <p:stCondLst>
                                    <p:cond delay="0"/>
                                  </p:stCondLst>
                                  <p:childTnLst>
                                    <p:set>
                                      <p:cBhvr>
                                        <p:cTn id="61" dur="1" fill="hold">
                                          <p:stCondLst>
                                            <p:cond delay="0"/>
                                          </p:stCondLst>
                                        </p:cTn>
                                        <p:tgtEl>
                                          <p:spTgt spid="15">
                                            <p:txEl>
                                              <p:pRg st="0" end="0"/>
                                            </p:txEl>
                                          </p:spTgt>
                                        </p:tgtEl>
                                        <p:attrNameLst>
                                          <p:attrName>style.visibility</p:attrName>
                                        </p:attrNameLst>
                                      </p:cBhvr>
                                      <p:to>
                                        <p:strVal val="visible"/>
                                      </p:to>
                                    </p:set>
                                    <p:animEffect transition="in" filter="wipe(left)">
                                      <p:cBhvr>
                                        <p:cTn id="62" dur="500"/>
                                        <p:tgtEl>
                                          <p:spTgt spid="15">
                                            <p:txEl>
                                              <p:pRg st="0" end="0"/>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5" presetClass="entr" presetSubtype="0" fill="hold" grpId="0" nodeType="clickEffect">
                                  <p:stCondLst>
                                    <p:cond delay="0"/>
                                  </p:stCondLst>
                                  <p:childTnLst>
                                    <p:set>
                                      <p:cBhvr>
                                        <p:cTn id="66" dur="1" fill="hold">
                                          <p:stCondLst>
                                            <p:cond delay="0"/>
                                          </p:stCondLst>
                                        </p:cTn>
                                        <p:tgtEl>
                                          <p:spTgt spid="17"/>
                                        </p:tgtEl>
                                        <p:attrNameLst>
                                          <p:attrName>style.visibility</p:attrName>
                                        </p:attrNameLst>
                                      </p:cBhvr>
                                      <p:to>
                                        <p:strVal val="visible"/>
                                      </p:to>
                                    </p:set>
                                    <p:anim calcmode="lin" valueType="num">
                                      <p:cBhvr>
                                        <p:cTn id="67" dur="1000" fill="hold"/>
                                        <p:tgtEl>
                                          <p:spTgt spid="17"/>
                                        </p:tgtEl>
                                        <p:attrNameLst>
                                          <p:attrName>ppt_w</p:attrName>
                                        </p:attrNameLst>
                                      </p:cBhvr>
                                      <p:tavLst>
                                        <p:tav tm="0">
                                          <p:val>
                                            <p:fltVal val="0"/>
                                          </p:val>
                                        </p:tav>
                                        <p:tav tm="100000">
                                          <p:val>
                                            <p:strVal val="#ppt_w"/>
                                          </p:val>
                                        </p:tav>
                                      </p:tavLst>
                                    </p:anim>
                                    <p:anim calcmode="lin" valueType="num">
                                      <p:cBhvr>
                                        <p:cTn id="68" dur="1000" fill="hold"/>
                                        <p:tgtEl>
                                          <p:spTgt spid="17"/>
                                        </p:tgtEl>
                                        <p:attrNameLst>
                                          <p:attrName>ppt_h</p:attrName>
                                        </p:attrNameLst>
                                      </p:cBhvr>
                                      <p:tavLst>
                                        <p:tav tm="0">
                                          <p:val>
                                            <p:fltVal val="0"/>
                                          </p:val>
                                        </p:tav>
                                        <p:tav tm="100000">
                                          <p:val>
                                            <p:strVal val="#ppt_h"/>
                                          </p:val>
                                        </p:tav>
                                      </p:tavLst>
                                    </p:anim>
                                    <p:anim calcmode="lin" valueType="num">
                                      <p:cBhvr>
                                        <p:cTn id="69" dur="1000" fill="hold"/>
                                        <p:tgtEl>
                                          <p:spTgt spid="17"/>
                                        </p:tgtEl>
                                        <p:attrNameLst>
                                          <p:attrName>ppt_x</p:attrName>
                                        </p:attrNameLst>
                                      </p:cBhvr>
                                      <p:tavLst>
                                        <p:tav tm="0" fmla="#ppt_x+(cos(-2*pi*(1-$))*-#ppt_x-sin(-2*pi*(1-$))*(1-#ppt_y))*(1-$)">
                                          <p:val>
                                            <p:fltVal val="0"/>
                                          </p:val>
                                        </p:tav>
                                        <p:tav tm="100000">
                                          <p:val>
                                            <p:fltVal val="1"/>
                                          </p:val>
                                        </p:tav>
                                      </p:tavLst>
                                    </p:anim>
                                    <p:anim calcmode="lin" valueType="num">
                                      <p:cBhvr>
                                        <p:cTn id="70" dur="1000" fill="hold"/>
                                        <p:tgtEl>
                                          <p:spTgt spid="17"/>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uiExpand="1" build="p"/>
      <p:bldP spid="15" grpId="0" build="p"/>
      <p:bldP spid="17"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D117B42D-AB42-FA57-A4C5-61F9DB6EFB05}"/>
              </a:ext>
            </a:extLst>
          </p:cNvPr>
          <p:cNvSpPr txBox="1"/>
          <p:nvPr/>
        </p:nvSpPr>
        <p:spPr>
          <a:xfrm>
            <a:off x="0" y="1694587"/>
            <a:ext cx="9143999" cy="1754326"/>
          </a:xfrm>
          <a:prstGeom prst="rect">
            <a:avLst/>
          </a:prstGeom>
          <a:noFill/>
        </p:spPr>
        <p:txBody>
          <a:bodyPr wrap="square">
            <a:spAutoFit/>
          </a:bodyPr>
          <a:lstStyle/>
          <a:p>
            <a:pPr algn="ctr"/>
            <a:r>
              <a:rPr lang="en-US" sz="5400" b="1">
                <a:ln w="10160">
                  <a:solidFill>
                    <a:schemeClr val="accent5"/>
                  </a:solidFill>
                  <a:prstDash val="solid"/>
                </a:ln>
                <a:solidFill>
                  <a:srgbClr val="FFFFFF"/>
                </a:solidFill>
                <a:effectLst>
                  <a:outerShdw blurRad="38100" dist="22860" dir="5400000" algn="tl" rotWithShape="0">
                    <a:srgbClr val="000000">
                      <a:alpha val="30000"/>
                    </a:srgbClr>
                  </a:outerShdw>
                </a:effectLst>
              </a:rPr>
              <a:t>HOW CAN WE GIVE </a:t>
            </a:r>
            <a:br>
              <a:rPr lang="en-US" sz="5400" b="1">
                <a:ln w="10160">
                  <a:solidFill>
                    <a:schemeClr val="accent5"/>
                  </a:solidFill>
                  <a:prstDash val="solid"/>
                </a:ln>
                <a:solidFill>
                  <a:srgbClr val="FFFFFF"/>
                </a:solidFill>
                <a:effectLst>
                  <a:outerShdw blurRad="38100" dist="22860" dir="5400000" algn="tl" rotWithShape="0">
                    <a:srgbClr val="000000">
                      <a:alpha val="30000"/>
                    </a:srgbClr>
                  </a:outerShdw>
                </a:effectLst>
              </a:rPr>
            </a:br>
            <a:r>
              <a:rPr lang="en-US" sz="5400" b="1">
                <a:ln w="10160">
                  <a:solidFill>
                    <a:schemeClr val="accent5"/>
                  </a:solidFill>
                  <a:prstDash val="solid"/>
                </a:ln>
                <a:solidFill>
                  <a:srgbClr val="FFFFFF"/>
                </a:solidFill>
                <a:effectLst>
                  <a:outerShdw blurRad="38100" dist="22860" dir="5400000" algn="tl" rotWithShape="0">
                    <a:srgbClr val="000000">
                      <a:alpha val="30000"/>
                    </a:srgbClr>
                  </a:outerShdw>
                </a:effectLst>
              </a:rPr>
              <a:t>GLORY TO GOD?</a:t>
            </a:r>
            <a:endParaRPr lang="es-ES" sz="5400" b="1"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Tree>
    <p:extLst>
      <p:ext uri="{BB962C8B-B14F-4D97-AF65-F5344CB8AC3E}">
        <p14:creationId xmlns:p14="http://schemas.microsoft.com/office/powerpoint/2010/main" val="408469749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Imagen 6" descr="Imagen que contiene interior, tabla, hombre, foto&#10;&#10;Descripción generada automáticamente">
            <a:extLst>
              <a:ext uri="{FF2B5EF4-FFF2-40B4-BE49-F238E27FC236}">
                <a16:creationId xmlns:a16="http://schemas.microsoft.com/office/drawing/2014/main" id="{BFD89625-17C0-6718-F64C-753E4C1C4FD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817699" y="128022"/>
            <a:ext cx="2253546" cy="3206714"/>
          </a:xfrm>
          <a:prstGeom prst="roundRect">
            <a:avLst>
              <a:gd name="adj" fmla="val 10824"/>
            </a:avLst>
          </a:prstGeom>
          <a:ln>
            <a:noFill/>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chemeClr val="bg2">
                <a:lumMod val="60000"/>
                <a:lumOff val="40000"/>
              </a:schemeClr>
            </a:contourClr>
          </a:sp3d>
        </p:spPr>
      </p:pic>
      <p:pic>
        <p:nvPicPr>
          <p:cNvPr id="5" name="Imagen 4" descr="Imagen que contiene hombre, oscuro, mujer, saltar&#10;&#10;Descripción generada automáticamente">
            <a:extLst>
              <a:ext uri="{FF2B5EF4-FFF2-40B4-BE49-F238E27FC236}">
                <a16:creationId xmlns:a16="http://schemas.microsoft.com/office/drawing/2014/main" id="{6206E2B3-1B7A-C8D3-CB81-D7D32B41F31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3949" y="2213599"/>
            <a:ext cx="2758227" cy="2929901"/>
          </a:xfrm>
          <a:prstGeom prst="rect">
            <a:avLst/>
          </a:prstGeom>
        </p:spPr>
      </p:pic>
      <p:sp>
        <p:nvSpPr>
          <p:cNvPr id="3" name="CuadroTexto 2">
            <a:extLst>
              <a:ext uri="{FF2B5EF4-FFF2-40B4-BE49-F238E27FC236}">
                <a16:creationId xmlns:a16="http://schemas.microsoft.com/office/drawing/2014/main" id="{FC009AE0-0296-06BC-D2CC-27FB9B1E4642}"/>
              </a:ext>
            </a:extLst>
          </p:cNvPr>
          <p:cNvSpPr txBox="1"/>
          <p:nvPr/>
        </p:nvSpPr>
        <p:spPr>
          <a:xfrm>
            <a:off x="233688" y="29016"/>
            <a:ext cx="6312412" cy="1077218"/>
          </a:xfrm>
          <a:prstGeom prst="rect">
            <a:avLst/>
          </a:prstGeom>
          <a:noFill/>
        </p:spPr>
        <p:txBody>
          <a:bodyPr wrap="square">
            <a:spAutoFit/>
          </a:bodyPr>
          <a:lstStyle/>
          <a:p>
            <a:pPr algn="ctr"/>
            <a:r>
              <a:rPr lang="es-ES" sz="1600" b="1">
                <a:solidFill>
                  <a:schemeClr val="bg2">
                    <a:lumMod val="60000"/>
                    <a:lumOff val="40000"/>
                  </a:schemeClr>
                </a:solidFill>
                <a:effectLst>
                  <a:glow rad="38100">
                    <a:schemeClr val="tx1"/>
                  </a:glow>
                  <a:outerShdw blurRad="38100" dist="38100" dir="2700000" algn="tl">
                    <a:srgbClr val="000000">
                      <a:alpha val="43137"/>
                    </a:srgbClr>
                  </a:outerShdw>
                </a:effectLst>
                <a:latin typeface="Comic Sans MS" panose="030F0702030302020204" pitchFamily="66" charset="0"/>
              </a:rPr>
              <a:t>“</a:t>
            </a:r>
            <a:r>
              <a:rPr lang="en-US" sz="1600" b="1">
                <a:solidFill>
                  <a:schemeClr val="bg2">
                    <a:lumMod val="60000"/>
                    <a:lumOff val="40000"/>
                  </a:schemeClr>
                </a:solidFill>
                <a:effectLst>
                  <a:glow rad="38100">
                    <a:schemeClr val="tx1"/>
                  </a:glow>
                  <a:outerShdw blurRad="38100" dist="38100" dir="2700000" algn="tl">
                    <a:srgbClr val="000000">
                      <a:alpha val="43137"/>
                    </a:srgbClr>
                  </a:outerShdw>
                </a:effectLst>
                <a:latin typeface="Comic Sans MS" panose="030F0702030302020204" pitchFamily="66" charset="0"/>
              </a:rPr>
              <a:t>Give glory to the Lord your God before He causes darkness, and before your feet stumble on the dark mountains, and while you are looking for light, He turns it into the shadow of death and makes it dense darkness.</a:t>
            </a:r>
            <a:r>
              <a:rPr lang="es-ES" sz="1600" b="1">
                <a:solidFill>
                  <a:schemeClr val="bg2">
                    <a:lumMod val="60000"/>
                    <a:lumOff val="40000"/>
                  </a:schemeClr>
                </a:solidFill>
                <a:effectLst>
                  <a:glow rad="38100">
                    <a:schemeClr val="tx1"/>
                  </a:glow>
                  <a:outerShdw blurRad="38100" dist="38100" dir="2700000" algn="tl">
                    <a:srgbClr val="000000">
                      <a:alpha val="43137"/>
                    </a:srgbClr>
                  </a:outerShdw>
                </a:effectLst>
                <a:latin typeface="Comic Sans MS" panose="030F0702030302020204" pitchFamily="66" charset="0"/>
              </a:rPr>
              <a:t>” </a:t>
            </a:r>
            <a:r>
              <a:rPr lang="es-ES" sz="1200" b="1">
                <a:solidFill>
                  <a:schemeClr val="bg2">
                    <a:lumMod val="60000"/>
                    <a:lumOff val="40000"/>
                  </a:schemeClr>
                </a:solidFill>
                <a:effectLst>
                  <a:glow rad="38100">
                    <a:schemeClr val="tx1"/>
                  </a:glow>
                  <a:outerShdw blurRad="38100" dist="38100" dir="2700000" algn="tl">
                    <a:srgbClr val="000000">
                      <a:alpha val="43137"/>
                    </a:srgbClr>
                  </a:outerShdw>
                </a:effectLst>
                <a:latin typeface="Comic Sans MS" panose="030F0702030302020204" pitchFamily="66" charset="0"/>
              </a:rPr>
              <a:t>(Jeremiah 13:16</a:t>
            </a:r>
            <a:r>
              <a:rPr lang="es-ES" sz="1200" b="1" dirty="0">
                <a:solidFill>
                  <a:schemeClr val="bg2">
                    <a:lumMod val="60000"/>
                    <a:lumOff val="40000"/>
                  </a:schemeClr>
                </a:solidFill>
                <a:effectLst>
                  <a:glow rad="38100">
                    <a:schemeClr val="tx1"/>
                  </a:glow>
                  <a:outerShdw blurRad="38100" dist="38100" dir="2700000" algn="tl">
                    <a:srgbClr val="000000">
                      <a:alpha val="43137"/>
                    </a:srgbClr>
                  </a:outerShdw>
                </a:effectLst>
                <a:latin typeface="Comic Sans MS" panose="030F0702030302020204" pitchFamily="66" charset="0"/>
              </a:rPr>
              <a:t>)</a:t>
            </a:r>
            <a:endParaRPr lang="es-ES" sz="1600" b="1" dirty="0">
              <a:solidFill>
                <a:schemeClr val="bg2">
                  <a:lumMod val="60000"/>
                  <a:lumOff val="40000"/>
                </a:schemeClr>
              </a:solidFill>
              <a:effectLst>
                <a:glow rad="38100">
                  <a:schemeClr val="tx1"/>
                </a:glow>
                <a:outerShdw blurRad="38100" dist="38100" dir="2700000" algn="tl">
                  <a:srgbClr val="000000">
                    <a:alpha val="43137"/>
                  </a:srgbClr>
                </a:outerShdw>
              </a:effectLst>
              <a:latin typeface="Comic Sans MS" panose="030F0702030302020204" pitchFamily="66" charset="0"/>
            </a:endParaRPr>
          </a:p>
        </p:txBody>
      </p:sp>
      <p:sp>
        <p:nvSpPr>
          <p:cNvPr id="4" name="CuadroTexto 3">
            <a:extLst>
              <a:ext uri="{FF2B5EF4-FFF2-40B4-BE49-F238E27FC236}">
                <a16:creationId xmlns:a16="http://schemas.microsoft.com/office/drawing/2014/main" id="{6A197841-98A1-BC49-6088-411345EC6B8C}"/>
              </a:ext>
            </a:extLst>
          </p:cNvPr>
          <p:cNvSpPr txBox="1"/>
          <p:nvPr/>
        </p:nvSpPr>
        <p:spPr>
          <a:xfrm>
            <a:off x="72754" y="1306289"/>
            <a:ext cx="6649309" cy="1200329"/>
          </a:xfrm>
          <a:prstGeom prst="rect">
            <a:avLst/>
          </a:prstGeom>
          <a:noFill/>
        </p:spPr>
        <p:txBody>
          <a:bodyPr wrap="square" rtlCol="0">
            <a:spAutoFit/>
          </a:bodyPr>
          <a:lstStyle/>
          <a:p>
            <a:pPr>
              <a:spcBef>
                <a:spcPts val="600"/>
              </a:spcBef>
            </a:pPr>
            <a:r>
              <a:rPr lang="en-US" b="1">
                <a:solidFill>
                  <a:schemeClr val="bg1"/>
                </a:solidFill>
                <a:effectLst>
                  <a:outerShdw blurRad="38100" dist="38100" dir="2700000" algn="tl">
                    <a:srgbClr val="000000">
                      <a:alpha val="43137"/>
                    </a:srgbClr>
                  </a:outerShdw>
                </a:effectLst>
              </a:rPr>
              <a:t>Giving glory to God is closely related to the judgment, like in Revelation 14:17 (Jos. 7:19; Jer. 13:16; Mal. 2:2; Acts 12:23). It’s also an expression of repentance and abandoning sin (Ezra 10:11; </a:t>
            </a:r>
            <a:br>
              <a:rPr lang="en-US" b="1">
                <a:solidFill>
                  <a:schemeClr val="bg1"/>
                </a:solidFill>
                <a:effectLst>
                  <a:outerShdw blurRad="38100" dist="38100" dir="2700000" algn="tl">
                    <a:srgbClr val="000000">
                      <a:alpha val="43137"/>
                    </a:srgbClr>
                  </a:outerShdw>
                </a:effectLst>
              </a:rPr>
            </a:br>
            <a:r>
              <a:rPr lang="en-US" b="1">
                <a:solidFill>
                  <a:schemeClr val="bg1"/>
                </a:solidFill>
                <a:effectLst>
                  <a:outerShdw blurRad="38100" dist="38100" dir="2700000" algn="tl">
                    <a:srgbClr val="000000">
                      <a:alpha val="43137"/>
                    </a:srgbClr>
                  </a:outerShdw>
                </a:effectLst>
              </a:rPr>
              <a:t>Rev. 16:9).</a:t>
            </a:r>
            <a:endParaRPr lang="es-ES" b="1" dirty="0">
              <a:solidFill>
                <a:schemeClr val="bg1"/>
              </a:solidFill>
              <a:effectLst>
                <a:outerShdw blurRad="38100" dist="38100" dir="2700000" algn="tl">
                  <a:srgbClr val="000000">
                    <a:alpha val="43137"/>
                  </a:srgbClr>
                </a:outerShdw>
              </a:effectLst>
            </a:endParaRPr>
          </a:p>
        </p:txBody>
      </p:sp>
      <p:sp>
        <p:nvSpPr>
          <p:cNvPr id="9" name="CuadroTexto 8">
            <a:extLst>
              <a:ext uri="{FF2B5EF4-FFF2-40B4-BE49-F238E27FC236}">
                <a16:creationId xmlns:a16="http://schemas.microsoft.com/office/drawing/2014/main" id="{B1AFB644-4ABC-411B-9039-317BEDD64FB2}"/>
              </a:ext>
            </a:extLst>
          </p:cNvPr>
          <p:cNvSpPr txBox="1"/>
          <p:nvPr/>
        </p:nvSpPr>
        <p:spPr>
          <a:xfrm>
            <a:off x="2517574" y="2610719"/>
            <a:ext cx="4351399" cy="1200329"/>
          </a:xfrm>
          <a:prstGeom prst="rect">
            <a:avLst/>
          </a:prstGeom>
          <a:noFill/>
        </p:spPr>
        <p:txBody>
          <a:bodyPr wrap="square">
            <a:spAutoFit/>
          </a:bodyPr>
          <a:lstStyle/>
          <a:p>
            <a:pPr>
              <a:spcBef>
                <a:spcPts val="600"/>
              </a:spcBef>
            </a:pPr>
            <a:r>
              <a:rPr lang="en-US" b="1">
                <a:solidFill>
                  <a:schemeClr val="bg1"/>
                </a:solidFill>
                <a:effectLst>
                  <a:outerShdw blurRad="38100" dist="38100" dir="2700000" algn="tl">
                    <a:srgbClr val="000000">
                      <a:alpha val="43137"/>
                    </a:srgbClr>
                  </a:outerShdw>
                </a:effectLst>
              </a:rPr>
              <a:t>We give glory to God by accepting His forgiveness and by living according to His principles. Paul encouraged us to give glory to God in everything we do (1Co. 10:31).</a:t>
            </a:r>
            <a:endParaRPr lang="es-ES" b="1" dirty="0">
              <a:solidFill>
                <a:schemeClr val="bg1"/>
              </a:solidFill>
              <a:effectLst>
                <a:outerShdw blurRad="38100" dist="38100" dir="2700000" algn="tl">
                  <a:srgbClr val="000000">
                    <a:alpha val="43137"/>
                  </a:srgbClr>
                </a:outerShdw>
              </a:effectLst>
            </a:endParaRPr>
          </a:p>
        </p:txBody>
      </p:sp>
      <p:sp>
        <p:nvSpPr>
          <p:cNvPr id="11" name="CuadroTexto 10">
            <a:extLst>
              <a:ext uri="{FF2B5EF4-FFF2-40B4-BE49-F238E27FC236}">
                <a16:creationId xmlns:a16="http://schemas.microsoft.com/office/drawing/2014/main" id="{82DDC7B8-8B0D-3D07-81A6-3279AA21CF03}"/>
              </a:ext>
            </a:extLst>
          </p:cNvPr>
          <p:cNvSpPr txBox="1"/>
          <p:nvPr/>
        </p:nvSpPr>
        <p:spPr>
          <a:xfrm>
            <a:off x="2536756" y="3883430"/>
            <a:ext cx="6402622" cy="923330"/>
          </a:xfrm>
          <a:prstGeom prst="rect">
            <a:avLst/>
          </a:prstGeom>
          <a:noFill/>
        </p:spPr>
        <p:txBody>
          <a:bodyPr wrap="square">
            <a:spAutoFit/>
          </a:bodyPr>
          <a:lstStyle/>
          <a:p>
            <a:pPr>
              <a:spcBef>
                <a:spcPts val="600"/>
              </a:spcBef>
            </a:pPr>
            <a:r>
              <a:rPr lang="en-US" b="1">
                <a:solidFill>
                  <a:schemeClr val="bg1"/>
                </a:solidFill>
                <a:effectLst>
                  <a:outerShdw blurRad="38100" dist="38100" dir="2700000" algn="tl">
                    <a:srgbClr val="000000">
                      <a:alpha val="43137"/>
                    </a:srgbClr>
                  </a:outerShdw>
                </a:effectLst>
              </a:rPr>
              <a:t>We respond to God’s love by giving glory to Him with our thoughts and acts. This liberates us from fearing the judgment (1Jn. 4:17-19).</a:t>
            </a:r>
            <a:endParaRPr lang="es-ES" b="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5559927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Scale>
                                      <p:cBhvr>
                                        <p:cTn id="7" dur="1000" decel="50000" fill="hold">
                                          <p:stCondLst>
                                            <p:cond delay="0"/>
                                          </p:stCondLst>
                                        </p:cTn>
                                        <p:tgtEl>
                                          <p:spTgt spid="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3"/>
                                        </p:tgtEl>
                                        <p:attrNameLst>
                                          <p:attrName>ppt_x</p:attrName>
                                          <p:attrName>ppt_y</p:attrName>
                                        </p:attrNameLst>
                                      </p:cBhvr>
                                    </p:animMotion>
                                    <p:animEffect transition="in" filter="fade">
                                      <p:cBhvr>
                                        <p:cTn id="9" dur="10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12"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additive="base">
                                        <p:cTn id="14" dur="500" fill="hold"/>
                                        <p:tgtEl>
                                          <p:spTgt spid="7"/>
                                        </p:tgtEl>
                                        <p:attrNameLst>
                                          <p:attrName>ppt_x</p:attrName>
                                        </p:attrNameLst>
                                      </p:cBhvr>
                                      <p:tavLst>
                                        <p:tav tm="0">
                                          <p:val>
                                            <p:strVal val="0-#ppt_w/2"/>
                                          </p:val>
                                        </p:tav>
                                        <p:tav tm="100000">
                                          <p:val>
                                            <p:strVal val="#ppt_x"/>
                                          </p:val>
                                        </p:tav>
                                      </p:tavLst>
                                    </p:anim>
                                    <p:anim calcmode="lin" valueType="num">
                                      <p:cBhvr additive="base">
                                        <p:cTn id="15" dur="500" fill="hold"/>
                                        <p:tgtEl>
                                          <p:spTgt spid="7"/>
                                        </p:tgtEl>
                                        <p:attrNameLst>
                                          <p:attrName>ppt_y</p:attrName>
                                        </p:attrNameLst>
                                      </p:cBhvr>
                                      <p:tavLst>
                                        <p:tav tm="0">
                                          <p:val>
                                            <p:strVal val="1+#ppt_h/2"/>
                                          </p:val>
                                        </p:tav>
                                        <p:tav tm="100000">
                                          <p:val>
                                            <p:strVal val="#ppt_y"/>
                                          </p:val>
                                        </p:tav>
                                      </p:tavLst>
                                    </p:anim>
                                  </p:childTnLst>
                                </p:cTn>
                              </p:par>
                              <p:par>
                                <p:cTn id="16" presetID="2" presetClass="entr" presetSubtype="12"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0-#ppt_w/2"/>
                                          </p:val>
                                        </p:tav>
                                        <p:tav tm="100000">
                                          <p:val>
                                            <p:strVal val="#ppt_x"/>
                                          </p:val>
                                        </p:tav>
                                      </p:tavLst>
                                    </p:anim>
                                    <p:anim calcmode="lin" valueType="num">
                                      <p:cBhvr additive="base">
                                        <p:cTn id="19"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randombar(horizontal)">
                                      <p:cBhvr>
                                        <p:cTn id="24" dur="500"/>
                                        <p:tgtEl>
                                          <p:spTgt spid="5"/>
                                        </p:tgtEl>
                                      </p:cBhvr>
                                    </p:animEffect>
                                  </p:childTnLst>
                                </p:cTn>
                              </p:par>
                            </p:childTnLst>
                          </p:cTn>
                        </p:par>
                        <p:par>
                          <p:cTn id="25" fill="hold">
                            <p:stCondLst>
                              <p:cond delay="500"/>
                            </p:stCondLst>
                            <p:childTnLst>
                              <p:par>
                                <p:cTn id="26" presetID="22" presetClass="entr" presetSubtype="8" fill="hold" grpId="0" nodeType="after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wipe(left)">
                                      <p:cBhvr>
                                        <p:cTn id="28" dur="500"/>
                                        <p:tgtEl>
                                          <p:spTgt spid="9"/>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wipe(left)">
                                      <p:cBhvr>
                                        <p:cTn id="3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9" grpId="0"/>
      <p:bldP spid="11" grpId="0"/>
    </p:bldLst>
  </p:timing>
</p:sld>
</file>

<file path=ppt/theme/theme1.xml><?xml version="1.0" encoding="utf-8"?>
<a:theme xmlns:a="http://schemas.openxmlformats.org/drawingml/2006/main" name="Tema de Office">
  <a:themeElements>
    <a:clrScheme name="Personalizado 9">
      <a:dk1>
        <a:sysClr val="windowText" lastClr="000000"/>
      </a:dk1>
      <a:lt1>
        <a:sysClr val="window" lastClr="FFFFFF"/>
      </a:lt1>
      <a:dk2>
        <a:srgbClr val="FF00FF"/>
      </a:dk2>
      <a:lt2>
        <a:srgbClr val="FFFF66"/>
      </a:lt2>
      <a:accent1>
        <a:srgbClr val="2FC753"/>
      </a:accent1>
      <a:accent2>
        <a:srgbClr val="FFCC00"/>
      </a:accent2>
      <a:accent3>
        <a:srgbClr val="B1319F"/>
      </a:accent3>
      <a:accent4>
        <a:srgbClr val="48CEE0"/>
      </a:accent4>
      <a:accent5>
        <a:srgbClr val="D91934"/>
      </a:accent5>
      <a:accent6>
        <a:srgbClr val="635DD3"/>
      </a:accent6>
      <a:hlink>
        <a:srgbClr val="9454C3"/>
      </a:hlink>
      <a:folHlink>
        <a:srgbClr val="3EBBF0"/>
      </a:folHlink>
    </a:clrScheme>
    <a:fontScheme name="Tema d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 2013 - 2022</Template>
  <TotalTime>481</TotalTime>
  <Words>1096</Words>
  <Application>Microsoft Office PowerPoint</Application>
  <PresentationFormat>Presentación en pantalla (16:9)</PresentationFormat>
  <Paragraphs>42</Paragraphs>
  <Slides>12</Slides>
  <Notes>0</Notes>
  <HiddenSlides>0</HiddenSlides>
  <MMClips>0</MMClips>
  <ScaleCrop>false</ScaleCrop>
  <HeadingPairs>
    <vt:vector size="6" baseType="variant">
      <vt:variant>
        <vt:lpstr>Fuentes usadas</vt:lpstr>
      </vt:variant>
      <vt:variant>
        <vt:i4>5</vt:i4>
      </vt:variant>
      <vt:variant>
        <vt:lpstr>Tema</vt:lpstr>
      </vt:variant>
      <vt:variant>
        <vt:i4>1</vt:i4>
      </vt:variant>
      <vt:variant>
        <vt:lpstr>Títulos de diapositiva</vt:lpstr>
      </vt:variant>
      <vt:variant>
        <vt:i4>12</vt:i4>
      </vt:variant>
    </vt:vector>
  </HeadingPairs>
  <TitlesOfParts>
    <vt:vector size="18" baseType="lpstr">
      <vt:lpstr>Calibri</vt:lpstr>
      <vt:lpstr>Comic Sans MS</vt:lpstr>
      <vt:lpstr>Constantia</vt:lpstr>
      <vt:lpstr>Arial</vt:lpstr>
      <vt:lpstr>Calibri Light</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Sergio Fustero Carreras</dc:creator>
  <cp:lastModifiedBy>Sergio Fustero Carreras</cp:lastModifiedBy>
  <cp:revision>49</cp:revision>
  <dcterms:created xsi:type="dcterms:W3CDTF">2023-04-01T14:55:11Z</dcterms:created>
  <dcterms:modified xsi:type="dcterms:W3CDTF">2023-04-08T21:12:19Z</dcterms:modified>
</cp:coreProperties>
</file>