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3" r:id="rId6"/>
    <p:sldId id="288" r:id="rId7"/>
    <p:sldId id="262" r:id="rId8"/>
    <p:sldId id="266" r:id="rId9"/>
    <p:sldId id="263" r:id="rId10"/>
    <p:sldId id="287" r:id="rId11"/>
    <p:sldId id="265" r:id="rId12"/>
    <p:sldId id="258" r:id="rId13"/>
    <p:sldId id="269" r:id="rId14"/>
    <p:sldId id="268" r:id="rId15"/>
    <p:sldId id="274" r:id="rId16"/>
    <p:sldId id="289" r:id="rId17"/>
    <p:sldId id="291" r:id="rId18"/>
    <p:sldId id="292" r:id="rId19"/>
    <p:sldId id="293" r:id="rId20"/>
    <p:sldId id="271" r:id="rId21"/>
    <p:sldId id="273" r:id="rId22"/>
    <p:sldId id="296" r:id="rId23"/>
    <p:sldId id="275" r:id="rId24"/>
    <p:sldId id="286" r:id="rId25"/>
    <p:sldId id="276" r:id="rId26"/>
    <p:sldId id="281" r:id="rId27"/>
    <p:sldId id="277" r:id="rId28"/>
    <p:sldId id="295" r:id="rId29"/>
    <p:sldId id="278" r:id="rId30"/>
    <p:sldId id="279" r:id="rId31"/>
    <p:sldId id="280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5" d="100"/>
          <a:sy n="75" d="100"/>
        </p:scale>
        <p:origin x="12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F9DC6-E2E6-4D5D-AE25-98E557C57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AFC5C4-B5AF-4AF0-A6F9-60739EE71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BD0828-A675-4B41-9048-A526A836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76BA42-990E-4FA8-B8CA-3F68C6F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47C6D-1E96-48E8-BD5A-EC49C129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4CD21-080D-49A7-84F6-BD0F6D08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380731-14F7-416C-954D-F02421FB9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AB2FAC-9493-4821-9682-621D440B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3F53F7-67A3-412C-A846-42F21BA1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3248F9-8760-4B30-AB44-AF9FF0C5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4129A0-BC3E-4068-89B0-31792F6F8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121E6D-138F-42DE-AEFA-FFD316CE1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FA5A7-0C6A-44AE-9F18-10E092E5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FCFD93-0C21-453A-AFB5-35EFA9E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F3BC0-964E-4FEA-B68C-D933B3BF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3AD19-F3EE-4E80-8C3A-4A893DC0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F0E48-CF35-47C3-AFD4-30A54B1D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4EBCA-AD17-457E-B14A-0836B501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A04D25-1F56-4B99-8BA8-352A6C3C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22563A-1B00-4C14-9402-AE44F3D6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4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AF4C6-7671-4A66-8ADD-4461926F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47838E-4D66-4B88-A502-1E66C8643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3FA4ED-4F7F-446A-BB17-EF20A880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F1E5AC-06DA-46A8-B8E4-6B0D48A5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2D6429-F692-4332-BB2D-AAD929DA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872CD-72D3-47B1-8C36-DFFB1CFA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08F5B9-CBD0-4B8B-A463-8947BC8B6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227DA4-25A8-432C-AA3D-F5CEA4A84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9D872-A518-4A66-A06A-CAE1C8F0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75D1E9-3B4E-4D1E-805D-6E910F0B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A5794E-078A-44CE-8E7A-64EC7D21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6522B-68C6-4454-8F6E-7DDCA130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BCEE0E-1249-4E43-9492-C9A721D2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96C1E2-399E-4226-96A9-A2BAB5924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3D4B0A-07AA-427C-A907-CC1347688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484C43-851A-4AF6-BC30-98D941F36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9AEABD-1A62-49F0-A821-C7799407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6EF720-E8E3-4C1F-9949-D69FCBEA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98B5F2-ED88-419A-ADFB-A96E4340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7EAD1-DDDA-4E73-A568-40929C4C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D3D35D-A6D3-45B4-A1C9-CF78D878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86353E-E723-49FC-855B-57359D9C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9CC457-1270-4102-8DC3-3D5737E2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5A4F1CD-7A14-43BD-B70E-17A9BB94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039698-FB03-4B63-9C1A-C677A56D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C69096-3C33-4426-92AC-5F231886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9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4F6E1-223A-4EF6-B768-8507CC4B2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D19058-4AC2-4DE2-A844-50E528C5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D9FE60-C2CF-475E-9AF1-C883D9B5C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85F376-DD65-4D63-BAFB-7692AA3F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411859-CC0D-4141-8BA8-395862DE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978B7F-F0EC-4341-8C81-409ECCB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3FD4E-9031-4C72-BD85-9E216F5E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631FCFC-7A7E-4041-B3AB-D59059222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13BCA6-CD3D-49C5-A62A-5804E8C3E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D2A279-289D-48A1-AC37-C2835B4B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A8F915-F8AC-4756-BCD4-F6D79393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1DCD5C-203F-4038-9CE6-640F9222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386095-8622-4665-BA40-EBB22543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46DAA8-2BED-43AF-9255-AB040CDB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D657CA-0589-49CB-9AA8-9C8A6E026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41D9-6FDA-4B44-801C-3543C8BE5B58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C42011-F06A-45A3-A27B-7AD75BA13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C6B6B-F75A-4158-8C95-493366685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022C9-BF75-454E-94F8-E65D2FBC4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6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0771A-4225-4E76-84B3-201E68E3D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ARE YOU STRESSED?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536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27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718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apa stress in america 2017">
            <a:extLst>
              <a:ext uri="{FF2B5EF4-FFF2-40B4-BE49-F238E27FC236}">
                <a16:creationId xmlns:a16="http://schemas.microsoft.com/office/drawing/2014/main" xmlns="" id="{68581BCC-84E9-49D0-9EA5-0049F9221B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 r="-1" b="2537"/>
          <a:stretch/>
        </p:blipFill>
        <p:spPr bwMode="auto"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</p:spPr>
      </p:pic>
      <p:cxnSp>
        <p:nvCxnSpPr>
          <p:cNvPr id="33" name="Straight Connector 29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790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digital detox meme">
            <a:extLst>
              <a:ext uri="{FF2B5EF4-FFF2-40B4-BE49-F238E27FC236}">
                <a16:creationId xmlns:a16="http://schemas.microsoft.com/office/drawing/2014/main" xmlns="" id="{4B95F439-12A2-4456-BF6A-D9AD81D3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33" y="643467"/>
            <a:ext cx="816273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9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AB3E4E3E-BF54-4A7E-9AFC-9C38421EF3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4" b="990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78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8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tress and hans selye">
            <a:extLst>
              <a:ext uri="{FF2B5EF4-FFF2-40B4-BE49-F238E27FC236}">
                <a16:creationId xmlns:a16="http://schemas.microsoft.com/office/drawing/2014/main" xmlns="" id="{4D80CEE9-475B-4E55-9904-E90BCD419F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825421"/>
            <a:ext cx="10905066" cy="5207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22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reaction to stress">
            <a:extLst>
              <a:ext uri="{FF2B5EF4-FFF2-40B4-BE49-F238E27FC236}">
                <a16:creationId xmlns:a16="http://schemas.microsoft.com/office/drawing/2014/main" xmlns="" id="{68467F70-D84D-442C-895E-E26A9AC2B6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18" y="643467"/>
            <a:ext cx="6263764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4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A7B678F-92D2-495B-AAD1-1D688DAD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SIGNS &amp; Symptoms</a:t>
            </a:r>
          </a:p>
        </p:txBody>
      </p:sp>
      <p:pic>
        <p:nvPicPr>
          <p:cNvPr id="11" name="Content Placeholder 10" descr="Bodies reaction to stress. response to threatining situation.">
            <a:extLst>
              <a:ext uri="{FF2B5EF4-FFF2-40B4-BE49-F238E27FC236}">
                <a16:creationId xmlns:a16="http://schemas.microsoft.com/office/drawing/2014/main" xmlns="" id="{4819E6DE-9509-4FCC-95F3-A12124F8D2B4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1" r="-1" b="876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</p:spPr>
      </p:pic>
      <p:pic>
        <p:nvPicPr>
          <p:cNvPr id="13" name="Content Placeholder 12" descr="Image result for reaction to stress">
            <a:extLst>
              <a:ext uri="{FF2B5EF4-FFF2-40B4-BE49-F238E27FC236}">
                <a16:creationId xmlns:a16="http://schemas.microsoft.com/office/drawing/2014/main" xmlns="" id="{373A83AD-2DAF-4589-9ECB-E8C4F54CA36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323798"/>
            <a:ext cx="3651250" cy="3922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9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restoring health destressing">
            <a:extLst>
              <a:ext uri="{FF2B5EF4-FFF2-40B4-BE49-F238E27FC236}">
                <a16:creationId xmlns:a16="http://schemas.microsoft.com/office/drawing/2014/main" xmlns="" id="{A8078F7C-A403-4966-8DAA-55B7216753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" b="228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79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ADDBE-696D-48C9-A369-F976AEF3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10887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Enteric Nervous System/”Gut Feelings”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Related image">
            <a:extLst>
              <a:ext uri="{FF2B5EF4-FFF2-40B4-BE49-F238E27FC236}">
                <a16:creationId xmlns:a16="http://schemas.microsoft.com/office/drawing/2014/main" xmlns="" id="{51984E99-5620-496A-8782-214F3211AF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2" y="2426818"/>
            <a:ext cx="5390599" cy="41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 descr="The Gut-Brain Axis: Fix your gut, fix your brain!">
            <a:extLst>
              <a:ext uri="{FF2B5EF4-FFF2-40B4-BE49-F238E27FC236}">
                <a16:creationId xmlns:a16="http://schemas.microsoft.com/office/drawing/2014/main" xmlns="" id="{8DFCB995-2573-46FB-850A-4C4E6E11B2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426818"/>
            <a:ext cx="5042989" cy="415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2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D8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Image result for enteric nervous system the brain in your gut">
            <a:extLst>
              <a:ext uri="{FF2B5EF4-FFF2-40B4-BE49-F238E27FC236}">
                <a16:creationId xmlns:a16="http://schemas.microsoft.com/office/drawing/2014/main" xmlns="" id="{E625DFB3-FBB6-4702-87B5-832031F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7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bidirectional brain and gut">
            <a:extLst>
              <a:ext uri="{FF2B5EF4-FFF2-40B4-BE49-F238E27FC236}">
                <a16:creationId xmlns:a16="http://schemas.microsoft.com/office/drawing/2014/main" xmlns="" id="{1C984797-CA4F-400C-99D2-F16EF4AE8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 b="232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5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tressed desserts">
            <a:extLst>
              <a:ext uri="{FF2B5EF4-FFF2-40B4-BE49-F238E27FC236}">
                <a16:creationId xmlns:a16="http://schemas.microsoft.com/office/drawing/2014/main" xmlns="" id="{7254DE9A-3ADE-457F-8503-329873137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6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7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tress and hans selye">
            <a:extLst>
              <a:ext uri="{FF2B5EF4-FFF2-40B4-BE49-F238E27FC236}">
                <a16:creationId xmlns:a16="http://schemas.microsoft.com/office/drawing/2014/main" xmlns="" id="{A504AAE7-D438-494C-B02A-84600B9EDB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xmlns="" id="{B992D94F-882F-4D65-A2C9-8B664BE15C1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2" b="345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30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0049C453-6023-4849-B43A-A71D4F05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STRESS EFFECTS</a:t>
            </a:r>
          </a:p>
        </p:txBody>
      </p:sp>
      <p:pic>
        <p:nvPicPr>
          <p:cNvPr id="10" name="Content Placeholder 9" descr="Image result for stress and hans selye">
            <a:extLst>
              <a:ext uri="{FF2B5EF4-FFF2-40B4-BE49-F238E27FC236}">
                <a16:creationId xmlns:a16="http://schemas.microsoft.com/office/drawing/2014/main" xmlns="" id="{105AEFED-8769-483E-8638-B28288E9ED8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1613646"/>
            <a:ext cx="5723965" cy="487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 descr="Related image">
            <a:extLst>
              <a:ext uri="{FF2B5EF4-FFF2-40B4-BE49-F238E27FC236}">
                <a16:creationId xmlns:a16="http://schemas.microsoft.com/office/drawing/2014/main" xmlns="" id="{50231AA6-89D5-4E47-A33E-6116AD31E5A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683" y="1613645"/>
            <a:ext cx="5723965" cy="4879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835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tress management">
            <a:extLst>
              <a:ext uri="{FF2B5EF4-FFF2-40B4-BE49-F238E27FC236}">
                <a16:creationId xmlns:a16="http://schemas.microsoft.com/office/drawing/2014/main" xmlns="" id="{AC1AD26F-50AB-49D3-8664-770E98967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4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3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966" y="480060"/>
            <a:ext cx="7751297" cy="58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5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38649-EAD8-47F1-9DAB-0D72547D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Disconnect to Reconnect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Image result for digital detox meme">
            <a:extLst>
              <a:ext uri="{FF2B5EF4-FFF2-40B4-BE49-F238E27FC236}">
                <a16:creationId xmlns:a16="http://schemas.microsoft.com/office/drawing/2014/main" xmlns="" id="{DCE1963B-B81E-4E98-8034-9C2917EF4C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98" y="2277801"/>
            <a:ext cx="5258508" cy="429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unplugging">
            <a:extLst>
              <a:ext uri="{FF2B5EF4-FFF2-40B4-BE49-F238E27FC236}">
                <a16:creationId xmlns:a16="http://schemas.microsoft.com/office/drawing/2014/main" xmlns="" id="{49704A2F-BE04-4A3D-91B3-E5EF1E2581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1" y="2277807"/>
            <a:ext cx="525849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8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restoring health destressing">
            <a:extLst>
              <a:ext uri="{FF2B5EF4-FFF2-40B4-BE49-F238E27FC236}">
                <a16:creationId xmlns:a16="http://schemas.microsoft.com/office/drawing/2014/main" xmlns="" id="{C9333664-B8EB-41EF-9C27-7FE8B1892AC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" b="150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447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result for a merry heart doeth good like a medicine">
            <a:extLst>
              <a:ext uri="{FF2B5EF4-FFF2-40B4-BE49-F238E27FC236}">
                <a16:creationId xmlns:a16="http://schemas.microsoft.com/office/drawing/2014/main" xmlns="" id="{E004D259-37AD-43D2-889E-FEBFBE724FF8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796924"/>
            <a:ext cx="8470900" cy="531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595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lated image">
            <a:extLst>
              <a:ext uri="{FF2B5EF4-FFF2-40B4-BE49-F238E27FC236}">
                <a16:creationId xmlns:a16="http://schemas.microsoft.com/office/drawing/2014/main" xmlns="" id="{9BF7F9CE-DB20-479D-BCA2-FF5E85A3BCCC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975"/>
            <a:ext cx="6096000" cy="5743201"/>
          </a:xfrm>
          <a:prstGeom prst="rect">
            <a:avLst/>
          </a:prstGeom>
          <a:noFill/>
        </p:spPr>
      </p:pic>
      <p:pic>
        <p:nvPicPr>
          <p:cNvPr id="6" name="Content Placeholder 5" descr="Image result for he's got the whole world in his hands quotes">
            <a:extLst>
              <a:ext uri="{FF2B5EF4-FFF2-40B4-BE49-F238E27FC236}">
                <a16:creationId xmlns:a16="http://schemas.microsoft.com/office/drawing/2014/main" xmlns="" id="{5EE33985-7E66-4104-98EC-EE292BDFC0F1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94" y="307975"/>
            <a:ext cx="5764306" cy="5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9546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inherited and cultivated tendencies">
            <a:extLst>
              <a:ext uri="{FF2B5EF4-FFF2-40B4-BE49-F238E27FC236}">
                <a16:creationId xmlns:a16="http://schemas.microsoft.com/office/drawing/2014/main" xmlns="" id="{B1FA5A4C-D71A-467B-BFBA-D4C871CC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 b="1473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4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casting all your care upon him">
            <a:extLst>
              <a:ext uri="{FF2B5EF4-FFF2-40B4-BE49-F238E27FC236}">
                <a16:creationId xmlns:a16="http://schemas.microsoft.com/office/drawing/2014/main" xmlns="" id="{7E370F55-D5DB-4A75-812D-147B17BAF9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643467"/>
            <a:ext cx="8928847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43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6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lated image">
            <a:extLst>
              <a:ext uri="{FF2B5EF4-FFF2-40B4-BE49-F238E27FC236}">
                <a16:creationId xmlns:a16="http://schemas.microsoft.com/office/drawing/2014/main" xmlns="" id="{B53B792B-AE19-4170-BADF-D82709DB5B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34" y="643467"/>
            <a:ext cx="5674659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3329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4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be anxious for nothing">
            <a:extLst>
              <a:ext uri="{FF2B5EF4-FFF2-40B4-BE49-F238E27FC236}">
                <a16:creationId xmlns:a16="http://schemas.microsoft.com/office/drawing/2014/main" xmlns="" id="{15CA8669-0802-477D-A84B-BDF7688C4C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5105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B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be anxious for nothing">
            <a:extLst>
              <a:ext uri="{FF2B5EF4-FFF2-40B4-BE49-F238E27FC236}">
                <a16:creationId xmlns:a16="http://schemas.microsoft.com/office/drawing/2014/main" xmlns="" id="{20708BB8-5F40-4247-BA89-D3EB4B9766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059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06EAD-E616-4A21-9FBB-C8635206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A13D25-65AF-4B35-BB37-8BF2C8EA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152243"/>
            <a:ext cx="9833548" cy="36347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s-ES" dirty="0" err="1"/>
              <a:t>Dinan</a:t>
            </a:r>
            <a:r>
              <a:rPr lang="es-ES" dirty="0"/>
              <a:t>, T. G., &amp; </a:t>
            </a:r>
            <a:r>
              <a:rPr lang="es-ES" dirty="0" err="1"/>
              <a:t>Cryan</a:t>
            </a:r>
            <a:r>
              <a:rPr lang="es-ES" dirty="0"/>
              <a:t>, J. F. (2012). </a:t>
            </a:r>
            <a:r>
              <a:rPr lang="en-US" dirty="0"/>
              <a:t>Regulation of the stress response by the gut microbiota: Implications for </a:t>
            </a:r>
            <a:r>
              <a:rPr lang="en-US" dirty="0" err="1"/>
              <a:t>psychoneuroendocrinology</a:t>
            </a:r>
            <a:r>
              <a:rPr lang="en-US" dirty="0"/>
              <a:t>.  </a:t>
            </a:r>
            <a:r>
              <a:rPr lang="en-US" i="1" dirty="0" err="1"/>
              <a:t>Psychoneuroendocrinology</a:t>
            </a:r>
            <a:r>
              <a:rPr lang="en-US" dirty="0"/>
              <a:t>, </a:t>
            </a:r>
            <a:r>
              <a:rPr lang="en-US" i="1" dirty="0"/>
              <a:t>37</a:t>
            </a:r>
            <a:r>
              <a:rPr lang="en-US" dirty="0"/>
              <a:t>, 1369-1378.</a:t>
            </a:r>
          </a:p>
          <a:p>
            <a:r>
              <a:rPr lang="en-US" dirty="0"/>
              <a:t>Foster, J. A., </a:t>
            </a:r>
            <a:r>
              <a:rPr lang="en-US" dirty="0" err="1"/>
              <a:t>Rinaman</a:t>
            </a:r>
            <a:r>
              <a:rPr lang="en-US" dirty="0"/>
              <a:t>, L., &amp; </a:t>
            </a:r>
            <a:r>
              <a:rPr lang="en-US" dirty="0" err="1"/>
              <a:t>Cryan</a:t>
            </a:r>
            <a:r>
              <a:rPr lang="en-US" dirty="0"/>
              <a:t>, J. F. (2017). Neurobiology of Stress.</a:t>
            </a:r>
          </a:p>
          <a:p>
            <a:r>
              <a:rPr lang="en-US" dirty="0"/>
              <a:t>Kelly, J. R., Kennedy, P. J., </a:t>
            </a:r>
            <a:r>
              <a:rPr lang="en-US" dirty="0" err="1"/>
              <a:t>Cryan</a:t>
            </a:r>
            <a:r>
              <a:rPr lang="en-US" dirty="0"/>
              <a:t>, J. F., </a:t>
            </a:r>
            <a:r>
              <a:rPr lang="en-US" dirty="0" err="1"/>
              <a:t>Dinan</a:t>
            </a:r>
            <a:r>
              <a:rPr lang="en-US" dirty="0"/>
              <a:t>, T. G., Clarke, G., &amp; Hyland, N. P. (2015). Breaking down the barriers: the gut microbiome, intestinal permeability and stress-related psychiatric disorders. </a:t>
            </a:r>
            <a:r>
              <a:rPr lang="en-US" i="1" dirty="0"/>
              <a:t>Frontiers in cellular neuroscience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, 392.</a:t>
            </a:r>
          </a:p>
          <a:p>
            <a:r>
              <a:rPr lang="fr-FR" dirty="0"/>
              <a:t>Lau, W. L., &amp; </a:t>
            </a:r>
            <a:r>
              <a:rPr lang="fr-FR" dirty="0" err="1"/>
              <a:t>Vaziri</a:t>
            </a:r>
            <a:r>
              <a:rPr lang="fr-FR" dirty="0"/>
              <a:t>, N. D. (2017). </a:t>
            </a:r>
            <a:r>
              <a:rPr lang="en-US" dirty="0"/>
              <a:t>The Leaky Gut and Altered Microbiome in Chronic Kidney Disease. </a:t>
            </a:r>
            <a:r>
              <a:rPr lang="en-US" i="1" dirty="0"/>
              <a:t>Journal of Renal Nutrition</a:t>
            </a:r>
            <a:r>
              <a:rPr lang="en-US" dirty="0"/>
              <a:t>, </a:t>
            </a:r>
            <a:r>
              <a:rPr lang="en-US" i="1" dirty="0"/>
              <a:t>27</a:t>
            </a:r>
            <a:r>
              <a:rPr lang="en-US" dirty="0"/>
              <a:t>(6), 458-461.</a:t>
            </a:r>
          </a:p>
          <a:p>
            <a:r>
              <a:rPr lang="en-US" dirty="0"/>
              <a:t>Mu, Q., Kirby, J., Reilly, C. M., &amp; Luo, X. M. (2017). Leaky Gut As a Danger Signal for Autoimmune Diseases. </a:t>
            </a:r>
            <a:r>
              <a:rPr lang="en-US" i="1" dirty="0"/>
              <a:t>Frontiers in Immunology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(598), 1.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ress women men">
            <a:extLst>
              <a:ext uri="{FF2B5EF4-FFF2-40B4-BE49-F238E27FC236}">
                <a16:creationId xmlns:a16="http://schemas.microsoft.com/office/drawing/2014/main" xmlns="" id="{2AE1B224-3C89-4E37-8ED4-D6BAC06558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275249"/>
            <a:ext cx="10905066" cy="4307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76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tressed by age">
            <a:extLst>
              <a:ext uri="{FF2B5EF4-FFF2-40B4-BE49-F238E27FC236}">
                <a16:creationId xmlns:a16="http://schemas.microsoft.com/office/drawing/2014/main" xmlns="" id="{AED8760B-4081-4EF7-A61E-B4307FC61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44" y="643467"/>
            <a:ext cx="863731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4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xmlns="" id="{B188E195-DDFF-4AF0-9A44-5C7FF2451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193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6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865" y="1488537"/>
            <a:ext cx="7562264" cy="4537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555" y="1008477"/>
            <a:ext cx="630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/>
              <a:t>COMMON CAUSES OF STRESS IN ADULTS</a:t>
            </a:r>
            <a:endParaRPr lang="en-TT" sz="2800" dirty="0"/>
          </a:p>
        </p:txBody>
      </p:sp>
    </p:spTree>
    <p:extLst>
      <p:ext uri="{BB962C8B-B14F-4D97-AF65-F5344CB8AC3E}">
        <p14:creationId xmlns:p14="http://schemas.microsoft.com/office/powerpoint/2010/main" val="170690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effects of stress on different persons">
            <a:extLst>
              <a:ext uri="{FF2B5EF4-FFF2-40B4-BE49-F238E27FC236}">
                <a16:creationId xmlns:a16="http://schemas.microsoft.com/office/drawing/2014/main" xmlns="" id="{A494E245-AF22-438B-86CC-74A2096018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6"/>
          <a:stretch/>
        </p:blipFill>
        <p:spPr bwMode="auto">
          <a:xfrm>
            <a:off x="739205" y="1801504"/>
            <a:ext cx="10713589" cy="44130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7917" y="859779"/>
            <a:ext cx="663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400" b="1" dirty="0" smtClean="0"/>
              <a:t>COMMON CONTRIBUTORS OF STRESS IN ADULTS</a:t>
            </a:r>
            <a:endParaRPr lang="en-TT" sz="2400" b="1" dirty="0"/>
          </a:p>
        </p:txBody>
      </p:sp>
    </p:spTree>
    <p:extLst>
      <p:ext uri="{BB962C8B-B14F-4D97-AF65-F5344CB8AC3E}">
        <p14:creationId xmlns:p14="http://schemas.microsoft.com/office/powerpoint/2010/main" val="69636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s://pbs.twimg.com/media/C5W0TJ5UoAE2s8H.png">
            <a:extLst>
              <a:ext uri="{FF2B5EF4-FFF2-40B4-BE49-F238E27FC236}">
                <a16:creationId xmlns:a16="http://schemas.microsoft.com/office/drawing/2014/main" xmlns="" id="{92A103A9-5B1B-406F-8D02-A27CAEA09E7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9"/>
          <a:stretch/>
        </p:blipFill>
        <p:spPr bwMode="auto">
          <a:xfrm>
            <a:off x="643466" y="702733"/>
            <a:ext cx="10951633" cy="5456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6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</Words>
  <Application>Microsoft Office PowerPoint</Application>
  <PresentationFormat>Widescreen</PresentationFormat>
  <Paragraphs>14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ARE YOU STRESSED?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SIGNS &amp; Symptoms</vt:lpstr>
      <vt:lpstr>PowerPoint Presentation</vt:lpstr>
      <vt:lpstr>Enteric Nervous System/”Gut Feelings”</vt:lpstr>
      <vt:lpstr>PowerPoint Presentation</vt:lpstr>
      <vt:lpstr>PowerPoint Presentation</vt:lpstr>
      <vt:lpstr>PowerPoint Presentation</vt:lpstr>
      <vt:lpstr>PowerPoint Presentation</vt:lpstr>
      <vt:lpstr>STRESS EFFECTS</vt:lpstr>
      <vt:lpstr>PowerPoint Presentation</vt:lpstr>
      <vt:lpstr>PowerPoint Presentation</vt:lpstr>
      <vt:lpstr>Disconnect to Reconnect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STRESSED?</dc:title>
  <dc:creator>Percy</dc:creator>
  <cp:lastModifiedBy>j valene mottley</cp:lastModifiedBy>
  <cp:revision>7</cp:revision>
  <dcterms:created xsi:type="dcterms:W3CDTF">2018-11-17T00:33:12Z</dcterms:created>
  <dcterms:modified xsi:type="dcterms:W3CDTF">2020-07-22T15:43:29Z</dcterms:modified>
</cp:coreProperties>
</file>