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3" r:id="rId7"/>
    <p:sldId id="265" r:id="rId8"/>
    <p:sldId id="266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D36A-FFD3-B349-A8CE-989F22F2B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797E0-723D-9346-ADA9-33F1F1C87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40A8A-561D-6643-BD06-A3627FC6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F1423-F10F-0F42-A9C3-290CFFAA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4AC2-0888-4646-A3E4-99793F64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220A-380E-704B-8637-AB9E8BED8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11A6C-5BA6-F247-B59F-A0B1169DD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BFFE-BC8D-BA45-9E84-2D6DAED5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DABD2-E11B-B04C-8CAF-8D595536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06F6A-AD2D-4845-A337-1FB1E2DA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1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256A0-565E-C945-9E05-69CBBC51A9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97669-6082-9A46-9A25-77F3AC0AE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7F143-A9A6-774A-93EF-B67A94DBD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972F7-2785-3441-A682-611A7569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A8246-C8DE-5E45-ABD9-B20AA597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3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218E-295C-C243-9B76-CF69ACF8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74126-DD3D-0D4F-A3CF-7AFE1E294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AF64-1B09-154D-907E-FAF55975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36880-A06D-FB4C-832D-F186A9A3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5E7BB-4E5B-EA4A-9E69-AF8569D26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FC2B0-4015-9F49-9797-73C1B11B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31890-ADB8-7443-9D9B-F167C9AF4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3C8BA-C3EC-B640-9C5E-C5AF4919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2A2FF-0150-DF4E-ACAB-105B0235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9B2FC-B1E3-E641-84E0-B7DF71C5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7324-8052-8041-9DA3-1EC5FD20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2F2B-F2B6-554F-ACBD-0AD225A72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A2ACB-A6E3-5349-90AD-94CAA11E7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CCA81-081F-D249-A92E-5C49DFA2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DF2E5-57A6-8C40-BA2A-23192482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8F090-6E18-C248-A0C8-AD100D07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FCAD-242B-8443-BB8E-90D9D946E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24724-47F5-6F42-8758-E5E993247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FAF77-EC60-D643-8A16-544776E31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FC6D9-1E9D-F24F-9F9C-46D635CC9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230C8-E525-7842-823C-7532485741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20494-213D-584C-8477-22625D33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B24B14-5771-7240-9B7E-2F659BF5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D1253-E24D-314B-8EF0-75ADB9A3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ABE95-BADE-7644-8C43-CB88F9BF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7554E-1EA3-9442-B61A-FABA64ED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57E6A-5A7A-C745-84E9-CD691C357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CBE15-CA94-EB48-905C-B5E4810B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8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2D141-4DF4-044F-ADDF-99146883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A608C-BB34-5C42-8E57-AB0FA7B8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1225D-35D4-6448-9B3D-CC4D0904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0003-D3FA-114C-9B3F-C082E127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AA5C-960B-604F-9BCB-BDE3BCC9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995AB-C4E0-A44C-8BBE-3A4F312CD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B659-0783-774F-B2F9-44837F0F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E00D2-F3E2-4045-AD2C-71A05FB1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F6EF6-4875-CC40-8FE9-1ABB7136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242E1-942B-374E-8711-776441F3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D5787-41B1-1E48-A909-77168DCEB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3E460-C08A-B949-BA28-08D7C9129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BBE04-5FC1-6543-A400-FEDB2ADB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0E20D-291C-984F-AC1C-509C0744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EDF49-CB47-9045-803A-8DFBC1E4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1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F2CB1-3B31-D74B-A92B-DE0513DB2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36E7F-4A1D-2B47-B0E3-73423B07B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DCF9B-11A2-F446-8313-59B7DEC27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C4F7-455E-6948-831D-7F3A36966842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6DA90-2A90-734B-897F-B289CF10D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A8A9-82AB-B149-8147-E437AB555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6AB0-B0E1-4541-B4E6-DDF3D5330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553F20-30CD-4749-B9A3-69CC32310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7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picture containing game, drawing&#10;&#10;Description automatically generated">
            <a:extLst>
              <a:ext uri="{FF2B5EF4-FFF2-40B4-BE49-F238E27FC236}">
                <a16:creationId xmlns:a16="http://schemas.microsoft.com/office/drawing/2014/main" id="{ED5579B2-3223-FE40-8C78-950872615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D9B58031-5863-AA40-9765-FF6A82465A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" r="66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8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9E66CA15-A5D5-AD46-9804-785D62BE42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3FC0E3C4-954C-7246-9BF9-CFF218E1A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7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4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45142B-2D83-F449-B8C7-61A2358FC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BFA0FA65-A280-E347-949F-1ABB32716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83817976-6C32-6B40-BA62-71364D470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3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Content Placeholder 3" descr="A close up of a logo&#10;&#10;Description automatically generated">
            <a:extLst>
              <a:ext uri="{FF2B5EF4-FFF2-40B4-BE49-F238E27FC236}">
                <a16:creationId xmlns:a16="http://schemas.microsoft.com/office/drawing/2014/main" id="{3DEC99DC-C0E2-0A46-BA46-195115401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6" r="2" b="2"/>
          <a:stretch/>
        </p:blipFill>
        <p:spPr>
          <a:xfrm rot="21480000">
            <a:off x="1137837" y="1003258"/>
            <a:ext cx="9916327" cy="47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0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Rohan Smith</dc:creator>
  <cp:lastModifiedBy>Rohan Smith</cp:lastModifiedBy>
  <cp:revision>1</cp:revision>
  <dcterms:created xsi:type="dcterms:W3CDTF">2020-06-18T17:16:05Z</dcterms:created>
  <dcterms:modified xsi:type="dcterms:W3CDTF">2020-06-18T17:18:44Z</dcterms:modified>
</cp:coreProperties>
</file>