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4" r:id="rId6"/>
    <p:sldId id="263" r:id="rId7"/>
    <p:sldId id="265" r:id="rId8"/>
    <p:sldId id="266" r:id="rId9"/>
    <p:sldId id="257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C0D36A-FFD3-B349-A8CE-989F22F2BC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B797E0-723D-9346-ADA9-33F1F1C874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840A8A-561D-6643-BD06-A3627FC6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9F1423-F10F-0F42-A9C3-290CFFAAA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EB4AC2-0888-4646-A3E4-99793F643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816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A220A-380E-704B-8637-AB9E8BED85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011A6C-5BA6-F247-B59F-A0B1169DD7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FBBFFE-BC8D-BA45-9E84-2D6DAED54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DABD2-E11B-B04C-8CAF-8D595536B0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7006F6A-AD2D-4845-A337-1FB1E2DA5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10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2B256A0-565E-C945-9E05-69CBBC51A9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197669-6082-9A46-9A25-77F3AC0AE1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7F143-A9A6-774A-93EF-B67A94DBDA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972F7-2785-3441-A682-611A75692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9A8246-C8DE-5E45-ABD9-B20AA5977A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8738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04218E-295C-C243-9B76-CF69ACF88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74126-DD3D-0D4F-A3CF-7AFE1E2946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AFAF64-1B09-154D-907E-FAF5597566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636880-A06D-FB4C-832D-F186A9A3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C5E7BB-4E5B-EA4A-9E69-AF8569D26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902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9FC2B0-4015-9F49-9797-73C1B11BA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631890-ADB8-7443-9D9B-F167C9AF48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D3C8BA-C3EC-B640-9C5E-C5AF49190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2A2FF-0150-DF4E-ACAB-105B0235D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E9B2FC-B1E3-E641-84E0-B7DF71C5E7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474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87324-8052-8041-9DA3-1EC5FD20A4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F42F2B-F2B6-554F-ACBD-0AD225A720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46A2ACB-A6E3-5349-90AD-94CAA11E72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3CCA81-081F-D249-A92E-5C49DFA2D1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DF2E5-57A6-8C40-BA2A-231924827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18F090-6E18-C248-A0C8-AD100D0726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665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E0FCAD-242B-8443-BB8E-90D9D946E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224724-47F5-6F42-8758-E5E993247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DFAF77-EC60-D643-8A16-544776E313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47FC6D9-1E9D-F24F-9F9C-46D635CC99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73230C8-E525-7842-823C-75324857414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120494-213D-584C-8477-22625D335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DB24B14-5771-7240-9B7E-2F659BF5F6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0D1253-E24D-314B-8EF0-75ADB9A31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7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2ABE95-BADE-7644-8C43-CB88F9BF7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F7554E-1EA3-9442-B61A-FABA64ED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B457E6A-5A7A-C745-84E9-CD691C357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5CBE15-CA94-EB48-905C-B5E4810BE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081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302D141-4DF4-044F-ADDF-99146883F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A608C-BB34-5C42-8E57-AB0FA7B885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41225D-35D4-6448-9B3D-CC4D0904F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343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CE0003-D3FA-114C-9B3F-C082E1279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FBAA5C-960B-604F-9BCB-BDE3BCC9E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A995AB-C4E0-A44C-8BBE-3A4F312CD2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E5CB659-0783-774F-B2F9-44837F0F10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FE00D2-F3E2-4045-AD2C-71A05FB1E5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CF6EF6-4875-CC40-8FE9-1ABB71363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010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242E1-942B-374E-8711-776441F3A9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C4D5787-41B1-1E48-A909-77168DCEB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833E460-C08A-B949-BA28-08D7C9129D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99BBE04-5FC1-6543-A400-FEDB2ADB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30E20D-291C-984F-AC1C-509C0744BE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3EDF49-CB47-9045-803A-8DFBC1E405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17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CFF2CB1-3B31-D74B-A92B-DE0513DB2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6C36E7F-4A1D-2B47-B0E3-73423B07B4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DCF9B-11A2-F446-8313-59B7DEC274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9EC4F7-455E-6948-831D-7F3A36966842}" type="datetimeFigureOut">
              <a:rPr lang="en-US" smtClean="0"/>
              <a:t>6/18/20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06DA90-2A90-734B-897F-B289CF10D86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BA8A9-82AB-B149-8147-E437AB5556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E96AB0-B0E1-4541-B4E6-DDF3D5330C6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7039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Content Placeholder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2F553F20-30CD-4749-B9A3-69CC3231052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6" r="2" b="2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3379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Content Placeholder 3" descr="A picture containing game, drawing&#10;&#10;Description automatically generated">
            <a:extLst>
              <a:ext uri="{FF2B5EF4-FFF2-40B4-BE49-F238E27FC236}">
                <a16:creationId xmlns:a16="http://schemas.microsoft.com/office/drawing/2014/main" id="{ED5579B2-3223-FE40-8C78-950872615B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6" r="2" b="2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8615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Content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D9B58031-5863-AA40-9765-FF6A82465AA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32" r="66" b="2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788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Content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9E66CA15-A5D5-AD46-9804-785D62BE42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6" r="2" b="2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515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Content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3FC0E3C4-954C-7246-9BF9-CFF218E1A1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r="97" b="2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15406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Content Placeholder 3" descr="A picture containing drawing&#10;&#10;Description automatically generated">
            <a:extLst>
              <a:ext uri="{FF2B5EF4-FFF2-40B4-BE49-F238E27FC236}">
                <a16:creationId xmlns:a16="http://schemas.microsoft.com/office/drawing/2014/main" id="{9345142B-2D83-F449-B8C7-61A2358FC0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6" r="2" b="2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9994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Content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BFA0FA65-A280-E347-949F-1ABB327168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6" r="2" b="2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7224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Content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83817976-6C32-6B40-BA62-71364D4709D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6" r="2" b="2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539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50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509F26-B5DC-4BA7-B476-4CB044237A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B103EB1-B135-4526-B883-33228FC27F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80000">
            <a:off x="815340" y="683404"/>
            <a:ext cx="10561320" cy="5404104"/>
          </a:xfrm>
          <a:prstGeom prst="rect">
            <a:avLst/>
          </a:prstGeom>
          <a:solidFill>
            <a:srgbClr val="FFFFFF"/>
          </a:solidFill>
          <a:ln w="3175" cap="sq" cmpd="thinThick">
            <a:solidFill>
              <a:srgbClr val="DDDDDD"/>
            </a:solidFill>
            <a:miter lim="800000"/>
          </a:ln>
          <a:effectLst>
            <a:outerShdw blurRad="266700" dist="1143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Impact" panose="020B0806030902050204"/>
              <a:ea typeface="+mn-ea"/>
              <a:cs typeface="+mn-cs"/>
            </a:endParaRPr>
          </a:p>
        </p:txBody>
      </p:sp>
      <p:pic>
        <p:nvPicPr>
          <p:cNvPr id="4" name="Content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3DEC99DC-C0E2-0A46-BA46-19511540114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96" r="2" b="2"/>
          <a:stretch/>
        </p:blipFill>
        <p:spPr>
          <a:xfrm rot="21480000">
            <a:off x="1137837" y="1003258"/>
            <a:ext cx="9916327" cy="4764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9010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0</Words>
  <Application>Microsoft Macintosh PowerPoint</Application>
  <PresentationFormat>Widescreen</PresentationFormat>
  <Paragraphs>0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Impact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Rohan Smith</dc:creator>
  <cp:lastModifiedBy>Rohan Smith</cp:lastModifiedBy>
  <cp:revision>1</cp:revision>
  <dcterms:created xsi:type="dcterms:W3CDTF">2020-06-18T17:16:05Z</dcterms:created>
  <dcterms:modified xsi:type="dcterms:W3CDTF">2020-06-18T17:18:44Z</dcterms:modified>
</cp:coreProperties>
</file>