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5" r:id="rId4"/>
  </p:sldMasterIdLst>
  <p:notesMasterIdLst>
    <p:notesMasterId r:id="rId36"/>
  </p:notesMasterIdLst>
  <p:handoutMasterIdLst>
    <p:handoutMasterId r:id="rId37"/>
  </p:handoutMasterIdLst>
  <p:sldIdLst>
    <p:sldId id="256" r:id="rId5"/>
    <p:sldId id="267" r:id="rId6"/>
    <p:sldId id="268" r:id="rId7"/>
    <p:sldId id="269" r:id="rId8"/>
    <p:sldId id="270" r:id="rId9"/>
    <p:sldId id="271" r:id="rId10"/>
    <p:sldId id="272" r:id="rId11"/>
    <p:sldId id="273" r:id="rId12"/>
    <p:sldId id="274" r:id="rId13"/>
    <p:sldId id="275" r:id="rId14"/>
    <p:sldId id="276" r:id="rId15"/>
    <p:sldId id="277" r:id="rId16"/>
    <p:sldId id="279" r:id="rId17"/>
    <p:sldId id="278" r:id="rId18"/>
    <p:sldId id="280" r:id="rId19"/>
    <p:sldId id="281" r:id="rId20"/>
    <p:sldId id="282" r:id="rId21"/>
    <p:sldId id="285" r:id="rId22"/>
    <p:sldId id="286" r:id="rId23"/>
    <p:sldId id="284" r:id="rId24"/>
    <p:sldId id="287" r:id="rId25"/>
    <p:sldId id="288" r:id="rId26"/>
    <p:sldId id="289" r:id="rId27"/>
    <p:sldId id="290" r:id="rId28"/>
    <p:sldId id="291" r:id="rId29"/>
    <p:sldId id="293" r:id="rId30"/>
    <p:sldId id="294" r:id="rId31"/>
    <p:sldId id="292" r:id="rId32"/>
    <p:sldId id="296" r:id="rId33"/>
    <p:sldId id="295" r:id="rId34"/>
    <p:sldId id="29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DE61E-ED8B-DB9C-19FF-DE9C13126745}" v="397" dt="2020-02-09T13:42:07.383"/>
    <p1510:client id="{A5371867-158A-608F-6A7D-802F582F6538}" v="172" dt="2020-02-09T20:27:42.122"/>
    <p1510:client id="{E352829F-DFE3-7801-EBFC-9B5943B83345}" v="388" dt="2020-02-09T20:55:08.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21626-5486-467B-8BA8-77533D0F2DF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C7154EA-61D4-46CB-AC41-817317D2A766}">
      <dgm:prSet/>
      <dgm:spPr/>
      <dgm:t>
        <a:bodyPr/>
        <a:lstStyle/>
        <a:p>
          <a:r>
            <a:rPr lang="en-US" dirty="0">
              <a:latin typeface="Britannic Bold"/>
            </a:rPr>
            <a:t>Does it seem at times there are somethings too difficult to forgive? </a:t>
          </a:r>
          <a:endParaRPr lang="en-US" b="0" i="0" u="none" strike="noStrike" cap="none" baseline="0" noProof="0" dirty="0">
            <a:solidFill>
              <a:srgbClr val="010000"/>
            </a:solidFill>
            <a:latin typeface="Britannic Bold"/>
          </a:endParaRPr>
        </a:p>
      </dgm:t>
    </dgm:pt>
    <dgm:pt modelId="{9124A689-E10A-4DB9-8153-8308E5DDD22F}" type="parTrans" cxnId="{B35BDB57-67F7-40BF-AE38-A4097697BEE3}">
      <dgm:prSet/>
      <dgm:spPr/>
      <dgm:t>
        <a:bodyPr/>
        <a:lstStyle/>
        <a:p>
          <a:endParaRPr lang="en-US"/>
        </a:p>
      </dgm:t>
    </dgm:pt>
    <dgm:pt modelId="{0012BC48-8E09-468C-899E-E3E429069D87}" type="sibTrans" cxnId="{B35BDB57-67F7-40BF-AE38-A4097697BEE3}">
      <dgm:prSet/>
      <dgm:spPr/>
      <dgm:t>
        <a:bodyPr/>
        <a:lstStyle/>
        <a:p>
          <a:endParaRPr lang="en-US"/>
        </a:p>
      </dgm:t>
    </dgm:pt>
    <dgm:pt modelId="{716945BE-9182-459E-B1BB-0A7F2D114200}">
      <dgm:prSet/>
      <dgm:spPr/>
      <dgm:t>
        <a:bodyPr/>
        <a:lstStyle/>
        <a:p>
          <a:r>
            <a:rPr lang="en-US" dirty="0">
              <a:latin typeface="Britannic Bold"/>
            </a:rPr>
            <a:t>Have you ever felt that some people you have to forgive too many times? </a:t>
          </a:r>
        </a:p>
      </dgm:t>
    </dgm:pt>
    <dgm:pt modelId="{BA18D698-4231-409E-A2A6-A5989F03CF54}" type="parTrans" cxnId="{062F7D21-22BA-4F1E-90E0-C5BED1399E99}">
      <dgm:prSet/>
      <dgm:spPr/>
      <dgm:t>
        <a:bodyPr/>
        <a:lstStyle/>
        <a:p>
          <a:endParaRPr lang="en-US"/>
        </a:p>
      </dgm:t>
    </dgm:pt>
    <dgm:pt modelId="{97491C01-926D-4EAD-8E50-EF712FEE218D}" type="sibTrans" cxnId="{062F7D21-22BA-4F1E-90E0-C5BED1399E99}">
      <dgm:prSet/>
      <dgm:spPr/>
      <dgm:t>
        <a:bodyPr/>
        <a:lstStyle/>
        <a:p>
          <a:endParaRPr lang="en-US"/>
        </a:p>
      </dgm:t>
    </dgm:pt>
    <dgm:pt modelId="{6A93228E-8DDC-40C1-996D-B961838F2BA1}">
      <dgm:prSet/>
      <dgm:spPr/>
      <dgm:t>
        <a:bodyPr/>
        <a:lstStyle/>
        <a:p>
          <a:r>
            <a:rPr lang="en-US" dirty="0">
              <a:latin typeface="Britannic Bold"/>
            </a:rPr>
            <a:t>Is there someone here too burdened by something that you just can’t forgive</a:t>
          </a:r>
        </a:p>
      </dgm:t>
    </dgm:pt>
    <dgm:pt modelId="{3CA8314C-173A-49AC-AF42-24DAECC3F390}" type="parTrans" cxnId="{ED7755E5-0B83-4509-BEBE-75E8BFDE9EF3}">
      <dgm:prSet/>
      <dgm:spPr/>
      <dgm:t>
        <a:bodyPr/>
        <a:lstStyle/>
        <a:p>
          <a:endParaRPr lang="en-US"/>
        </a:p>
      </dgm:t>
    </dgm:pt>
    <dgm:pt modelId="{6040122B-8A4F-4B99-A497-8C2C89D17F45}" type="sibTrans" cxnId="{ED7755E5-0B83-4509-BEBE-75E8BFDE9EF3}">
      <dgm:prSet/>
      <dgm:spPr/>
      <dgm:t>
        <a:bodyPr/>
        <a:lstStyle/>
        <a:p>
          <a:endParaRPr lang="en-US"/>
        </a:p>
      </dgm:t>
    </dgm:pt>
    <dgm:pt modelId="{96DBD309-A82D-4306-93CC-FE4C8146BC83}" type="pres">
      <dgm:prSet presAssocID="{3F721626-5486-467B-8BA8-77533D0F2DF4}" presName="vert0" presStyleCnt="0">
        <dgm:presLayoutVars>
          <dgm:dir/>
          <dgm:animOne val="branch"/>
          <dgm:animLvl val="lvl"/>
        </dgm:presLayoutVars>
      </dgm:prSet>
      <dgm:spPr/>
      <dgm:t>
        <a:bodyPr/>
        <a:lstStyle/>
        <a:p>
          <a:endParaRPr lang="en-US"/>
        </a:p>
      </dgm:t>
    </dgm:pt>
    <dgm:pt modelId="{3B01CF83-99BB-4FD9-A5E3-C8B27AF09B9B}" type="pres">
      <dgm:prSet presAssocID="{2C7154EA-61D4-46CB-AC41-817317D2A766}" presName="thickLine" presStyleLbl="alignNode1" presStyleIdx="0" presStyleCnt="3"/>
      <dgm:spPr/>
    </dgm:pt>
    <dgm:pt modelId="{E3503BA5-E7F8-4738-8F29-6DB47F9ABBF1}" type="pres">
      <dgm:prSet presAssocID="{2C7154EA-61D4-46CB-AC41-817317D2A766}" presName="horz1" presStyleCnt="0"/>
      <dgm:spPr/>
    </dgm:pt>
    <dgm:pt modelId="{FFC5CC7E-221D-4E8E-9593-125B4E376632}" type="pres">
      <dgm:prSet presAssocID="{2C7154EA-61D4-46CB-AC41-817317D2A766}" presName="tx1" presStyleLbl="revTx" presStyleIdx="0" presStyleCnt="3"/>
      <dgm:spPr/>
      <dgm:t>
        <a:bodyPr/>
        <a:lstStyle/>
        <a:p>
          <a:endParaRPr lang="en-US"/>
        </a:p>
      </dgm:t>
    </dgm:pt>
    <dgm:pt modelId="{1C4A163A-646A-4465-BB4D-CB663207A298}" type="pres">
      <dgm:prSet presAssocID="{2C7154EA-61D4-46CB-AC41-817317D2A766}" presName="vert1" presStyleCnt="0"/>
      <dgm:spPr/>
    </dgm:pt>
    <dgm:pt modelId="{A4118CDC-1C8C-4667-BE87-4055D13EAB46}" type="pres">
      <dgm:prSet presAssocID="{716945BE-9182-459E-B1BB-0A7F2D114200}" presName="thickLine" presStyleLbl="alignNode1" presStyleIdx="1" presStyleCnt="3"/>
      <dgm:spPr/>
    </dgm:pt>
    <dgm:pt modelId="{B4A7BBA8-0528-407A-81F9-1A934FB94FCB}" type="pres">
      <dgm:prSet presAssocID="{716945BE-9182-459E-B1BB-0A7F2D114200}" presName="horz1" presStyleCnt="0"/>
      <dgm:spPr/>
    </dgm:pt>
    <dgm:pt modelId="{9A08A1A7-FA34-4FCA-8CFF-4AD748F0520D}" type="pres">
      <dgm:prSet presAssocID="{716945BE-9182-459E-B1BB-0A7F2D114200}" presName="tx1" presStyleLbl="revTx" presStyleIdx="1" presStyleCnt="3"/>
      <dgm:spPr/>
      <dgm:t>
        <a:bodyPr/>
        <a:lstStyle/>
        <a:p>
          <a:endParaRPr lang="en-US"/>
        </a:p>
      </dgm:t>
    </dgm:pt>
    <dgm:pt modelId="{4817D9A6-DC9C-4D92-81CD-4803BB12A2E0}" type="pres">
      <dgm:prSet presAssocID="{716945BE-9182-459E-B1BB-0A7F2D114200}" presName="vert1" presStyleCnt="0"/>
      <dgm:spPr/>
    </dgm:pt>
    <dgm:pt modelId="{6F1D96F3-E303-4483-8CB4-D51648F7B8B2}" type="pres">
      <dgm:prSet presAssocID="{6A93228E-8DDC-40C1-996D-B961838F2BA1}" presName="thickLine" presStyleLbl="alignNode1" presStyleIdx="2" presStyleCnt="3"/>
      <dgm:spPr/>
    </dgm:pt>
    <dgm:pt modelId="{D5D1E071-BA80-45F7-8787-D2F9564CDFA0}" type="pres">
      <dgm:prSet presAssocID="{6A93228E-8DDC-40C1-996D-B961838F2BA1}" presName="horz1" presStyleCnt="0"/>
      <dgm:spPr/>
    </dgm:pt>
    <dgm:pt modelId="{B20EE0B0-AE26-4F4D-AD1B-3BDAF830203F}" type="pres">
      <dgm:prSet presAssocID="{6A93228E-8DDC-40C1-996D-B961838F2BA1}" presName="tx1" presStyleLbl="revTx" presStyleIdx="2" presStyleCnt="3"/>
      <dgm:spPr/>
      <dgm:t>
        <a:bodyPr/>
        <a:lstStyle/>
        <a:p>
          <a:endParaRPr lang="en-US"/>
        </a:p>
      </dgm:t>
    </dgm:pt>
    <dgm:pt modelId="{F69EA617-9EDC-410C-A7FD-56D0AFF907A6}" type="pres">
      <dgm:prSet presAssocID="{6A93228E-8DDC-40C1-996D-B961838F2BA1}" presName="vert1" presStyleCnt="0"/>
      <dgm:spPr/>
    </dgm:pt>
  </dgm:ptLst>
  <dgm:cxnLst>
    <dgm:cxn modelId="{B35BDB57-67F7-40BF-AE38-A4097697BEE3}" srcId="{3F721626-5486-467B-8BA8-77533D0F2DF4}" destId="{2C7154EA-61D4-46CB-AC41-817317D2A766}" srcOrd="0" destOrd="0" parTransId="{9124A689-E10A-4DB9-8153-8308E5DDD22F}" sibTransId="{0012BC48-8E09-468C-899E-E3E429069D87}"/>
    <dgm:cxn modelId="{062F7D21-22BA-4F1E-90E0-C5BED1399E99}" srcId="{3F721626-5486-467B-8BA8-77533D0F2DF4}" destId="{716945BE-9182-459E-B1BB-0A7F2D114200}" srcOrd="1" destOrd="0" parTransId="{BA18D698-4231-409E-A2A6-A5989F03CF54}" sibTransId="{97491C01-926D-4EAD-8E50-EF712FEE218D}"/>
    <dgm:cxn modelId="{ED7755E5-0B83-4509-BEBE-75E8BFDE9EF3}" srcId="{3F721626-5486-467B-8BA8-77533D0F2DF4}" destId="{6A93228E-8DDC-40C1-996D-B961838F2BA1}" srcOrd="2" destOrd="0" parTransId="{3CA8314C-173A-49AC-AF42-24DAECC3F390}" sibTransId="{6040122B-8A4F-4B99-A497-8C2C89D17F45}"/>
    <dgm:cxn modelId="{6EFAD3D8-E8FD-408A-8B67-65A3A2A52BC6}" type="presOf" srcId="{2C7154EA-61D4-46CB-AC41-817317D2A766}" destId="{FFC5CC7E-221D-4E8E-9593-125B4E376632}" srcOrd="0" destOrd="0" presId="urn:microsoft.com/office/officeart/2008/layout/LinedList"/>
    <dgm:cxn modelId="{9E0F32BB-F952-4FD1-8B9F-8CF631A33273}" type="presOf" srcId="{3F721626-5486-467B-8BA8-77533D0F2DF4}" destId="{96DBD309-A82D-4306-93CC-FE4C8146BC83}" srcOrd="0" destOrd="0" presId="urn:microsoft.com/office/officeart/2008/layout/LinedList"/>
    <dgm:cxn modelId="{3521C9A1-57B5-4CC4-B3A1-DC27F03226C0}" type="presOf" srcId="{716945BE-9182-459E-B1BB-0A7F2D114200}" destId="{9A08A1A7-FA34-4FCA-8CFF-4AD748F0520D}" srcOrd="0" destOrd="0" presId="urn:microsoft.com/office/officeart/2008/layout/LinedList"/>
    <dgm:cxn modelId="{30D2BAC7-22C0-4EF3-A4B4-FE7ACA497BE7}" type="presOf" srcId="{6A93228E-8DDC-40C1-996D-B961838F2BA1}" destId="{B20EE0B0-AE26-4F4D-AD1B-3BDAF830203F}" srcOrd="0" destOrd="0" presId="urn:microsoft.com/office/officeart/2008/layout/LinedList"/>
    <dgm:cxn modelId="{CA4E73DE-2FD8-4F51-97CB-3FEBD71F7FEE}" type="presParOf" srcId="{96DBD309-A82D-4306-93CC-FE4C8146BC83}" destId="{3B01CF83-99BB-4FD9-A5E3-C8B27AF09B9B}" srcOrd="0" destOrd="0" presId="urn:microsoft.com/office/officeart/2008/layout/LinedList"/>
    <dgm:cxn modelId="{554006B3-D724-415D-B807-179CFB8E8D66}" type="presParOf" srcId="{96DBD309-A82D-4306-93CC-FE4C8146BC83}" destId="{E3503BA5-E7F8-4738-8F29-6DB47F9ABBF1}" srcOrd="1" destOrd="0" presId="urn:microsoft.com/office/officeart/2008/layout/LinedList"/>
    <dgm:cxn modelId="{39E48257-DE13-4596-812D-2B2832C2B1A9}" type="presParOf" srcId="{E3503BA5-E7F8-4738-8F29-6DB47F9ABBF1}" destId="{FFC5CC7E-221D-4E8E-9593-125B4E376632}" srcOrd="0" destOrd="0" presId="urn:microsoft.com/office/officeart/2008/layout/LinedList"/>
    <dgm:cxn modelId="{F23D95C2-A74D-4AC5-A7EB-D9C1672C0689}" type="presParOf" srcId="{E3503BA5-E7F8-4738-8F29-6DB47F9ABBF1}" destId="{1C4A163A-646A-4465-BB4D-CB663207A298}" srcOrd="1" destOrd="0" presId="urn:microsoft.com/office/officeart/2008/layout/LinedList"/>
    <dgm:cxn modelId="{05C9E258-E865-40D1-AA63-3B164BDDB205}" type="presParOf" srcId="{96DBD309-A82D-4306-93CC-FE4C8146BC83}" destId="{A4118CDC-1C8C-4667-BE87-4055D13EAB46}" srcOrd="2" destOrd="0" presId="urn:microsoft.com/office/officeart/2008/layout/LinedList"/>
    <dgm:cxn modelId="{A3067C3A-C7DE-485A-A9B1-F38F3B4D365F}" type="presParOf" srcId="{96DBD309-A82D-4306-93CC-FE4C8146BC83}" destId="{B4A7BBA8-0528-407A-81F9-1A934FB94FCB}" srcOrd="3" destOrd="0" presId="urn:microsoft.com/office/officeart/2008/layout/LinedList"/>
    <dgm:cxn modelId="{2DB28690-90A2-4753-B7B6-DC18EB509389}" type="presParOf" srcId="{B4A7BBA8-0528-407A-81F9-1A934FB94FCB}" destId="{9A08A1A7-FA34-4FCA-8CFF-4AD748F0520D}" srcOrd="0" destOrd="0" presId="urn:microsoft.com/office/officeart/2008/layout/LinedList"/>
    <dgm:cxn modelId="{2F4A2A65-5864-4FA1-B188-BE3E1547958A}" type="presParOf" srcId="{B4A7BBA8-0528-407A-81F9-1A934FB94FCB}" destId="{4817D9A6-DC9C-4D92-81CD-4803BB12A2E0}" srcOrd="1" destOrd="0" presId="urn:microsoft.com/office/officeart/2008/layout/LinedList"/>
    <dgm:cxn modelId="{E9CF3C01-4BAF-4046-B4CC-3B53EA12EF86}" type="presParOf" srcId="{96DBD309-A82D-4306-93CC-FE4C8146BC83}" destId="{6F1D96F3-E303-4483-8CB4-D51648F7B8B2}" srcOrd="4" destOrd="0" presId="urn:microsoft.com/office/officeart/2008/layout/LinedList"/>
    <dgm:cxn modelId="{DE882458-1664-4755-9457-05A896AAC2FB}" type="presParOf" srcId="{96DBD309-A82D-4306-93CC-FE4C8146BC83}" destId="{D5D1E071-BA80-45F7-8787-D2F9564CDFA0}" srcOrd="5" destOrd="0" presId="urn:microsoft.com/office/officeart/2008/layout/LinedList"/>
    <dgm:cxn modelId="{324BF5E4-2687-45FE-BE3F-6CDE3F02DF4C}" type="presParOf" srcId="{D5D1E071-BA80-45F7-8787-D2F9564CDFA0}" destId="{B20EE0B0-AE26-4F4D-AD1B-3BDAF830203F}" srcOrd="0" destOrd="0" presId="urn:microsoft.com/office/officeart/2008/layout/LinedList"/>
    <dgm:cxn modelId="{63EC7ABA-C48A-403F-8BB0-9AD17FEFF5F4}" type="presParOf" srcId="{D5D1E071-BA80-45F7-8787-D2F9564CDFA0}" destId="{F69EA617-9EDC-410C-A7FD-56D0AFF907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9884C-AAC5-4819-9B96-BCBE73197C2B}"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2A59413F-0F7B-4DE3-9503-55EE322135D5}">
      <dgm:prSet/>
      <dgm:spPr/>
      <dgm:t>
        <a:bodyPr/>
        <a:lstStyle/>
        <a:p>
          <a:r>
            <a:rPr lang="en-US"/>
            <a:t>Seek</a:t>
          </a:r>
        </a:p>
      </dgm:t>
    </dgm:pt>
    <dgm:pt modelId="{CDD26ACC-6B7B-4893-9B77-6A72E66C58CB}" type="parTrans" cxnId="{50FB00B5-2566-4066-8C26-E5118058ED19}">
      <dgm:prSet/>
      <dgm:spPr/>
      <dgm:t>
        <a:bodyPr/>
        <a:lstStyle/>
        <a:p>
          <a:endParaRPr lang="en-US"/>
        </a:p>
      </dgm:t>
    </dgm:pt>
    <dgm:pt modelId="{3201732B-C439-44FE-9402-238D40411CE6}" type="sibTrans" cxnId="{50FB00B5-2566-4066-8C26-E5118058ED19}">
      <dgm:prSet/>
      <dgm:spPr/>
      <dgm:t>
        <a:bodyPr/>
        <a:lstStyle/>
        <a:p>
          <a:endParaRPr lang="en-US"/>
        </a:p>
      </dgm:t>
    </dgm:pt>
    <dgm:pt modelId="{B1889313-D2EE-407D-AC33-797560CDECD8}">
      <dgm:prSet custT="1"/>
      <dgm:spPr/>
      <dgm:t>
        <a:bodyPr/>
        <a:lstStyle/>
        <a:p>
          <a:r>
            <a:rPr lang="en-US" sz="3200" dirty="0"/>
            <a:t>Seek clarity on if you were offended about what they said.</a:t>
          </a:r>
        </a:p>
      </dgm:t>
    </dgm:pt>
    <dgm:pt modelId="{4A36E0DD-9A3C-4D3D-9F04-D80EA895B895}" type="parTrans" cxnId="{42EB2A3A-7735-415C-935B-9266B73DBAA9}">
      <dgm:prSet/>
      <dgm:spPr/>
      <dgm:t>
        <a:bodyPr/>
        <a:lstStyle/>
        <a:p>
          <a:endParaRPr lang="en-US"/>
        </a:p>
      </dgm:t>
    </dgm:pt>
    <dgm:pt modelId="{EBCBB2CE-BC60-4436-BBA6-F2AF8B0C0574}" type="sibTrans" cxnId="{42EB2A3A-7735-415C-935B-9266B73DBAA9}">
      <dgm:prSet/>
      <dgm:spPr/>
      <dgm:t>
        <a:bodyPr/>
        <a:lstStyle/>
        <a:p>
          <a:endParaRPr lang="en-US"/>
        </a:p>
      </dgm:t>
    </dgm:pt>
    <dgm:pt modelId="{66FC26AB-B7D1-4EA4-A53D-D8F5F7DF87C9}">
      <dgm:prSet/>
      <dgm:spPr/>
      <dgm:t>
        <a:bodyPr/>
        <a:lstStyle/>
        <a:p>
          <a:r>
            <a:rPr lang="en-US"/>
            <a:t>Don’t approach</a:t>
          </a:r>
        </a:p>
      </dgm:t>
    </dgm:pt>
    <dgm:pt modelId="{9D26848E-BC0C-4C9E-AEC8-94EC1D4490D3}" type="parTrans" cxnId="{C3FBDB3B-6A3D-4B5A-B9FD-6C9D0366A226}">
      <dgm:prSet/>
      <dgm:spPr/>
      <dgm:t>
        <a:bodyPr/>
        <a:lstStyle/>
        <a:p>
          <a:endParaRPr lang="en-US"/>
        </a:p>
      </dgm:t>
    </dgm:pt>
    <dgm:pt modelId="{AA60B7BA-7194-4751-8216-B6B8A9953425}" type="sibTrans" cxnId="{C3FBDB3B-6A3D-4B5A-B9FD-6C9D0366A226}">
      <dgm:prSet/>
      <dgm:spPr/>
      <dgm:t>
        <a:bodyPr/>
        <a:lstStyle/>
        <a:p>
          <a:endParaRPr lang="en-US"/>
        </a:p>
      </dgm:t>
    </dgm:pt>
    <dgm:pt modelId="{4315F7A7-D942-4195-9CCE-DF9B573F43C9}">
      <dgm:prSet custT="1"/>
      <dgm:spPr/>
      <dgm:t>
        <a:bodyPr/>
        <a:lstStyle/>
        <a:p>
          <a:r>
            <a:rPr lang="en-US" sz="3600" dirty="0"/>
            <a:t>Don’t approach the person when you are heated</a:t>
          </a:r>
        </a:p>
      </dgm:t>
    </dgm:pt>
    <dgm:pt modelId="{C6F3C338-58D0-468C-BEC1-A1E8D635E3FD}" type="parTrans" cxnId="{87B0E19D-14AC-4AB9-8F2F-C3BEF63BDE98}">
      <dgm:prSet/>
      <dgm:spPr/>
      <dgm:t>
        <a:bodyPr/>
        <a:lstStyle/>
        <a:p>
          <a:endParaRPr lang="en-US"/>
        </a:p>
      </dgm:t>
    </dgm:pt>
    <dgm:pt modelId="{803E8CA5-51A1-46EA-9FF8-107D9BF46621}" type="sibTrans" cxnId="{87B0E19D-14AC-4AB9-8F2F-C3BEF63BDE98}">
      <dgm:prSet/>
      <dgm:spPr/>
      <dgm:t>
        <a:bodyPr/>
        <a:lstStyle/>
        <a:p>
          <a:endParaRPr lang="en-US"/>
        </a:p>
      </dgm:t>
    </dgm:pt>
    <dgm:pt modelId="{EF12B6EF-325A-4176-B8B8-B1111BCAC124}">
      <dgm:prSet/>
      <dgm:spPr/>
      <dgm:t>
        <a:bodyPr/>
        <a:lstStyle/>
        <a:p>
          <a:r>
            <a:rPr lang="en-US"/>
            <a:t>Avoid</a:t>
          </a:r>
        </a:p>
      </dgm:t>
    </dgm:pt>
    <dgm:pt modelId="{B6EEB714-D09C-46ED-9C01-D21EB4435FCD}" type="parTrans" cxnId="{8A06929B-AF5F-442F-AF25-78E3626542CA}">
      <dgm:prSet/>
      <dgm:spPr/>
      <dgm:t>
        <a:bodyPr/>
        <a:lstStyle/>
        <a:p>
          <a:endParaRPr lang="en-US"/>
        </a:p>
      </dgm:t>
    </dgm:pt>
    <dgm:pt modelId="{683C3B96-35BB-428B-AD55-007EC074D74D}" type="sibTrans" cxnId="{8A06929B-AF5F-442F-AF25-78E3626542CA}">
      <dgm:prSet/>
      <dgm:spPr/>
      <dgm:t>
        <a:bodyPr/>
        <a:lstStyle/>
        <a:p>
          <a:endParaRPr lang="en-US"/>
        </a:p>
      </dgm:t>
    </dgm:pt>
    <dgm:pt modelId="{BDB2D0DB-3CE9-4C40-9D9B-15B383060A73}">
      <dgm:prSet custT="1"/>
      <dgm:spPr/>
      <dgm:t>
        <a:bodyPr/>
        <a:lstStyle/>
        <a:p>
          <a:r>
            <a:rPr lang="en-US" sz="3600" dirty="0"/>
            <a:t>Avoid rushing to judgment</a:t>
          </a:r>
        </a:p>
      </dgm:t>
    </dgm:pt>
    <dgm:pt modelId="{508B055D-C6A3-4352-9349-AE6CBE92E8E4}" type="parTrans" cxnId="{6FC3D918-F53C-40BC-AF22-6C0A26CF45F8}">
      <dgm:prSet/>
      <dgm:spPr/>
      <dgm:t>
        <a:bodyPr/>
        <a:lstStyle/>
        <a:p>
          <a:endParaRPr lang="en-US"/>
        </a:p>
      </dgm:t>
    </dgm:pt>
    <dgm:pt modelId="{22638D19-F7B6-48C5-A186-1B556A1D8532}" type="sibTrans" cxnId="{6FC3D918-F53C-40BC-AF22-6C0A26CF45F8}">
      <dgm:prSet/>
      <dgm:spPr/>
      <dgm:t>
        <a:bodyPr/>
        <a:lstStyle/>
        <a:p>
          <a:endParaRPr lang="en-US"/>
        </a:p>
      </dgm:t>
    </dgm:pt>
    <dgm:pt modelId="{65B67764-DCBC-4C16-9E56-45C5FEF9D4AF}" type="pres">
      <dgm:prSet presAssocID="{3969884C-AAC5-4819-9B96-BCBE73197C2B}" presName="Name0" presStyleCnt="0">
        <dgm:presLayoutVars>
          <dgm:dir/>
          <dgm:animLvl val="lvl"/>
          <dgm:resizeHandles val="exact"/>
        </dgm:presLayoutVars>
      </dgm:prSet>
      <dgm:spPr/>
      <dgm:t>
        <a:bodyPr/>
        <a:lstStyle/>
        <a:p>
          <a:endParaRPr lang="en-US"/>
        </a:p>
      </dgm:t>
    </dgm:pt>
    <dgm:pt modelId="{1597A20C-5A47-48E9-BCB3-8B4DC2A597E7}" type="pres">
      <dgm:prSet presAssocID="{EF12B6EF-325A-4176-B8B8-B1111BCAC124}" presName="boxAndChildren" presStyleCnt="0"/>
      <dgm:spPr/>
    </dgm:pt>
    <dgm:pt modelId="{75B6B0E4-DED1-46F1-93AB-CA33C0EB941C}" type="pres">
      <dgm:prSet presAssocID="{EF12B6EF-325A-4176-B8B8-B1111BCAC124}" presName="parentTextBox" presStyleLbl="alignNode1" presStyleIdx="0" presStyleCnt="3"/>
      <dgm:spPr/>
      <dgm:t>
        <a:bodyPr/>
        <a:lstStyle/>
        <a:p>
          <a:endParaRPr lang="en-US"/>
        </a:p>
      </dgm:t>
    </dgm:pt>
    <dgm:pt modelId="{670753DE-9FCD-4C04-A528-E781A1809F7D}" type="pres">
      <dgm:prSet presAssocID="{EF12B6EF-325A-4176-B8B8-B1111BCAC124}" presName="descendantBox" presStyleLbl="bgAccFollowNode1" presStyleIdx="0" presStyleCnt="3"/>
      <dgm:spPr/>
      <dgm:t>
        <a:bodyPr/>
        <a:lstStyle/>
        <a:p>
          <a:endParaRPr lang="en-US"/>
        </a:p>
      </dgm:t>
    </dgm:pt>
    <dgm:pt modelId="{9E7E9C59-450C-4B24-B38D-E00FF487ADDE}" type="pres">
      <dgm:prSet presAssocID="{AA60B7BA-7194-4751-8216-B6B8A9953425}" presName="sp" presStyleCnt="0"/>
      <dgm:spPr/>
    </dgm:pt>
    <dgm:pt modelId="{DD8E2BC0-7512-45B7-86DF-358B163463BB}" type="pres">
      <dgm:prSet presAssocID="{66FC26AB-B7D1-4EA4-A53D-D8F5F7DF87C9}" presName="arrowAndChildren" presStyleCnt="0"/>
      <dgm:spPr/>
    </dgm:pt>
    <dgm:pt modelId="{EB760C6A-DFEF-4031-8CA7-89DBB4B7D1DF}" type="pres">
      <dgm:prSet presAssocID="{66FC26AB-B7D1-4EA4-A53D-D8F5F7DF87C9}" presName="parentTextArrow" presStyleLbl="node1" presStyleIdx="0" presStyleCnt="0"/>
      <dgm:spPr/>
      <dgm:t>
        <a:bodyPr/>
        <a:lstStyle/>
        <a:p>
          <a:endParaRPr lang="en-US"/>
        </a:p>
      </dgm:t>
    </dgm:pt>
    <dgm:pt modelId="{536E613E-2814-4E2F-8313-A4D692E8B630}" type="pres">
      <dgm:prSet presAssocID="{66FC26AB-B7D1-4EA4-A53D-D8F5F7DF87C9}" presName="arrow" presStyleLbl="alignNode1" presStyleIdx="1" presStyleCnt="3"/>
      <dgm:spPr/>
      <dgm:t>
        <a:bodyPr/>
        <a:lstStyle/>
        <a:p>
          <a:endParaRPr lang="en-US"/>
        </a:p>
      </dgm:t>
    </dgm:pt>
    <dgm:pt modelId="{2EE04E78-219E-4879-8228-7FC5ACBF987D}" type="pres">
      <dgm:prSet presAssocID="{66FC26AB-B7D1-4EA4-A53D-D8F5F7DF87C9}" presName="descendantArrow" presStyleLbl="bgAccFollowNode1" presStyleIdx="1" presStyleCnt="3"/>
      <dgm:spPr/>
      <dgm:t>
        <a:bodyPr/>
        <a:lstStyle/>
        <a:p>
          <a:endParaRPr lang="en-US"/>
        </a:p>
      </dgm:t>
    </dgm:pt>
    <dgm:pt modelId="{35C82A7E-2010-4FBD-86C2-04996CC72C34}" type="pres">
      <dgm:prSet presAssocID="{3201732B-C439-44FE-9402-238D40411CE6}" presName="sp" presStyleCnt="0"/>
      <dgm:spPr/>
    </dgm:pt>
    <dgm:pt modelId="{F18B8BE6-4FE4-4310-8070-DAFD42247DA3}" type="pres">
      <dgm:prSet presAssocID="{2A59413F-0F7B-4DE3-9503-55EE322135D5}" presName="arrowAndChildren" presStyleCnt="0"/>
      <dgm:spPr/>
    </dgm:pt>
    <dgm:pt modelId="{3739930A-F059-4A80-812C-27B823426477}" type="pres">
      <dgm:prSet presAssocID="{2A59413F-0F7B-4DE3-9503-55EE322135D5}" presName="parentTextArrow" presStyleLbl="node1" presStyleIdx="0" presStyleCnt="0"/>
      <dgm:spPr/>
      <dgm:t>
        <a:bodyPr/>
        <a:lstStyle/>
        <a:p>
          <a:endParaRPr lang="en-US"/>
        </a:p>
      </dgm:t>
    </dgm:pt>
    <dgm:pt modelId="{D18CCA69-EA36-421F-8092-F17495596DCA}" type="pres">
      <dgm:prSet presAssocID="{2A59413F-0F7B-4DE3-9503-55EE322135D5}" presName="arrow" presStyleLbl="alignNode1" presStyleIdx="2" presStyleCnt="3"/>
      <dgm:spPr/>
      <dgm:t>
        <a:bodyPr/>
        <a:lstStyle/>
        <a:p>
          <a:endParaRPr lang="en-US"/>
        </a:p>
      </dgm:t>
    </dgm:pt>
    <dgm:pt modelId="{5D223A34-0608-4633-8A10-594CEFA708A6}" type="pres">
      <dgm:prSet presAssocID="{2A59413F-0F7B-4DE3-9503-55EE322135D5}" presName="descendantArrow" presStyleLbl="bgAccFollowNode1" presStyleIdx="2" presStyleCnt="3"/>
      <dgm:spPr/>
      <dgm:t>
        <a:bodyPr/>
        <a:lstStyle/>
        <a:p>
          <a:endParaRPr lang="en-US"/>
        </a:p>
      </dgm:t>
    </dgm:pt>
  </dgm:ptLst>
  <dgm:cxnLst>
    <dgm:cxn modelId="{C3FBDB3B-6A3D-4B5A-B9FD-6C9D0366A226}" srcId="{3969884C-AAC5-4819-9B96-BCBE73197C2B}" destId="{66FC26AB-B7D1-4EA4-A53D-D8F5F7DF87C9}" srcOrd="1" destOrd="0" parTransId="{9D26848E-BC0C-4C9E-AEC8-94EC1D4490D3}" sibTransId="{AA60B7BA-7194-4751-8216-B6B8A9953425}"/>
    <dgm:cxn modelId="{87B0E19D-14AC-4AB9-8F2F-C3BEF63BDE98}" srcId="{66FC26AB-B7D1-4EA4-A53D-D8F5F7DF87C9}" destId="{4315F7A7-D942-4195-9CCE-DF9B573F43C9}" srcOrd="0" destOrd="0" parTransId="{C6F3C338-58D0-468C-BEC1-A1E8D635E3FD}" sibTransId="{803E8CA5-51A1-46EA-9FF8-107D9BF46621}"/>
    <dgm:cxn modelId="{83D827F2-6C5B-45F5-A4B9-95E95BC5014B}" type="presOf" srcId="{3969884C-AAC5-4819-9B96-BCBE73197C2B}" destId="{65B67764-DCBC-4C16-9E56-45C5FEF9D4AF}" srcOrd="0" destOrd="0" presId="urn:microsoft.com/office/officeart/2016/7/layout/VerticalDownArrowProcess"/>
    <dgm:cxn modelId="{369D55FF-A993-4F42-A8D8-D551D63A199D}" type="presOf" srcId="{66FC26AB-B7D1-4EA4-A53D-D8F5F7DF87C9}" destId="{536E613E-2814-4E2F-8313-A4D692E8B630}" srcOrd="1" destOrd="0" presId="urn:microsoft.com/office/officeart/2016/7/layout/VerticalDownArrowProcess"/>
    <dgm:cxn modelId="{535B4F0E-278F-4CBB-BF76-413EB0FBEE97}" type="presOf" srcId="{66FC26AB-B7D1-4EA4-A53D-D8F5F7DF87C9}" destId="{EB760C6A-DFEF-4031-8CA7-89DBB4B7D1DF}" srcOrd="0" destOrd="0" presId="urn:microsoft.com/office/officeart/2016/7/layout/VerticalDownArrowProcess"/>
    <dgm:cxn modelId="{50FB00B5-2566-4066-8C26-E5118058ED19}" srcId="{3969884C-AAC5-4819-9B96-BCBE73197C2B}" destId="{2A59413F-0F7B-4DE3-9503-55EE322135D5}" srcOrd="0" destOrd="0" parTransId="{CDD26ACC-6B7B-4893-9B77-6A72E66C58CB}" sibTransId="{3201732B-C439-44FE-9402-238D40411CE6}"/>
    <dgm:cxn modelId="{663D1E11-39DF-47C4-9BCA-E683E362436E}" type="presOf" srcId="{B1889313-D2EE-407D-AC33-797560CDECD8}" destId="{5D223A34-0608-4633-8A10-594CEFA708A6}" srcOrd="0" destOrd="0" presId="urn:microsoft.com/office/officeart/2016/7/layout/VerticalDownArrowProcess"/>
    <dgm:cxn modelId="{8A06929B-AF5F-442F-AF25-78E3626542CA}" srcId="{3969884C-AAC5-4819-9B96-BCBE73197C2B}" destId="{EF12B6EF-325A-4176-B8B8-B1111BCAC124}" srcOrd="2" destOrd="0" parTransId="{B6EEB714-D09C-46ED-9C01-D21EB4435FCD}" sibTransId="{683C3B96-35BB-428B-AD55-007EC074D74D}"/>
    <dgm:cxn modelId="{A25B23AD-2C3A-4E74-87EA-5C41E1B13D4E}" type="presOf" srcId="{2A59413F-0F7B-4DE3-9503-55EE322135D5}" destId="{3739930A-F059-4A80-812C-27B823426477}" srcOrd="0" destOrd="0" presId="urn:microsoft.com/office/officeart/2016/7/layout/VerticalDownArrowProcess"/>
    <dgm:cxn modelId="{8D4275BB-D25E-46C9-A4EB-1FD2650DD0C8}" type="presOf" srcId="{4315F7A7-D942-4195-9CCE-DF9B573F43C9}" destId="{2EE04E78-219E-4879-8228-7FC5ACBF987D}" srcOrd="0" destOrd="0" presId="urn:microsoft.com/office/officeart/2016/7/layout/VerticalDownArrowProcess"/>
    <dgm:cxn modelId="{656A1AAB-8456-4691-9C7A-766EC219EFF4}" type="presOf" srcId="{EF12B6EF-325A-4176-B8B8-B1111BCAC124}" destId="{75B6B0E4-DED1-46F1-93AB-CA33C0EB941C}" srcOrd="0" destOrd="0" presId="urn:microsoft.com/office/officeart/2016/7/layout/VerticalDownArrowProcess"/>
    <dgm:cxn modelId="{6FC3D918-F53C-40BC-AF22-6C0A26CF45F8}" srcId="{EF12B6EF-325A-4176-B8B8-B1111BCAC124}" destId="{BDB2D0DB-3CE9-4C40-9D9B-15B383060A73}" srcOrd="0" destOrd="0" parTransId="{508B055D-C6A3-4352-9349-AE6CBE92E8E4}" sibTransId="{22638D19-F7B6-48C5-A186-1B556A1D8532}"/>
    <dgm:cxn modelId="{AF944E91-9FB6-48A2-AED8-F1C84CAE3A3D}" type="presOf" srcId="{BDB2D0DB-3CE9-4C40-9D9B-15B383060A73}" destId="{670753DE-9FCD-4C04-A528-E781A1809F7D}" srcOrd="0" destOrd="0" presId="urn:microsoft.com/office/officeart/2016/7/layout/VerticalDownArrowProcess"/>
    <dgm:cxn modelId="{9C3F8C9C-32B1-479F-BB82-E6FF454DA250}" type="presOf" srcId="{2A59413F-0F7B-4DE3-9503-55EE322135D5}" destId="{D18CCA69-EA36-421F-8092-F17495596DCA}" srcOrd="1" destOrd="0" presId="urn:microsoft.com/office/officeart/2016/7/layout/VerticalDownArrowProcess"/>
    <dgm:cxn modelId="{42EB2A3A-7735-415C-935B-9266B73DBAA9}" srcId="{2A59413F-0F7B-4DE3-9503-55EE322135D5}" destId="{B1889313-D2EE-407D-AC33-797560CDECD8}" srcOrd="0" destOrd="0" parTransId="{4A36E0DD-9A3C-4D3D-9F04-D80EA895B895}" sibTransId="{EBCBB2CE-BC60-4436-BBA6-F2AF8B0C0574}"/>
    <dgm:cxn modelId="{89A14319-F2BA-4CF3-937C-EBDC88673DCE}" type="presParOf" srcId="{65B67764-DCBC-4C16-9E56-45C5FEF9D4AF}" destId="{1597A20C-5A47-48E9-BCB3-8B4DC2A597E7}" srcOrd="0" destOrd="0" presId="urn:microsoft.com/office/officeart/2016/7/layout/VerticalDownArrowProcess"/>
    <dgm:cxn modelId="{BDBB8F25-EA62-4E86-BB2F-D575499499E3}" type="presParOf" srcId="{1597A20C-5A47-48E9-BCB3-8B4DC2A597E7}" destId="{75B6B0E4-DED1-46F1-93AB-CA33C0EB941C}" srcOrd="0" destOrd="0" presId="urn:microsoft.com/office/officeart/2016/7/layout/VerticalDownArrowProcess"/>
    <dgm:cxn modelId="{F8A2316B-5089-4B06-A40B-2C5907A86904}" type="presParOf" srcId="{1597A20C-5A47-48E9-BCB3-8B4DC2A597E7}" destId="{670753DE-9FCD-4C04-A528-E781A1809F7D}" srcOrd="1" destOrd="0" presId="urn:microsoft.com/office/officeart/2016/7/layout/VerticalDownArrowProcess"/>
    <dgm:cxn modelId="{020CDAD8-42A7-4954-B83C-EBD6C24C2259}" type="presParOf" srcId="{65B67764-DCBC-4C16-9E56-45C5FEF9D4AF}" destId="{9E7E9C59-450C-4B24-B38D-E00FF487ADDE}" srcOrd="1" destOrd="0" presId="urn:microsoft.com/office/officeart/2016/7/layout/VerticalDownArrowProcess"/>
    <dgm:cxn modelId="{16451705-BBD1-4DCC-917A-8CD93C653AD3}" type="presParOf" srcId="{65B67764-DCBC-4C16-9E56-45C5FEF9D4AF}" destId="{DD8E2BC0-7512-45B7-86DF-358B163463BB}" srcOrd="2" destOrd="0" presId="urn:microsoft.com/office/officeart/2016/7/layout/VerticalDownArrowProcess"/>
    <dgm:cxn modelId="{D0AA8D51-1B8B-48C7-969D-B9F25A2638E5}" type="presParOf" srcId="{DD8E2BC0-7512-45B7-86DF-358B163463BB}" destId="{EB760C6A-DFEF-4031-8CA7-89DBB4B7D1DF}" srcOrd="0" destOrd="0" presId="urn:microsoft.com/office/officeart/2016/7/layout/VerticalDownArrowProcess"/>
    <dgm:cxn modelId="{3AD99507-99D7-440B-AB1D-B9895F232CB1}" type="presParOf" srcId="{DD8E2BC0-7512-45B7-86DF-358B163463BB}" destId="{536E613E-2814-4E2F-8313-A4D692E8B630}" srcOrd="1" destOrd="0" presId="urn:microsoft.com/office/officeart/2016/7/layout/VerticalDownArrowProcess"/>
    <dgm:cxn modelId="{3DD50ED4-E655-4A78-8B91-257E9E7EACBC}" type="presParOf" srcId="{DD8E2BC0-7512-45B7-86DF-358B163463BB}" destId="{2EE04E78-219E-4879-8228-7FC5ACBF987D}" srcOrd="2" destOrd="0" presId="urn:microsoft.com/office/officeart/2016/7/layout/VerticalDownArrowProcess"/>
    <dgm:cxn modelId="{7BAB6FEC-FFB7-4ABA-A6A5-08736D791D60}" type="presParOf" srcId="{65B67764-DCBC-4C16-9E56-45C5FEF9D4AF}" destId="{35C82A7E-2010-4FBD-86C2-04996CC72C34}" srcOrd="3" destOrd="0" presId="urn:microsoft.com/office/officeart/2016/7/layout/VerticalDownArrowProcess"/>
    <dgm:cxn modelId="{0C139B3F-3A17-4376-971A-87E24FF172F2}" type="presParOf" srcId="{65B67764-DCBC-4C16-9E56-45C5FEF9D4AF}" destId="{F18B8BE6-4FE4-4310-8070-DAFD42247DA3}" srcOrd="4" destOrd="0" presId="urn:microsoft.com/office/officeart/2016/7/layout/VerticalDownArrowProcess"/>
    <dgm:cxn modelId="{EDA944F7-95BB-457E-85C7-0F483267A08C}" type="presParOf" srcId="{F18B8BE6-4FE4-4310-8070-DAFD42247DA3}" destId="{3739930A-F059-4A80-812C-27B823426477}" srcOrd="0" destOrd="0" presId="urn:microsoft.com/office/officeart/2016/7/layout/VerticalDownArrowProcess"/>
    <dgm:cxn modelId="{14D91C5F-7C14-4511-9D20-2E23E4C7C84F}" type="presParOf" srcId="{F18B8BE6-4FE4-4310-8070-DAFD42247DA3}" destId="{D18CCA69-EA36-421F-8092-F17495596DCA}" srcOrd="1" destOrd="0" presId="urn:microsoft.com/office/officeart/2016/7/layout/VerticalDownArrowProcess"/>
    <dgm:cxn modelId="{91193688-0BD7-4C95-A617-248B7664F142}" type="presParOf" srcId="{F18B8BE6-4FE4-4310-8070-DAFD42247DA3}" destId="{5D223A34-0608-4633-8A10-594CEFA708A6}"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2CFF1A-301F-4F65-A27B-75E1AEBE4071}"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1B07E775-8F6E-43F2-BB0D-3BC63A7615E2}">
      <dgm:prSet custT="1"/>
      <dgm:spPr/>
      <dgm:t>
        <a:bodyPr/>
        <a:lstStyle/>
        <a:p>
          <a:r>
            <a:rPr lang="en-US" sz="2800" dirty="0"/>
            <a:t>Mark 11:25 “</a:t>
          </a:r>
          <a:r>
            <a:rPr lang="en-US" sz="2800" b="1" baseline="30000" dirty="0"/>
            <a:t>And</a:t>
          </a:r>
          <a:r>
            <a:rPr lang="en-US" sz="2800" dirty="0"/>
            <a:t> when ye stand praying, forgive, if ye have ought against any: that your Father also which is in heaven may forgive you your trespasses.”</a:t>
          </a:r>
        </a:p>
      </dgm:t>
    </dgm:pt>
    <dgm:pt modelId="{401E0426-0ECD-428D-A6A3-CC6B70F5FE00}" type="parTrans" cxnId="{20754FD6-0B7F-4371-A151-587F846F0D1E}">
      <dgm:prSet/>
      <dgm:spPr/>
      <dgm:t>
        <a:bodyPr/>
        <a:lstStyle/>
        <a:p>
          <a:endParaRPr lang="en-US"/>
        </a:p>
      </dgm:t>
    </dgm:pt>
    <dgm:pt modelId="{FB078F3F-B480-4FF7-873F-14B3E524489F}" type="sibTrans" cxnId="{20754FD6-0B7F-4371-A151-587F846F0D1E}">
      <dgm:prSet/>
      <dgm:spPr/>
      <dgm:t>
        <a:bodyPr/>
        <a:lstStyle/>
        <a:p>
          <a:endParaRPr lang="en-US"/>
        </a:p>
      </dgm:t>
    </dgm:pt>
    <dgm:pt modelId="{74016D29-35DF-4EEC-A5A8-AE89AFAE7BCC}">
      <dgm:prSet custT="1"/>
      <dgm:spPr/>
      <dgm:t>
        <a:bodyPr/>
        <a:lstStyle/>
        <a:p>
          <a:r>
            <a:rPr lang="en-US" sz="2800" dirty="0"/>
            <a:t>Romans 12: 19 “Dearly beloved, avenge not yourselves, but rather give place unto wrath: for it is written, Vengeance is mine; I will repay, </a:t>
          </a:r>
          <a:r>
            <a:rPr lang="en-US" sz="2800" dirty="0" err="1"/>
            <a:t>saith</a:t>
          </a:r>
          <a:r>
            <a:rPr lang="en-US" sz="2800" dirty="0"/>
            <a:t> the Lord.”</a:t>
          </a:r>
        </a:p>
      </dgm:t>
    </dgm:pt>
    <dgm:pt modelId="{5D546F94-8976-4E95-8735-C9EBF34583C7}" type="parTrans" cxnId="{FDABD93C-6C76-472D-B89D-862979281578}">
      <dgm:prSet/>
      <dgm:spPr/>
      <dgm:t>
        <a:bodyPr/>
        <a:lstStyle/>
        <a:p>
          <a:endParaRPr lang="en-US"/>
        </a:p>
      </dgm:t>
    </dgm:pt>
    <dgm:pt modelId="{6941F5D3-4396-4AF9-A12F-E9B273023CCE}" type="sibTrans" cxnId="{FDABD93C-6C76-472D-B89D-862979281578}">
      <dgm:prSet/>
      <dgm:spPr/>
      <dgm:t>
        <a:bodyPr/>
        <a:lstStyle/>
        <a:p>
          <a:endParaRPr lang="en-US"/>
        </a:p>
      </dgm:t>
    </dgm:pt>
    <dgm:pt modelId="{4BD16DA5-5244-4A13-B9A2-069237D6EA27}">
      <dgm:prSet custT="1"/>
      <dgm:spPr/>
      <dgm:t>
        <a:bodyPr/>
        <a:lstStyle/>
        <a:p>
          <a:r>
            <a:rPr lang="en-US" sz="2800" dirty="0"/>
            <a:t>Matthew 18:21-22  “Then came Peter to him, and said, Lord, how oft shall my brother sin against me, and I forgive him? till seven times? 22 Jesus </a:t>
          </a:r>
          <a:r>
            <a:rPr lang="en-US" sz="2800" dirty="0" err="1"/>
            <a:t>saith</a:t>
          </a:r>
          <a:r>
            <a:rPr lang="en-US" sz="2800" dirty="0"/>
            <a:t> unto him, I say not unto thee, Until seven times: but, Until seventy times seven.”</a:t>
          </a:r>
        </a:p>
      </dgm:t>
    </dgm:pt>
    <dgm:pt modelId="{A5DC007A-F583-4ACE-9AF3-635D16EB0E2D}" type="parTrans" cxnId="{3710B263-E8F8-4DE2-973F-2C144EE8B177}">
      <dgm:prSet/>
      <dgm:spPr/>
      <dgm:t>
        <a:bodyPr/>
        <a:lstStyle/>
        <a:p>
          <a:endParaRPr lang="en-US"/>
        </a:p>
      </dgm:t>
    </dgm:pt>
    <dgm:pt modelId="{33B1E0A1-884A-4E01-83F2-855AEF12008A}" type="sibTrans" cxnId="{3710B263-E8F8-4DE2-973F-2C144EE8B177}">
      <dgm:prSet/>
      <dgm:spPr/>
      <dgm:t>
        <a:bodyPr/>
        <a:lstStyle/>
        <a:p>
          <a:endParaRPr lang="en-US"/>
        </a:p>
      </dgm:t>
    </dgm:pt>
    <dgm:pt modelId="{16811D87-8162-410F-B940-E01E6C40D6C6}" type="pres">
      <dgm:prSet presAssocID="{D02CFF1A-301F-4F65-A27B-75E1AEBE4071}" presName="vert0" presStyleCnt="0">
        <dgm:presLayoutVars>
          <dgm:dir/>
          <dgm:animOne val="branch"/>
          <dgm:animLvl val="lvl"/>
        </dgm:presLayoutVars>
      </dgm:prSet>
      <dgm:spPr/>
      <dgm:t>
        <a:bodyPr/>
        <a:lstStyle/>
        <a:p>
          <a:endParaRPr lang="en-US"/>
        </a:p>
      </dgm:t>
    </dgm:pt>
    <dgm:pt modelId="{83A80AC8-EBED-4751-B52C-96FA3F2EF315}" type="pres">
      <dgm:prSet presAssocID="{1B07E775-8F6E-43F2-BB0D-3BC63A7615E2}" presName="thickLine" presStyleLbl="alignNode1" presStyleIdx="0" presStyleCnt="3"/>
      <dgm:spPr/>
    </dgm:pt>
    <dgm:pt modelId="{A10976E3-A7EC-488F-9464-42D4B808D45A}" type="pres">
      <dgm:prSet presAssocID="{1B07E775-8F6E-43F2-BB0D-3BC63A7615E2}" presName="horz1" presStyleCnt="0"/>
      <dgm:spPr/>
    </dgm:pt>
    <dgm:pt modelId="{9E58F9D7-DF5E-42B0-9283-4048C7229CFA}" type="pres">
      <dgm:prSet presAssocID="{1B07E775-8F6E-43F2-BB0D-3BC63A7615E2}" presName="tx1" presStyleLbl="revTx" presStyleIdx="0" presStyleCnt="3"/>
      <dgm:spPr/>
      <dgm:t>
        <a:bodyPr/>
        <a:lstStyle/>
        <a:p>
          <a:endParaRPr lang="en-US"/>
        </a:p>
      </dgm:t>
    </dgm:pt>
    <dgm:pt modelId="{4761DC6C-A61D-4EF5-8479-EFE6AE6B5886}" type="pres">
      <dgm:prSet presAssocID="{1B07E775-8F6E-43F2-BB0D-3BC63A7615E2}" presName="vert1" presStyleCnt="0"/>
      <dgm:spPr/>
    </dgm:pt>
    <dgm:pt modelId="{AE460095-1E1A-4612-B51D-04C1BC9A4843}" type="pres">
      <dgm:prSet presAssocID="{74016D29-35DF-4EEC-A5A8-AE89AFAE7BCC}" presName="thickLine" presStyleLbl="alignNode1" presStyleIdx="1" presStyleCnt="3"/>
      <dgm:spPr/>
    </dgm:pt>
    <dgm:pt modelId="{2D993A29-38FE-423C-A9A9-26702FEFEE2C}" type="pres">
      <dgm:prSet presAssocID="{74016D29-35DF-4EEC-A5A8-AE89AFAE7BCC}" presName="horz1" presStyleCnt="0"/>
      <dgm:spPr/>
    </dgm:pt>
    <dgm:pt modelId="{43367599-94D9-4B5C-82BC-D801ECFB3812}" type="pres">
      <dgm:prSet presAssocID="{74016D29-35DF-4EEC-A5A8-AE89AFAE7BCC}" presName="tx1" presStyleLbl="revTx" presStyleIdx="1" presStyleCnt="3"/>
      <dgm:spPr/>
      <dgm:t>
        <a:bodyPr/>
        <a:lstStyle/>
        <a:p>
          <a:endParaRPr lang="en-US"/>
        </a:p>
      </dgm:t>
    </dgm:pt>
    <dgm:pt modelId="{ACE38B63-0A1F-4C64-99B9-FD8F02EDA9DB}" type="pres">
      <dgm:prSet presAssocID="{74016D29-35DF-4EEC-A5A8-AE89AFAE7BCC}" presName="vert1" presStyleCnt="0"/>
      <dgm:spPr/>
    </dgm:pt>
    <dgm:pt modelId="{ABA9D96F-8328-42A4-B17E-6F3B478D8658}" type="pres">
      <dgm:prSet presAssocID="{4BD16DA5-5244-4A13-B9A2-069237D6EA27}" presName="thickLine" presStyleLbl="alignNode1" presStyleIdx="2" presStyleCnt="3"/>
      <dgm:spPr/>
    </dgm:pt>
    <dgm:pt modelId="{B18218FA-E542-47B3-8AAA-BFB8D026FD7B}" type="pres">
      <dgm:prSet presAssocID="{4BD16DA5-5244-4A13-B9A2-069237D6EA27}" presName="horz1" presStyleCnt="0"/>
      <dgm:spPr/>
    </dgm:pt>
    <dgm:pt modelId="{50AA1C56-2ECC-49C4-9849-E97EB15B4CF6}" type="pres">
      <dgm:prSet presAssocID="{4BD16DA5-5244-4A13-B9A2-069237D6EA27}" presName="tx1" presStyleLbl="revTx" presStyleIdx="2" presStyleCnt="3"/>
      <dgm:spPr/>
      <dgm:t>
        <a:bodyPr/>
        <a:lstStyle/>
        <a:p>
          <a:endParaRPr lang="en-US"/>
        </a:p>
      </dgm:t>
    </dgm:pt>
    <dgm:pt modelId="{6AFE6BC2-C0AC-4DBE-997C-1DBB082BA409}" type="pres">
      <dgm:prSet presAssocID="{4BD16DA5-5244-4A13-B9A2-069237D6EA27}" presName="vert1" presStyleCnt="0"/>
      <dgm:spPr/>
    </dgm:pt>
  </dgm:ptLst>
  <dgm:cxnLst>
    <dgm:cxn modelId="{D9E0C16C-75F7-48FC-B55F-7DC57A73C967}" type="presOf" srcId="{1B07E775-8F6E-43F2-BB0D-3BC63A7615E2}" destId="{9E58F9D7-DF5E-42B0-9283-4048C7229CFA}" srcOrd="0" destOrd="0" presId="urn:microsoft.com/office/officeart/2008/layout/LinedList"/>
    <dgm:cxn modelId="{A71DB11C-1D61-426A-ABD0-3B46FA56E132}" type="presOf" srcId="{74016D29-35DF-4EEC-A5A8-AE89AFAE7BCC}" destId="{43367599-94D9-4B5C-82BC-D801ECFB3812}" srcOrd="0" destOrd="0" presId="urn:microsoft.com/office/officeart/2008/layout/LinedList"/>
    <dgm:cxn modelId="{FDABD93C-6C76-472D-B89D-862979281578}" srcId="{D02CFF1A-301F-4F65-A27B-75E1AEBE4071}" destId="{74016D29-35DF-4EEC-A5A8-AE89AFAE7BCC}" srcOrd="1" destOrd="0" parTransId="{5D546F94-8976-4E95-8735-C9EBF34583C7}" sibTransId="{6941F5D3-4396-4AF9-A12F-E9B273023CCE}"/>
    <dgm:cxn modelId="{20754FD6-0B7F-4371-A151-587F846F0D1E}" srcId="{D02CFF1A-301F-4F65-A27B-75E1AEBE4071}" destId="{1B07E775-8F6E-43F2-BB0D-3BC63A7615E2}" srcOrd="0" destOrd="0" parTransId="{401E0426-0ECD-428D-A6A3-CC6B70F5FE00}" sibTransId="{FB078F3F-B480-4FF7-873F-14B3E524489F}"/>
    <dgm:cxn modelId="{D2A08092-27C7-4560-AD2B-A56CF37B1836}" type="presOf" srcId="{4BD16DA5-5244-4A13-B9A2-069237D6EA27}" destId="{50AA1C56-2ECC-49C4-9849-E97EB15B4CF6}" srcOrd="0" destOrd="0" presId="urn:microsoft.com/office/officeart/2008/layout/LinedList"/>
    <dgm:cxn modelId="{3710B263-E8F8-4DE2-973F-2C144EE8B177}" srcId="{D02CFF1A-301F-4F65-A27B-75E1AEBE4071}" destId="{4BD16DA5-5244-4A13-B9A2-069237D6EA27}" srcOrd="2" destOrd="0" parTransId="{A5DC007A-F583-4ACE-9AF3-635D16EB0E2D}" sibTransId="{33B1E0A1-884A-4E01-83F2-855AEF12008A}"/>
    <dgm:cxn modelId="{9AD62353-3E2C-4DD9-944A-7B1144297280}" type="presOf" srcId="{D02CFF1A-301F-4F65-A27B-75E1AEBE4071}" destId="{16811D87-8162-410F-B940-E01E6C40D6C6}" srcOrd="0" destOrd="0" presId="urn:microsoft.com/office/officeart/2008/layout/LinedList"/>
    <dgm:cxn modelId="{38C1471C-80FF-46B2-B62C-E80AE16C6974}" type="presParOf" srcId="{16811D87-8162-410F-B940-E01E6C40D6C6}" destId="{83A80AC8-EBED-4751-B52C-96FA3F2EF315}" srcOrd="0" destOrd="0" presId="urn:microsoft.com/office/officeart/2008/layout/LinedList"/>
    <dgm:cxn modelId="{2ECAEA40-3357-48B3-B583-B295783822A0}" type="presParOf" srcId="{16811D87-8162-410F-B940-E01E6C40D6C6}" destId="{A10976E3-A7EC-488F-9464-42D4B808D45A}" srcOrd="1" destOrd="0" presId="urn:microsoft.com/office/officeart/2008/layout/LinedList"/>
    <dgm:cxn modelId="{F14378AE-7863-4994-8188-6F0AF6FEFEB5}" type="presParOf" srcId="{A10976E3-A7EC-488F-9464-42D4B808D45A}" destId="{9E58F9D7-DF5E-42B0-9283-4048C7229CFA}" srcOrd="0" destOrd="0" presId="urn:microsoft.com/office/officeart/2008/layout/LinedList"/>
    <dgm:cxn modelId="{477AA5D7-3E75-438C-B416-919373187ACD}" type="presParOf" srcId="{A10976E3-A7EC-488F-9464-42D4B808D45A}" destId="{4761DC6C-A61D-4EF5-8479-EFE6AE6B5886}" srcOrd="1" destOrd="0" presId="urn:microsoft.com/office/officeart/2008/layout/LinedList"/>
    <dgm:cxn modelId="{E1E52ACD-CB8A-4587-A396-48386142030C}" type="presParOf" srcId="{16811D87-8162-410F-B940-E01E6C40D6C6}" destId="{AE460095-1E1A-4612-B51D-04C1BC9A4843}" srcOrd="2" destOrd="0" presId="urn:microsoft.com/office/officeart/2008/layout/LinedList"/>
    <dgm:cxn modelId="{75A5206B-8A33-4670-8AE9-E62AF586DA76}" type="presParOf" srcId="{16811D87-8162-410F-B940-E01E6C40D6C6}" destId="{2D993A29-38FE-423C-A9A9-26702FEFEE2C}" srcOrd="3" destOrd="0" presId="urn:microsoft.com/office/officeart/2008/layout/LinedList"/>
    <dgm:cxn modelId="{89348660-A7B1-45F8-999F-3DCAF8293F06}" type="presParOf" srcId="{2D993A29-38FE-423C-A9A9-26702FEFEE2C}" destId="{43367599-94D9-4B5C-82BC-D801ECFB3812}" srcOrd="0" destOrd="0" presId="urn:microsoft.com/office/officeart/2008/layout/LinedList"/>
    <dgm:cxn modelId="{956D61B3-EDF7-4EC2-AAB4-CCDC025F2A56}" type="presParOf" srcId="{2D993A29-38FE-423C-A9A9-26702FEFEE2C}" destId="{ACE38B63-0A1F-4C64-99B9-FD8F02EDA9DB}" srcOrd="1" destOrd="0" presId="urn:microsoft.com/office/officeart/2008/layout/LinedList"/>
    <dgm:cxn modelId="{9CD8E20D-F9A4-44A0-9A07-07E9AF33C3E4}" type="presParOf" srcId="{16811D87-8162-410F-B940-E01E6C40D6C6}" destId="{ABA9D96F-8328-42A4-B17E-6F3B478D8658}" srcOrd="4" destOrd="0" presId="urn:microsoft.com/office/officeart/2008/layout/LinedList"/>
    <dgm:cxn modelId="{9AC33B0B-571E-4E54-8881-7E255C9BA791}" type="presParOf" srcId="{16811D87-8162-410F-B940-E01E6C40D6C6}" destId="{B18218FA-E542-47B3-8AAA-BFB8D026FD7B}" srcOrd="5" destOrd="0" presId="urn:microsoft.com/office/officeart/2008/layout/LinedList"/>
    <dgm:cxn modelId="{EAB8AA72-0607-489E-B842-46ED896923C5}" type="presParOf" srcId="{B18218FA-E542-47B3-8AAA-BFB8D026FD7B}" destId="{50AA1C56-2ECC-49C4-9849-E97EB15B4CF6}" srcOrd="0" destOrd="0" presId="urn:microsoft.com/office/officeart/2008/layout/LinedList"/>
    <dgm:cxn modelId="{98BA0EFC-46A0-455D-A8CB-3815082E2623}" type="presParOf" srcId="{B18218FA-E542-47B3-8AAA-BFB8D026FD7B}" destId="{6AFE6BC2-C0AC-4DBE-997C-1DBB082BA4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776F43-C160-4857-9ED9-365477A7434E}"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E495C7D2-D16E-4C1D-8F3F-FCB5128811A9}">
      <dgm:prSet/>
      <dgm:spPr/>
      <dgm:t>
        <a:bodyPr/>
        <a:lstStyle/>
        <a:p>
          <a:r>
            <a:rPr lang="en-US"/>
            <a:t>Remove</a:t>
          </a:r>
        </a:p>
      </dgm:t>
    </dgm:pt>
    <dgm:pt modelId="{26C9902B-1145-4E1C-8C69-ADE266DA3695}" type="parTrans" cxnId="{B8EFC78E-4ABD-4DD3-B80F-5F350636BFEB}">
      <dgm:prSet/>
      <dgm:spPr/>
      <dgm:t>
        <a:bodyPr/>
        <a:lstStyle/>
        <a:p>
          <a:endParaRPr lang="en-US"/>
        </a:p>
      </dgm:t>
    </dgm:pt>
    <dgm:pt modelId="{DC027401-22CA-4CA2-B50A-E939732C1C28}" type="sibTrans" cxnId="{B8EFC78E-4ABD-4DD3-B80F-5F350636BFEB}">
      <dgm:prSet/>
      <dgm:spPr/>
      <dgm:t>
        <a:bodyPr/>
        <a:lstStyle/>
        <a:p>
          <a:endParaRPr lang="en-US"/>
        </a:p>
      </dgm:t>
    </dgm:pt>
    <dgm:pt modelId="{D24EED88-B25B-42E3-ADBC-EE53249D6F32}">
      <dgm:prSet custT="1"/>
      <dgm:spPr/>
      <dgm:t>
        <a:bodyPr/>
        <a:lstStyle/>
        <a:p>
          <a:r>
            <a:rPr lang="en-US" sz="2800" dirty="0"/>
            <a:t>Remove self- Sometimes severing a relationship is healing. </a:t>
          </a:r>
        </a:p>
      </dgm:t>
    </dgm:pt>
    <dgm:pt modelId="{41AB656E-17EC-491A-B088-60797F764043}" type="parTrans" cxnId="{E1589783-C92B-4CDA-A3E8-B582AB49FD2D}">
      <dgm:prSet/>
      <dgm:spPr/>
      <dgm:t>
        <a:bodyPr/>
        <a:lstStyle/>
        <a:p>
          <a:endParaRPr lang="en-US"/>
        </a:p>
      </dgm:t>
    </dgm:pt>
    <dgm:pt modelId="{480DC9E1-214E-409E-9ABA-090B353C1B32}" type="sibTrans" cxnId="{E1589783-C92B-4CDA-A3E8-B582AB49FD2D}">
      <dgm:prSet/>
      <dgm:spPr/>
      <dgm:t>
        <a:bodyPr/>
        <a:lstStyle/>
        <a:p>
          <a:endParaRPr lang="en-US"/>
        </a:p>
      </dgm:t>
    </dgm:pt>
    <dgm:pt modelId="{D500114F-58CF-4EA3-997C-6F9F67353D5C}">
      <dgm:prSet/>
      <dgm:spPr/>
      <dgm:t>
        <a:bodyPr/>
        <a:lstStyle/>
        <a:p>
          <a:r>
            <a:rPr lang="en-US"/>
            <a:t>Reconsider</a:t>
          </a:r>
        </a:p>
      </dgm:t>
    </dgm:pt>
    <dgm:pt modelId="{AEBFC9FB-9812-4F61-9DB5-E34D0CB1F8AB}" type="parTrans" cxnId="{3A5B0DDD-B9C9-47CB-A0DC-6DC9021C1C81}">
      <dgm:prSet/>
      <dgm:spPr/>
      <dgm:t>
        <a:bodyPr/>
        <a:lstStyle/>
        <a:p>
          <a:endParaRPr lang="en-US"/>
        </a:p>
      </dgm:t>
    </dgm:pt>
    <dgm:pt modelId="{333FCFF5-4B6B-46F9-9144-1B6DB1632D7A}" type="sibTrans" cxnId="{3A5B0DDD-B9C9-47CB-A0DC-6DC9021C1C81}">
      <dgm:prSet/>
      <dgm:spPr/>
      <dgm:t>
        <a:bodyPr/>
        <a:lstStyle/>
        <a:p>
          <a:endParaRPr lang="en-US"/>
        </a:p>
      </dgm:t>
    </dgm:pt>
    <dgm:pt modelId="{6EF11A4D-5A18-4ED3-B250-70A64C8DD4F3}">
      <dgm:prSet custT="1"/>
      <dgm:spPr/>
      <dgm:t>
        <a:bodyPr/>
        <a:lstStyle/>
        <a:p>
          <a:r>
            <a:rPr lang="en-US" sz="2800" dirty="0"/>
            <a:t>Reconsider- Don’t write off people</a:t>
          </a:r>
        </a:p>
      </dgm:t>
    </dgm:pt>
    <dgm:pt modelId="{0948810C-6D84-4B1E-BD06-DFC178AFCEB5}" type="parTrans" cxnId="{5C4B7AF9-9284-445C-8C1C-07B81467C818}">
      <dgm:prSet/>
      <dgm:spPr/>
      <dgm:t>
        <a:bodyPr/>
        <a:lstStyle/>
        <a:p>
          <a:endParaRPr lang="en-US"/>
        </a:p>
      </dgm:t>
    </dgm:pt>
    <dgm:pt modelId="{6A2663D9-C485-426F-BC6E-D42994B152D2}" type="sibTrans" cxnId="{5C4B7AF9-9284-445C-8C1C-07B81467C818}">
      <dgm:prSet/>
      <dgm:spPr/>
      <dgm:t>
        <a:bodyPr/>
        <a:lstStyle/>
        <a:p>
          <a:endParaRPr lang="en-US"/>
        </a:p>
      </dgm:t>
    </dgm:pt>
    <dgm:pt modelId="{7ECA4A93-12BC-49BB-9B05-5FEC06895E96}">
      <dgm:prSet/>
      <dgm:spPr/>
      <dgm:t>
        <a:bodyPr/>
        <a:lstStyle/>
        <a:p>
          <a:r>
            <a:rPr lang="en-US"/>
            <a:t>Reconcile</a:t>
          </a:r>
        </a:p>
      </dgm:t>
    </dgm:pt>
    <dgm:pt modelId="{2C2DF4BB-5AE1-4648-A3DC-4E5ABD9E85C1}" type="parTrans" cxnId="{61C87230-9284-4852-94E1-4015E1198AFD}">
      <dgm:prSet/>
      <dgm:spPr/>
      <dgm:t>
        <a:bodyPr/>
        <a:lstStyle/>
        <a:p>
          <a:endParaRPr lang="en-US"/>
        </a:p>
      </dgm:t>
    </dgm:pt>
    <dgm:pt modelId="{8210EB30-53E6-40A5-A0C3-3CE59D36F0A9}" type="sibTrans" cxnId="{61C87230-9284-4852-94E1-4015E1198AFD}">
      <dgm:prSet/>
      <dgm:spPr/>
      <dgm:t>
        <a:bodyPr/>
        <a:lstStyle/>
        <a:p>
          <a:endParaRPr lang="en-US"/>
        </a:p>
      </dgm:t>
    </dgm:pt>
    <dgm:pt modelId="{EDF81C6B-9424-4CD7-99C1-8AA0EE481802}">
      <dgm:prSet custT="1"/>
      <dgm:spPr/>
      <dgm:t>
        <a:bodyPr/>
        <a:lstStyle/>
        <a:p>
          <a:r>
            <a:rPr lang="en-US" sz="2800" dirty="0"/>
            <a:t>Reconcile- Make a choice to have compassion on your violator. </a:t>
          </a:r>
        </a:p>
      </dgm:t>
    </dgm:pt>
    <dgm:pt modelId="{0B511493-100A-4468-A356-379A6FD00D23}" type="parTrans" cxnId="{68751E60-2EF2-4289-8709-2111FB3289CF}">
      <dgm:prSet/>
      <dgm:spPr/>
      <dgm:t>
        <a:bodyPr/>
        <a:lstStyle/>
        <a:p>
          <a:endParaRPr lang="en-US"/>
        </a:p>
      </dgm:t>
    </dgm:pt>
    <dgm:pt modelId="{E8CF3E82-CEE4-41A6-A205-D4723BA7BD26}" type="sibTrans" cxnId="{68751E60-2EF2-4289-8709-2111FB3289CF}">
      <dgm:prSet/>
      <dgm:spPr/>
      <dgm:t>
        <a:bodyPr/>
        <a:lstStyle/>
        <a:p>
          <a:endParaRPr lang="en-US"/>
        </a:p>
      </dgm:t>
    </dgm:pt>
    <dgm:pt modelId="{E4F4E317-99E5-4E22-AF83-B8CA7F5B7D40}" type="pres">
      <dgm:prSet presAssocID="{04776F43-C160-4857-9ED9-365477A7434E}" presName="Name0" presStyleCnt="0">
        <dgm:presLayoutVars>
          <dgm:dir/>
          <dgm:animLvl val="lvl"/>
          <dgm:resizeHandles val="exact"/>
        </dgm:presLayoutVars>
      </dgm:prSet>
      <dgm:spPr/>
      <dgm:t>
        <a:bodyPr/>
        <a:lstStyle/>
        <a:p>
          <a:endParaRPr lang="en-US"/>
        </a:p>
      </dgm:t>
    </dgm:pt>
    <dgm:pt modelId="{EDCAC403-FC95-4355-8440-2C544BB66010}" type="pres">
      <dgm:prSet presAssocID="{7ECA4A93-12BC-49BB-9B05-5FEC06895E96}" presName="boxAndChildren" presStyleCnt="0"/>
      <dgm:spPr/>
    </dgm:pt>
    <dgm:pt modelId="{A81FE49F-C701-4CAA-AB62-AC3EC66C2589}" type="pres">
      <dgm:prSet presAssocID="{7ECA4A93-12BC-49BB-9B05-5FEC06895E96}" presName="parentTextBox" presStyleLbl="alignNode1" presStyleIdx="0" presStyleCnt="3"/>
      <dgm:spPr/>
      <dgm:t>
        <a:bodyPr/>
        <a:lstStyle/>
        <a:p>
          <a:endParaRPr lang="en-US"/>
        </a:p>
      </dgm:t>
    </dgm:pt>
    <dgm:pt modelId="{602AC47B-E68B-4D60-87A3-E97D04345C12}" type="pres">
      <dgm:prSet presAssocID="{7ECA4A93-12BC-49BB-9B05-5FEC06895E96}" presName="descendantBox" presStyleLbl="bgAccFollowNode1" presStyleIdx="0" presStyleCnt="3"/>
      <dgm:spPr/>
      <dgm:t>
        <a:bodyPr/>
        <a:lstStyle/>
        <a:p>
          <a:endParaRPr lang="en-US"/>
        </a:p>
      </dgm:t>
    </dgm:pt>
    <dgm:pt modelId="{3C6AB567-0A48-4751-8C76-E221F7299B20}" type="pres">
      <dgm:prSet presAssocID="{333FCFF5-4B6B-46F9-9144-1B6DB1632D7A}" presName="sp" presStyleCnt="0"/>
      <dgm:spPr/>
    </dgm:pt>
    <dgm:pt modelId="{C725DABC-4906-4478-A467-CE970ACAC2F8}" type="pres">
      <dgm:prSet presAssocID="{D500114F-58CF-4EA3-997C-6F9F67353D5C}" presName="arrowAndChildren" presStyleCnt="0"/>
      <dgm:spPr/>
    </dgm:pt>
    <dgm:pt modelId="{2AFEF9BD-2696-4FBA-A808-D8AF90F315B0}" type="pres">
      <dgm:prSet presAssocID="{D500114F-58CF-4EA3-997C-6F9F67353D5C}" presName="parentTextArrow" presStyleLbl="node1" presStyleIdx="0" presStyleCnt="0"/>
      <dgm:spPr/>
      <dgm:t>
        <a:bodyPr/>
        <a:lstStyle/>
        <a:p>
          <a:endParaRPr lang="en-US"/>
        </a:p>
      </dgm:t>
    </dgm:pt>
    <dgm:pt modelId="{169AE66F-3F93-4225-A9C9-30B4286CA606}" type="pres">
      <dgm:prSet presAssocID="{D500114F-58CF-4EA3-997C-6F9F67353D5C}" presName="arrow" presStyleLbl="alignNode1" presStyleIdx="1" presStyleCnt="3"/>
      <dgm:spPr/>
      <dgm:t>
        <a:bodyPr/>
        <a:lstStyle/>
        <a:p>
          <a:endParaRPr lang="en-US"/>
        </a:p>
      </dgm:t>
    </dgm:pt>
    <dgm:pt modelId="{E46CEA94-C896-4DC9-815E-F8D2FA4DF03A}" type="pres">
      <dgm:prSet presAssocID="{D500114F-58CF-4EA3-997C-6F9F67353D5C}" presName="descendantArrow" presStyleLbl="bgAccFollowNode1" presStyleIdx="1" presStyleCnt="3"/>
      <dgm:spPr/>
      <dgm:t>
        <a:bodyPr/>
        <a:lstStyle/>
        <a:p>
          <a:endParaRPr lang="en-US"/>
        </a:p>
      </dgm:t>
    </dgm:pt>
    <dgm:pt modelId="{ABD3F984-70A3-4AC6-B75D-A14909B67B05}" type="pres">
      <dgm:prSet presAssocID="{DC027401-22CA-4CA2-B50A-E939732C1C28}" presName="sp" presStyleCnt="0"/>
      <dgm:spPr/>
    </dgm:pt>
    <dgm:pt modelId="{CE3068F2-C976-4933-9D5A-381E0948B6FA}" type="pres">
      <dgm:prSet presAssocID="{E495C7D2-D16E-4C1D-8F3F-FCB5128811A9}" presName="arrowAndChildren" presStyleCnt="0"/>
      <dgm:spPr/>
    </dgm:pt>
    <dgm:pt modelId="{6FA57050-3009-449E-A44C-26ABA5524BEC}" type="pres">
      <dgm:prSet presAssocID="{E495C7D2-D16E-4C1D-8F3F-FCB5128811A9}" presName="parentTextArrow" presStyleLbl="node1" presStyleIdx="0" presStyleCnt="0"/>
      <dgm:spPr/>
      <dgm:t>
        <a:bodyPr/>
        <a:lstStyle/>
        <a:p>
          <a:endParaRPr lang="en-US"/>
        </a:p>
      </dgm:t>
    </dgm:pt>
    <dgm:pt modelId="{FA63477F-A260-44DE-BF87-F278228EE8B2}" type="pres">
      <dgm:prSet presAssocID="{E495C7D2-D16E-4C1D-8F3F-FCB5128811A9}" presName="arrow" presStyleLbl="alignNode1" presStyleIdx="2" presStyleCnt="3"/>
      <dgm:spPr/>
      <dgm:t>
        <a:bodyPr/>
        <a:lstStyle/>
        <a:p>
          <a:endParaRPr lang="en-US"/>
        </a:p>
      </dgm:t>
    </dgm:pt>
    <dgm:pt modelId="{4E9944DF-6DF5-4235-BC7F-5F10AA3F9AFD}" type="pres">
      <dgm:prSet presAssocID="{E495C7D2-D16E-4C1D-8F3F-FCB5128811A9}" presName="descendantArrow" presStyleLbl="bgAccFollowNode1" presStyleIdx="2" presStyleCnt="3"/>
      <dgm:spPr/>
      <dgm:t>
        <a:bodyPr/>
        <a:lstStyle/>
        <a:p>
          <a:endParaRPr lang="en-US"/>
        </a:p>
      </dgm:t>
    </dgm:pt>
  </dgm:ptLst>
  <dgm:cxnLst>
    <dgm:cxn modelId="{B8EFC78E-4ABD-4DD3-B80F-5F350636BFEB}" srcId="{04776F43-C160-4857-9ED9-365477A7434E}" destId="{E495C7D2-D16E-4C1D-8F3F-FCB5128811A9}" srcOrd="0" destOrd="0" parTransId="{26C9902B-1145-4E1C-8C69-ADE266DA3695}" sibTransId="{DC027401-22CA-4CA2-B50A-E939732C1C28}"/>
    <dgm:cxn modelId="{3A5B0DDD-B9C9-47CB-A0DC-6DC9021C1C81}" srcId="{04776F43-C160-4857-9ED9-365477A7434E}" destId="{D500114F-58CF-4EA3-997C-6F9F67353D5C}" srcOrd="1" destOrd="0" parTransId="{AEBFC9FB-9812-4F61-9DB5-E34D0CB1F8AB}" sibTransId="{333FCFF5-4B6B-46F9-9144-1B6DB1632D7A}"/>
    <dgm:cxn modelId="{00EC7521-D028-4657-B475-BDFFFF9908E7}" type="presOf" srcId="{D24EED88-B25B-42E3-ADBC-EE53249D6F32}" destId="{4E9944DF-6DF5-4235-BC7F-5F10AA3F9AFD}" srcOrd="0" destOrd="0" presId="urn:microsoft.com/office/officeart/2016/7/layout/VerticalDownArrowProcess"/>
    <dgm:cxn modelId="{D2777097-D3E7-40A2-9250-7F6B40625E05}" type="presOf" srcId="{EDF81C6B-9424-4CD7-99C1-8AA0EE481802}" destId="{602AC47B-E68B-4D60-87A3-E97D04345C12}" srcOrd="0" destOrd="0" presId="urn:microsoft.com/office/officeart/2016/7/layout/VerticalDownArrowProcess"/>
    <dgm:cxn modelId="{C7F45B7C-455F-4C7B-9379-D8B4A2CE83B9}" type="presOf" srcId="{D500114F-58CF-4EA3-997C-6F9F67353D5C}" destId="{169AE66F-3F93-4225-A9C9-30B4286CA606}" srcOrd="1" destOrd="0" presId="urn:microsoft.com/office/officeart/2016/7/layout/VerticalDownArrowProcess"/>
    <dgm:cxn modelId="{E1589783-C92B-4CDA-A3E8-B582AB49FD2D}" srcId="{E495C7D2-D16E-4C1D-8F3F-FCB5128811A9}" destId="{D24EED88-B25B-42E3-ADBC-EE53249D6F32}" srcOrd="0" destOrd="0" parTransId="{41AB656E-17EC-491A-B088-60797F764043}" sibTransId="{480DC9E1-214E-409E-9ABA-090B353C1B32}"/>
    <dgm:cxn modelId="{61C87230-9284-4852-94E1-4015E1198AFD}" srcId="{04776F43-C160-4857-9ED9-365477A7434E}" destId="{7ECA4A93-12BC-49BB-9B05-5FEC06895E96}" srcOrd="2" destOrd="0" parTransId="{2C2DF4BB-5AE1-4648-A3DC-4E5ABD9E85C1}" sibTransId="{8210EB30-53E6-40A5-A0C3-3CE59D36F0A9}"/>
    <dgm:cxn modelId="{68751E60-2EF2-4289-8709-2111FB3289CF}" srcId="{7ECA4A93-12BC-49BB-9B05-5FEC06895E96}" destId="{EDF81C6B-9424-4CD7-99C1-8AA0EE481802}" srcOrd="0" destOrd="0" parTransId="{0B511493-100A-4468-A356-379A6FD00D23}" sibTransId="{E8CF3E82-CEE4-41A6-A205-D4723BA7BD26}"/>
    <dgm:cxn modelId="{97FEEFAE-5618-4765-8C21-CE37446E3CEC}" type="presOf" srcId="{E495C7D2-D16E-4C1D-8F3F-FCB5128811A9}" destId="{6FA57050-3009-449E-A44C-26ABA5524BEC}" srcOrd="0" destOrd="0" presId="urn:microsoft.com/office/officeart/2016/7/layout/VerticalDownArrowProcess"/>
    <dgm:cxn modelId="{7384C7FC-0D33-4EB6-A3A1-534DC576BDD1}" type="presOf" srcId="{D500114F-58CF-4EA3-997C-6F9F67353D5C}" destId="{2AFEF9BD-2696-4FBA-A808-D8AF90F315B0}" srcOrd="0" destOrd="0" presId="urn:microsoft.com/office/officeart/2016/7/layout/VerticalDownArrowProcess"/>
    <dgm:cxn modelId="{54CDC000-B17B-409B-8FB1-9B2143402675}" type="presOf" srcId="{7ECA4A93-12BC-49BB-9B05-5FEC06895E96}" destId="{A81FE49F-C701-4CAA-AB62-AC3EC66C2589}" srcOrd="0" destOrd="0" presId="urn:microsoft.com/office/officeart/2016/7/layout/VerticalDownArrowProcess"/>
    <dgm:cxn modelId="{7046B02F-4A1C-4611-883D-B36F2DC08490}" type="presOf" srcId="{6EF11A4D-5A18-4ED3-B250-70A64C8DD4F3}" destId="{E46CEA94-C896-4DC9-815E-F8D2FA4DF03A}" srcOrd="0" destOrd="0" presId="urn:microsoft.com/office/officeart/2016/7/layout/VerticalDownArrowProcess"/>
    <dgm:cxn modelId="{BFF3E230-20D4-42E9-9C72-90AF5E3D6982}" type="presOf" srcId="{04776F43-C160-4857-9ED9-365477A7434E}" destId="{E4F4E317-99E5-4E22-AF83-B8CA7F5B7D40}" srcOrd="0" destOrd="0" presId="urn:microsoft.com/office/officeart/2016/7/layout/VerticalDownArrowProcess"/>
    <dgm:cxn modelId="{DCB23679-7578-45B5-8A81-AEB2289EC09D}" type="presOf" srcId="{E495C7D2-D16E-4C1D-8F3F-FCB5128811A9}" destId="{FA63477F-A260-44DE-BF87-F278228EE8B2}" srcOrd="1" destOrd="0" presId="urn:microsoft.com/office/officeart/2016/7/layout/VerticalDownArrowProcess"/>
    <dgm:cxn modelId="{5C4B7AF9-9284-445C-8C1C-07B81467C818}" srcId="{D500114F-58CF-4EA3-997C-6F9F67353D5C}" destId="{6EF11A4D-5A18-4ED3-B250-70A64C8DD4F3}" srcOrd="0" destOrd="0" parTransId="{0948810C-6D84-4B1E-BD06-DFC178AFCEB5}" sibTransId="{6A2663D9-C485-426F-BC6E-D42994B152D2}"/>
    <dgm:cxn modelId="{AFDE7573-9798-4F13-9CA9-76762A963A36}" type="presParOf" srcId="{E4F4E317-99E5-4E22-AF83-B8CA7F5B7D40}" destId="{EDCAC403-FC95-4355-8440-2C544BB66010}" srcOrd="0" destOrd="0" presId="urn:microsoft.com/office/officeart/2016/7/layout/VerticalDownArrowProcess"/>
    <dgm:cxn modelId="{374DF497-5A18-40C7-8FF5-74869E2D94C5}" type="presParOf" srcId="{EDCAC403-FC95-4355-8440-2C544BB66010}" destId="{A81FE49F-C701-4CAA-AB62-AC3EC66C2589}" srcOrd="0" destOrd="0" presId="urn:microsoft.com/office/officeart/2016/7/layout/VerticalDownArrowProcess"/>
    <dgm:cxn modelId="{C3F9D361-84BE-4DDE-8A00-AB6F4BA1B583}" type="presParOf" srcId="{EDCAC403-FC95-4355-8440-2C544BB66010}" destId="{602AC47B-E68B-4D60-87A3-E97D04345C12}" srcOrd="1" destOrd="0" presId="urn:microsoft.com/office/officeart/2016/7/layout/VerticalDownArrowProcess"/>
    <dgm:cxn modelId="{F375A356-B0B7-4A33-B7B3-D7F28C268F32}" type="presParOf" srcId="{E4F4E317-99E5-4E22-AF83-B8CA7F5B7D40}" destId="{3C6AB567-0A48-4751-8C76-E221F7299B20}" srcOrd="1" destOrd="0" presId="urn:microsoft.com/office/officeart/2016/7/layout/VerticalDownArrowProcess"/>
    <dgm:cxn modelId="{1EA39759-9A3F-4DE5-8D52-7D7F261177D8}" type="presParOf" srcId="{E4F4E317-99E5-4E22-AF83-B8CA7F5B7D40}" destId="{C725DABC-4906-4478-A467-CE970ACAC2F8}" srcOrd="2" destOrd="0" presId="urn:microsoft.com/office/officeart/2016/7/layout/VerticalDownArrowProcess"/>
    <dgm:cxn modelId="{615D06BD-320F-463F-B1E1-54EC4FC4CFBF}" type="presParOf" srcId="{C725DABC-4906-4478-A467-CE970ACAC2F8}" destId="{2AFEF9BD-2696-4FBA-A808-D8AF90F315B0}" srcOrd="0" destOrd="0" presId="urn:microsoft.com/office/officeart/2016/7/layout/VerticalDownArrowProcess"/>
    <dgm:cxn modelId="{920B0379-4A3F-43E0-980C-E947B31A7D01}" type="presParOf" srcId="{C725DABC-4906-4478-A467-CE970ACAC2F8}" destId="{169AE66F-3F93-4225-A9C9-30B4286CA606}" srcOrd="1" destOrd="0" presId="urn:microsoft.com/office/officeart/2016/7/layout/VerticalDownArrowProcess"/>
    <dgm:cxn modelId="{87370D5D-C4CD-4B76-9195-57C654988703}" type="presParOf" srcId="{C725DABC-4906-4478-A467-CE970ACAC2F8}" destId="{E46CEA94-C896-4DC9-815E-F8D2FA4DF03A}" srcOrd="2" destOrd="0" presId="urn:microsoft.com/office/officeart/2016/7/layout/VerticalDownArrowProcess"/>
    <dgm:cxn modelId="{D5C1A034-0075-4FF2-A770-F3CF1B7E15D6}" type="presParOf" srcId="{E4F4E317-99E5-4E22-AF83-B8CA7F5B7D40}" destId="{ABD3F984-70A3-4AC6-B75D-A14909B67B05}" srcOrd="3" destOrd="0" presId="urn:microsoft.com/office/officeart/2016/7/layout/VerticalDownArrowProcess"/>
    <dgm:cxn modelId="{F1507B83-CED1-4153-A362-8E7C4A242115}" type="presParOf" srcId="{E4F4E317-99E5-4E22-AF83-B8CA7F5B7D40}" destId="{CE3068F2-C976-4933-9D5A-381E0948B6FA}" srcOrd="4" destOrd="0" presId="urn:microsoft.com/office/officeart/2016/7/layout/VerticalDownArrowProcess"/>
    <dgm:cxn modelId="{81278164-027A-4A17-A32D-647BF474D2D7}" type="presParOf" srcId="{CE3068F2-C976-4933-9D5A-381E0948B6FA}" destId="{6FA57050-3009-449E-A44C-26ABA5524BEC}" srcOrd="0" destOrd="0" presId="urn:microsoft.com/office/officeart/2016/7/layout/VerticalDownArrowProcess"/>
    <dgm:cxn modelId="{2EC440A3-12EE-4E15-9590-4371A299C721}" type="presParOf" srcId="{CE3068F2-C976-4933-9D5A-381E0948B6FA}" destId="{FA63477F-A260-44DE-BF87-F278228EE8B2}" srcOrd="1" destOrd="0" presId="urn:microsoft.com/office/officeart/2016/7/layout/VerticalDownArrowProcess"/>
    <dgm:cxn modelId="{00B1767C-BAC8-45EC-A9B4-633192C7E2B4}" type="presParOf" srcId="{CE3068F2-C976-4933-9D5A-381E0948B6FA}" destId="{4E9944DF-6DF5-4235-BC7F-5F10AA3F9AF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t>3/9/2020</a:t>
            </a:fld>
            <a:endParaRPr lang="en-US" dirty="0"/>
          </a:p>
        </p:txBody>
      </p:sp>
      <p:sp>
        <p:nvSpPr>
          <p:cNvPr id="4" name="Footer Placeholder 3">
            <a:extLst>
              <a:ext uri="{FF2B5EF4-FFF2-40B4-BE49-F238E27FC236}">
                <a16:creationId xmlns:a16="http://schemas.microsoft.com/office/drawing/2014/main" xmlns=""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t>3/9/2020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1</a:t>
            </a:fld>
            <a:endParaRPr lang="en-US" dirty="0"/>
          </a:p>
        </p:txBody>
      </p:sp>
    </p:spTree>
    <p:extLst>
      <p:ext uri="{BB962C8B-B14F-4D97-AF65-F5344CB8AC3E}">
        <p14:creationId xmlns:p14="http://schemas.microsoft.com/office/powerpoint/2010/main" val="356143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457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784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09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514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734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320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916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186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644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293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08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30422958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Genesis+50&amp;version=NKJV#fen-NKJV-1528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ouquet of flowers">
            <a:extLst>
              <a:ext uri="{FF2B5EF4-FFF2-40B4-BE49-F238E27FC236}">
                <a16:creationId xmlns:a16="http://schemas.microsoft.com/office/drawing/2014/main" xmlns="" id="{718EB7F9-40D1-422D-8A3D-8DE631B08A57}"/>
              </a:ext>
            </a:extLst>
          </p:cNvPr>
          <p:cNvPicPr>
            <a:picLocks noChangeAspect="1"/>
          </p:cNvPicPr>
          <p:nvPr/>
        </p:nvPicPr>
        <p:blipFill rotWithShape="1">
          <a:blip r:embed="rId3"/>
          <a:srcRect t="12133" b="3598"/>
          <a:stretch/>
        </p:blipFill>
        <p:spPr>
          <a:xfrm>
            <a:off x="20" y="10"/>
            <a:ext cx="12191980" cy="6857990"/>
          </a:xfrm>
          <a:prstGeom prst="rect">
            <a:avLst/>
          </a:prstGeom>
        </p:spPr>
      </p:pic>
      <p:sp>
        <p:nvSpPr>
          <p:cNvPr id="10" name="Freeform 5">
            <a:extLst>
              <a:ext uri="{FF2B5EF4-FFF2-40B4-BE49-F238E27FC236}">
                <a16:creationId xmlns:a16="http://schemas.microsoft.com/office/drawing/2014/main" xmlns=""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E48F08EB-495B-4F59-9AE0-81E72B1F1640}"/>
              </a:ext>
            </a:extLst>
          </p:cNvPr>
          <p:cNvSpPr>
            <a:spLocks noGrp="1"/>
          </p:cNvSpPr>
          <p:nvPr>
            <p:ph type="ctrTitle"/>
          </p:nvPr>
        </p:nvSpPr>
        <p:spPr>
          <a:xfrm>
            <a:off x="8022021" y="3231931"/>
            <a:ext cx="3852041" cy="1834056"/>
          </a:xfrm>
        </p:spPr>
        <p:txBody>
          <a:bodyPr>
            <a:normAutofit/>
          </a:bodyPr>
          <a:lstStyle/>
          <a:p>
            <a:r>
              <a:rPr lang="en-US" sz="3600" b="1" dirty="0">
                <a:latin typeface="Bodoni MT Black"/>
                <a:ea typeface="+mj-lt"/>
                <a:cs typeface="+mj-lt"/>
              </a:rPr>
              <a:t>FORGIVENESS</a:t>
            </a:r>
            <a:endParaRPr lang="en-US" sz="3600" dirty="0">
              <a:latin typeface="Bodoni MT Black"/>
            </a:endParaRPr>
          </a:p>
        </p:txBody>
      </p:sp>
      <p:sp>
        <p:nvSpPr>
          <p:cNvPr id="3" name="Subtitle 2">
            <a:extLst>
              <a:ext uri="{FF2B5EF4-FFF2-40B4-BE49-F238E27FC236}">
                <a16:creationId xmlns:a16="http://schemas.microsoft.com/office/drawing/2014/main" xmlns="" id="{973B736C-9A72-4014-8CFF-9DFDB6F30F3C}"/>
              </a:ext>
            </a:extLst>
          </p:cNvPr>
          <p:cNvSpPr>
            <a:spLocks noGrp="1"/>
          </p:cNvSpPr>
          <p:nvPr>
            <p:ph type="subTitle" idx="1"/>
          </p:nvPr>
        </p:nvSpPr>
        <p:spPr>
          <a:xfrm>
            <a:off x="7782910" y="5242675"/>
            <a:ext cx="4330262" cy="683284"/>
          </a:xfrm>
        </p:spPr>
        <p:txBody>
          <a:bodyPr vert="horz" lIns="91440" tIns="45720" rIns="91440" bIns="45720" rtlCol="0">
            <a:normAutofit/>
          </a:bodyPr>
          <a:lstStyle/>
          <a:p>
            <a:endParaRPr lang="en-US" sz="2000" dirty="0"/>
          </a:p>
        </p:txBody>
      </p:sp>
      <p:cxnSp>
        <p:nvCxnSpPr>
          <p:cNvPr id="12" name="Straight Connector 11">
            <a:extLst>
              <a:ext uri="{FF2B5EF4-FFF2-40B4-BE49-F238E27FC236}">
                <a16:creationId xmlns:a16="http://schemas.microsoft.com/office/drawing/2014/main" xmlns=""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943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xmlns=""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31B398B9-F3E5-4393-85BB-D7EE36979986}"/>
              </a:ext>
            </a:extLst>
          </p:cNvPr>
          <p:cNvSpPr>
            <a:spLocks noGrp="1"/>
          </p:cNvSpPr>
          <p:nvPr>
            <p:ph type="title"/>
          </p:nvPr>
        </p:nvSpPr>
        <p:spPr>
          <a:xfrm>
            <a:off x="838200" y="669925"/>
            <a:ext cx="8592115" cy="1354317"/>
          </a:xfrm>
        </p:spPr>
        <p:txBody>
          <a:bodyPr anchor="b">
            <a:normAutofit/>
          </a:bodyPr>
          <a:lstStyle/>
          <a:p>
            <a:pPr algn="r"/>
            <a:r>
              <a:rPr lang="en-US" b="1" dirty="0">
                <a:solidFill>
                  <a:schemeClr val="bg1"/>
                </a:solidFill>
                <a:latin typeface="Bodoni MT Black"/>
                <a:ea typeface="+mj-lt"/>
                <a:cs typeface="+mj-lt"/>
              </a:rPr>
              <a:t>What is </a:t>
            </a:r>
            <a:r>
              <a:rPr lang="en-US" b="1" u="sng" dirty="0">
                <a:solidFill>
                  <a:schemeClr val="bg1"/>
                </a:solidFill>
                <a:latin typeface="Bodoni MT Black"/>
                <a:ea typeface="+mj-lt"/>
                <a:cs typeface="+mj-lt"/>
              </a:rPr>
              <a:t>Not</a:t>
            </a:r>
            <a:r>
              <a:rPr lang="en-US" b="1" dirty="0">
                <a:solidFill>
                  <a:schemeClr val="bg1"/>
                </a:solidFill>
                <a:latin typeface="Bodoni MT Black"/>
                <a:ea typeface="+mj-lt"/>
                <a:cs typeface="+mj-lt"/>
              </a:rPr>
              <a:t> Forgiveness?</a:t>
            </a:r>
            <a:endParaRPr lang="en-US" b="1">
              <a:solidFill>
                <a:schemeClr val="bg1"/>
              </a:solidFill>
              <a:latin typeface="Bodoni MT Black"/>
              <a:cs typeface="Calibri Light"/>
            </a:endParaRPr>
          </a:p>
          <a:p>
            <a:pPr algn="r"/>
            <a:endParaRPr lang="en-US" b="1" dirty="0">
              <a:solidFill>
                <a:schemeClr val="bg1"/>
              </a:solidFill>
              <a:latin typeface="Bodoni MT Black"/>
              <a:cs typeface="Calibri Light"/>
            </a:endParaRPr>
          </a:p>
        </p:txBody>
      </p:sp>
      <p:cxnSp>
        <p:nvCxnSpPr>
          <p:cNvPr id="15" name="Straight Connector 18">
            <a:extLst>
              <a:ext uri="{FF2B5EF4-FFF2-40B4-BE49-F238E27FC236}">
                <a16:creationId xmlns:a16="http://schemas.microsoft.com/office/drawing/2014/main" xmlns=""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6B564FA-4B56-4333-BC01-0868BFA11084}"/>
              </a:ext>
            </a:extLst>
          </p:cNvPr>
          <p:cNvSpPr>
            <a:spLocks noGrp="1"/>
          </p:cNvSpPr>
          <p:nvPr>
            <p:ph idx="1"/>
          </p:nvPr>
        </p:nvSpPr>
        <p:spPr>
          <a:xfrm>
            <a:off x="1392667" y="2398957"/>
            <a:ext cx="9924250" cy="3928710"/>
          </a:xfrm>
        </p:spPr>
        <p:txBody>
          <a:bodyPr vert="horz" lIns="91440" tIns="45720" rIns="91440" bIns="45720" rtlCol="0" anchor="t">
            <a:noAutofit/>
          </a:bodyPr>
          <a:lstStyle/>
          <a:p>
            <a:pPr lvl="1"/>
            <a:r>
              <a:rPr lang="en-US" sz="3200" dirty="0">
                <a:solidFill>
                  <a:schemeClr val="bg1"/>
                </a:solidFill>
                <a:latin typeface="Britannic Bold"/>
                <a:ea typeface="+mn-lt"/>
                <a:cs typeface="+mn-lt"/>
              </a:rPr>
              <a:t>Forgiveness is not letting the </a:t>
            </a:r>
            <a:r>
              <a:rPr lang="en-US" sz="3200" i="1" dirty="0">
                <a:solidFill>
                  <a:schemeClr val="bg1"/>
                </a:solidFill>
                <a:latin typeface="Britannic Bold"/>
                <a:ea typeface="+mn-lt"/>
                <a:cs typeface="+mn-lt"/>
              </a:rPr>
              <a:t>guilty </a:t>
            </a:r>
            <a:r>
              <a:rPr lang="en-US" sz="3200" dirty="0">
                <a:solidFill>
                  <a:schemeClr val="bg1"/>
                </a:solidFill>
                <a:latin typeface="Britannic Bold"/>
                <a:ea typeface="+mn-lt"/>
                <a:cs typeface="+mn-lt"/>
              </a:rPr>
              <a:t>off the hook, it is moving the guilty from your hook to God’s hook. </a:t>
            </a:r>
            <a:endParaRPr lang="en-US" sz="3200">
              <a:solidFill>
                <a:schemeClr val="bg1"/>
              </a:solidFill>
              <a:latin typeface="Britannic Bold"/>
              <a:cs typeface="Calibri" panose="020F0502020204030204"/>
            </a:endParaRPr>
          </a:p>
          <a:p>
            <a:pPr lvl="1"/>
            <a:r>
              <a:rPr lang="en-US" sz="3200" dirty="0">
                <a:solidFill>
                  <a:schemeClr val="bg1"/>
                </a:solidFill>
                <a:latin typeface="Britannic Bold"/>
                <a:ea typeface="+mn-lt"/>
                <a:cs typeface="+mn-lt"/>
              </a:rPr>
              <a:t>Forgiveness is not based on what is fair. It was not fair for Jesus to hang on the cross, but he did so that we could be forgiven. </a:t>
            </a:r>
            <a:endParaRPr lang="en-US" sz="3200">
              <a:solidFill>
                <a:schemeClr val="bg1"/>
              </a:solidFill>
              <a:latin typeface="Britannic Bold"/>
            </a:endParaRPr>
          </a:p>
          <a:p>
            <a:pPr lvl="1"/>
            <a:r>
              <a:rPr lang="en-US" sz="3200" dirty="0">
                <a:solidFill>
                  <a:schemeClr val="bg1"/>
                </a:solidFill>
                <a:latin typeface="Britannic Bold"/>
                <a:ea typeface="+mn-lt"/>
                <a:cs typeface="+mn-lt"/>
              </a:rPr>
              <a:t>Forgiveness is not something we do for others, we do it for ourselves to get well and move on.</a:t>
            </a:r>
            <a:endParaRPr lang="en-US" sz="3200">
              <a:solidFill>
                <a:schemeClr val="bg1"/>
              </a:solidFill>
              <a:latin typeface="Britannic Bold"/>
            </a:endParaRPr>
          </a:p>
          <a:p>
            <a:endParaRPr lang="en-US" sz="3200" dirty="0">
              <a:solidFill>
                <a:schemeClr val="bg1"/>
              </a:solidFill>
              <a:latin typeface="Britannic Bold"/>
              <a:cs typeface="Calibri"/>
            </a:endParaRPr>
          </a:p>
        </p:txBody>
      </p:sp>
      <p:sp>
        <p:nvSpPr>
          <p:cNvPr id="16" name="Rectangle 20">
            <a:extLst>
              <a:ext uri="{FF2B5EF4-FFF2-40B4-BE49-F238E27FC236}">
                <a16:creationId xmlns:a16="http://schemas.microsoft.com/office/drawing/2014/main" xmlns=""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67036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able, holding, shirt, yellow&#10;&#10;Description generated with very high confidence">
            <a:extLst>
              <a:ext uri="{FF2B5EF4-FFF2-40B4-BE49-F238E27FC236}">
                <a16:creationId xmlns:a16="http://schemas.microsoft.com/office/drawing/2014/main" xmlns="" id="{06039A89-E38E-4BE3-98D7-E7EE431982C5}"/>
              </a:ext>
            </a:extLst>
          </p:cNvPr>
          <p:cNvPicPr>
            <a:picLocks noGrp="1" noChangeAspect="1"/>
          </p:cNvPicPr>
          <p:nvPr>
            <p:ph idx="1"/>
          </p:nvPr>
        </p:nvPicPr>
        <p:blipFill rotWithShape="1">
          <a:blip r:embed="rId2"/>
          <a:srcRect t="4802" b="1448"/>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1B99AEF-7BA1-4FD1-BE57-8E274B23420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Joseph</a:t>
            </a:r>
            <a:r>
              <a:rPr lang="en-US" sz="3600">
                <a:solidFill>
                  <a:schemeClr val="tx1">
                    <a:lumMod val="85000"/>
                    <a:lumOff val="15000"/>
                  </a:schemeClr>
                </a:solidFill>
              </a:rPr>
              <a:t>- Genesis 37-50</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8896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4685E11-37B9-44F2-9E45-2DCBA346DE18}"/>
              </a:ext>
            </a:extLst>
          </p:cNvPr>
          <p:cNvSpPr>
            <a:spLocks noGrp="1"/>
          </p:cNvSpPr>
          <p:nvPr>
            <p:ph type="title"/>
          </p:nvPr>
        </p:nvSpPr>
        <p:spPr>
          <a:xfrm>
            <a:off x="838200" y="894027"/>
            <a:ext cx="3494362" cy="4782873"/>
          </a:xfrm>
        </p:spPr>
        <p:txBody>
          <a:bodyPr>
            <a:normAutofit/>
          </a:bodyPr>
          <a:lstStyle/>
          <a:p>
            <a:r>
              <a:rPr lang="en-US" dirty="0">
                <a:solidFill>
                  <a:schemeClr val="bg1"/>
                </a:solidFill>
                <a:latin typeface="Bodoni MT Black"/>
                <a:ea typeface="+mj-lt"/>
                <a:cs typeface="+mj-lt"/>
              </a:rPr>
              <a:t>Genesis </a:t>
            </a:r>
            <a:br>
              <a:rPr lang="en-US" dirty="0">
                <a:solidFill>
                  <a:schemeClr val="bg1"/>
                </a:solidFill>
                <a:latin typeface="Bodoni MT Black"/>
                <a:ea typeface="+mj-lt"/>
                <a:cs typeface="+mj-lt"/>
              </a:rPr>
            </a:br>
            <a:r>
              <a:rPr lang="en-US" dirty="0">
                <a:solidFill>
                  <a:schemeClr val="bg1"/>
                </a:solidFill>
                <a:latin typeface="Bodoni MT Black"/>
                <a:ea typeface="+mj-lt"/>
                <a:cs typeface="+mj-lt"/>
              </a:rPr>
              <a:t>50: 15-21</a:t>
            </a:r>
            <a:endParaRPr lang="en-US" dirty="0">
              <a:solidFill>
                <a:schemeClr val="bg1"/>
              </a:solidFill>
              <a:latin typeface="Bodoni MT Black"/>
              <a:cs typeface="Calibri Light" panose="020F0302020204030204"/>
            </a:endParaRPr>
          </a:p>
        </p:txBody>
      </p:sp>
      <p:cxnSp>
        <p:nvCxnSpPr>
          <p:cNvPr id="12" name="Straight Connector 11">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1D0BB51-2676-4BDB-87E9-0DD62926F81F}"/>
              </a:ext>
            </a:extLst>
          </p:cNvPr>
          <p:cNvSpPr>
            <a:spLocks noGrp="1"/>
          </p:cNvSpPr>
          <p:nvPr>
            <p:ph idx="1"/>
          </p:nvPr>
        </p:nvSpPr>
        <p:spPr>
          <a:xfrm>
            <a:off x="4400938" y="894027"/>
            <a:ext cx="6952862" cy="4782873"/>
          </a:xfrm>
        </p:spPr>
        <p:txBody>
          <a:bodyPr vert="horz" lIns="91440" tIns="45720" rIns="91440" bIns="45720" rtlCol="0" anchor="ctr">
            <a:noAutofit/>
          </a:bodyPr>
          <a:lstStyle/>
          <a:p>
            <a:pPr marL="0" indent="0">
              <a:buNone/>
            </a:pPr>
            <a:r>
              <a:rPr lang="en-US" sz="3600" b="1" baseline="30000" dirty="0">
                <a:solidFill>
                  <a:schemeClr val="bg1"/>
                </a:solidFill>
                <a:latin typeface="Britannic Bold"/>
                <a:ea typeface="+mn-lt"/>
                <a:cs typeface="+mn-lt"/>
              </a:rPr>
              <a:t> </a:t>
            </a:r>
            <a:r>
              <a:rPr lang="en-US" sz="3600" dirty="0">
                <a:solidFill>
                  <a:schemeClr val="bg1"/>
                </a:solidFill>
                <a:latin typeface="Britannic Bold"/>
                <a:ea typeface="+mn-lt"/>
                <a:cs typeface="+mn-lt"/>
              </a:rPr>
              <a:t>When Joseph’s brothers saw that their father was dead, they said, “Perhaps Joseph will hate us, and may actually repay us for all the evil which we did to him.” </a:t>
            </a:r>
          </a:p>
          <a:p>
            <a:pPr marL="0" indent="0">
              <a:buNone/>
            </a:pPr>
            <a:r>
              <a:rPr lang="en-US" sz="3600" dirty="0">
                <a:solidFill>
                  <a:schemeClr val="bg1"/>
                </a:solidFill>
                <a:latin typeface="Britannic Bold"/>
                <a:ea typeface="+mn-lt"/>
                <a:cs typeface="+mn-lt"/>
              </a:rPr>
              <a:t>So they sent </a:t>
            </a:r>
            <a:r>
              <a:rPr lang="en-US" sz="3600" i="1" dirty="0">
                <a:solidFill>
                  <a:schemeClr val="bg1"/>
                </a:solidFill>
                <a:latin typeface="Britannic Bold"/>
                <a:ea typeface="+mn-lt"/>
                <a:cs typeface="+mn-lt"/>
              </a:rPr>
              <a:t>messengers</a:t>
            </a:r>
            <a:r>
              <a:rPr lang="en-US" sz="3600" dirty="0">
                <a:solidFill>
                  <a:schemeClr val="bg1"/>
                </a:solidFill>
                <a:latin typeface="Britannic Bold"/>
                <a:ea typeface="+mn-lt"/>
                <a:cs typeface="+mn-lt"/>
              </a:rPr>
              <a:t> to Joseph, saying, “Before your father died he commanded, saying,</a:t>
            </a:r>
            <a:endParaRPr lang="en-US" sz="3600">
              <a:solidFill>
                <a:schemeClr val="bg1"/>
              </a:solidFill>
              <a:latin typeface="Britannic Bold"/>
            </a:endParaRPr>
          </a:p>
        </p:txBody>
      </p:sp>
    </p:spTree>
    <p:extLst>
      <p:ext uri="{BB962C8B-B14F-4D97-AF65-F5344CB8AC3E}">
        <p14:creationId xmlns:p14="http://schemas.microsoft.com/office/powerpoint/2010/main" val="23751488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4685E11-37B9-44F2-9E45-2DCBA346DE18}"/>
              </a:ext>
            </a:extLst>
          </p:cNvPr>
          <p:cNvSpPr>
            <a:spLocks noGrp="1"/>
          </p:cNvSpPr>
          <p:nvPr>
            <p:ph type="title"/>
          </p:nvPr>
        </p:nvSpPr>
        <p:spPr>
          <a:xfrm>
            <a:off x="838200" y="894027"/>
            <a:ext cx="3494362" cy="4782873"/>
          </a:xfrm>
        </p:spPr>
        <p:txBody>
          <a:bodyPr>
            <a:normAutofit/>
          </a:bodyPr>
          <a:lstStyle/>
          <a:p>
            <a:pPr algn="r"/>
            <a:r>
              <a:rPr lang="en-US">
                <a:solidFill>
                  <a:schemeClr val="bg1"/>
                </a:solidFill>
                <a:ea typeface="+mj-lt"/>
                <a:cs typeface="+mj-lt"/>
              </a:rPr>
              <a:t>Genesis 50: 15-21 </a:t>
            </a:r>
            <a:endParaRPr lang="en-US">
              <a:solidFill>
                <a:schemeClr val="bg1"/>
              </a:solidFill>
            </a:endParaRPr>
          </a:p>
        </p:txBody>
      </p:sp>
      <p:cxnSp>
        <p:nvCxnSpPr>
          <p:cNvPr id="12" name="Straight Connector 11">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1D0BB51-2676-4BDB-87E9-0DD62926F81F}"/>
              </a:ext>
            </a:extLst>
          </p:cNvPr>
          <p:cNvSpPr>
            <a:spLocks noGrp="1"/>
          </p:cNvSpPr>
          <p:nvPr>
            <p:ph idx="1"/>
          </p:nvPr>
        </p:nvSpPr>
        <p:spPr>
          <a:xfrm>
            <a:off x="4976032" y="894027"/>
            <a:ext cx="6377768" cy="4782873"/>
          </a:xfrm>
        </p:spPr>
        <p:txBody>
          <a:bodyPr vert="horz" lIns="91440" tIns="45720" rIns="91440" bIns="45720" rtlCol="0" anchor="ctr">
            <a:normAutofit fontScale="92500" lnSpcReduction="10000"/>
          </a:bodyPr>
          <a:lstStyle/>
          <a:p>
            <a:pPr>
              <a:buNone/>
            </a:pPr>
            <a:r>
              <a:rPr lang="en-US" sz="2400" b="1" baseline="30000" dirty="0">
                <a:solidFill>
                  <a:schemeClr val="bg1"/>
                </a:solidFill>
                <a:ea typeface="+mn-lt"/>
                <a:cs typeface="+mn-lt"/>
              </a:rPr>
              <a:t>1</a:t>
            </a:r>
            <a:r>
              <a:rPr lang="en-US" sz="3200" b="1" baseline="30000" dirty="0">
                <a:solidFill>
                  <a:schemeClr val="bg1"/>
                </a:solidFill>
                <a:latin typeface="Britannic Bold"/>
                <a:ea typeface="+mn-lt"/>
                <a:cs typeface="+mn-lt"/>
              </a:rPr>
              <a:t>7 </a:t>
            </a:r>
            <a:r>
              <a:rPr lang="en-US" sz="3200" dirty="0">
                <a:solidFill>
                  <a:schemeClr val="bg1"/>
                </a:solidFill>
                <a:latin typeface="Britannic Bold"/>
                <a:ea typeface="+mn-lt"/>
                <a:cs typeface="+mn-lt"/>
              </a:rPr>
              <a:t>‘Thus you shall say to Joseph: “I beg you, please forgive the trespass of your brothers and their sin; for they did evil to you.” ’ Now, please, forgive the trespass of the servants of the God of your father.” And Joseph wept when they spoke to him. </a:t>
            </a:r>
          </a:p>
          <a:p>
            <a:pPr marL="0" indent="0">
              <a:buNone/>
            </a:pPr>
            <a:r>
              <a:rPr lang="en-US" sz="3200" b="1" baseline="30000" dirty="0">
                <a:solidFill>
                  <a:schemeClr val="bg1"/>
                </a:solidFill>
                <a:latin typeface="Britannic Bold"/>
                <a:ea typeface="+mn-lt"/>
                <a:cs typeface="+mn-lt"/>
              </a:rPr>
              <a:t>18 </a:t>
            </a:r>
            <a:r>
              <a:rPr lang="en-US" sz="3200" dirty="0">
                <a:solidFill>
                  <a:schemeClr val="bg1"/>
                </a:solidFill>
                <a:latin typeface="Britannic Bold"/>
                <a:ea typeface="+mn-lt"/>
                <a:cs typeface="+mn-lt"/>
              </a:rPr>
              <a:t>Then his brothers also went and fell down before his face, and they said, “Behold, we </a:t>
            </a:r>
            <a:r>
              <a:rPr lang="en-US" sz="3200" i="1" dirty="0">
                <a:solidFill>
                  <a:schemeClr val="bg1"/>
                </a:solidFill>
                <a:latin typeface="Britannic Bold"/>
                <a:ea typeface="+mn-lt"/>
                <a:cs typeface="+mn-lt"/>
              </a:rPr>
              <a:t>are</a:t>
            </a:r>
            <a:r>
              <a:rPr lang="en-US" sz="3200" dirty="0">
                <a:solidFill>
                  <a:schemeClr val="bg1"/>
                </a:solidFill>
                <a:latin typeface="Britannic Bold"/>
                <a:ea typeface="+mn-lt"/>
                <a:cs typeface="+mn-lt"/>
              </a:rPr>
              <a:t> your servants.”</a:t>
            </a:r>
          </a:p>
        </p:txBody>
      </p:sp>
    </p:spTree>
    <p:extLst>
      <p:ext uri="{BB962C8B-B14F-4D97-AF65-F5344CB8AC3E}">
        <p14:creationId xmlns:p14="http://schemas.microsoft.com/office/powerpoint/2010/main" val="24249836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4685E11-37B9-44F2-9E45-2DCBA346DE18}"/>
              </a:ext>
            </a:extLst>
          </p:cNvPr>
          <p:cNvSpPr>
            <a:spLocks noGrp="1"/>
          </p:cNvSpPr>
          <p:nvPr>
            <p:ph type="title"/>
          </p:nvPr>
        </p:nvSpPr>
        <p:spPr>
          <a:xfrm>
            <a:off x="838200" y="894027"/>
            <a:ext cx="3494362" cy="4782873"/>
          </a:xfrm>
        </p:spPr>
        <p:txBody>
          <a:bodyPr>
            <a:normAutofit/>
          </a:bodyPr>
          <a:lstStyle/>
          <a:p>
            <a:pPr algn="r"/>
            <a:r>
              <a:rPr lang="en-US">
                <a:solidFill>
                  <a:schemeClr val="bg1"/>
                </a:solidFill>
                <a:ea typeface="+mj-lt"/>
                <a:cs typeface="+mj-lt"/>
              </a:rPr>
              <a:t>Genesis 50: 15-21</a:t>
            </a:r>
            <a:endParaRPr lang="en-US">
              <a:solidFill>
                <a:schemeClr val="bg1"/>
              </a:solidFill>
            </a:endParaRPr>
          </a:p>
        </p:txBody>
      </p:sp>
      <p:cxnSp>
        <p:nvCxnSpPr>
          <p:cNvPr id="12" name="Straight Connector 11">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1D0BB51-2676-4BDB-87E9-0DD62926F81F}"/>
              </a:ext>
            </a:extLst>
          </p:cNvPr>
          <p:cNvSpPr>
            <a:spLocks noGrp="1"/>
          </p:cNvSpPr>
          <p:nvPr>
            <p:ph idx="1"/>
          </p:nvPr>
        </p:nvSpPr>
        <p:spPr>
          <a:xfrm>
            <a:off x="4530334" y="894027"/>
            <a:ext cx="6823466" cy="4782873"/>
          </a:xfrm>
        </p:spPr>
        <p:txBody>
          <a:bodyPr vert="horz" lIns="91440" tIns="45720" rIns="91440" bIns="45720" rtlCol="0" anchor="ctr">
            <a:noAutofit/>
          </a:bodyPr>
          <a:lstStyle/>
          <a:p>
            <a:pPr marL="0" indent="0">
              <a:buNone/>
            </a:pPr>
            <a:r>
              <a:rPr lang="en-US" sz="3200" dirty="0">
                <a:solidFill>
                  <a:schemeClr val="bg1"/>
                </a:solidFill>
                <a:latin typeface="Britannic Bold"/>
                <a:ea typeface="+mn-lt"/>
                <a:cs typeface="+mn-lt"/>
              </a:rPr>
              <a:t>Joseph said to them, “Do not be afraid, for </a:t>
            </a:r>
            <a:r>
              <a:rPr lang="en-US" sz="3200" i="1" dirty="0">
                <a:solidFill>
                  <a:schemeClr val="bg1"/>
                </a:solidFill>
                <a:latin typeface="Britannic Bold"/>
                <a:ea typeface="+mn-lt"/>
                <a:cs typeface="+mn-lt"/>
              </a:rPr>
              <a:t>am</a:t>
            </a:r>
            <a:r>
              <a:rPr lang="en-US" sz="3200" dirty="0">
                <a:solidFill>
                  <a:schemeClr val="bg1"/>
                </a:solidFill>
                <a:latin typeface="Britannic Bold"/>
                <a:ea typeface="+mn-lt"/>
                <a:cs typeface="+mn-lt"/>
              </a:rPr>
              <a:t> I in the place of God? </a:t>
            </a:r>
            <a:r>
              <a:rPr lang="en-US" sz="3200" b="1" baseline="30000" dirty="0">
                <a:solidFill>
                  <a:schemeClr val="bg1"/>
                </a:solidFill>
                <a:latin typeface="Britannic Bold"/>
                <a:ea typeface="+mn-lt"/>
                <a:cs typeface="+mn-lt"/>
              </a:rPr>
              <a:t>20 </a:t>
            </a:r>
            <a:r>
              <a:rPr lang="en-US" sz="3200" dirty="0">
                <a:solidFill>
                  <a:schemeClr val="bg1"/>
                </a:solidFill>
                <a:latin typeface="Britannic Bold"/>
                <a:ea typeface="+mn-lt"/>
                <a:cs typeface="+mn-lt"/>
              </a:rPr>
              <a:t>But as for you, you meant evil against me; </a:t>
            </a:r>
            <a:r>
              <a:rPr lang="en-US" sz="3200" i="1" dirty="0">
                <a:solidFill>
                  <a:schemeClr val="bg1"/>
                </a:solidFill>
                <a:latin typeface="Britannic Bold"/>
                <a:ea typeface="+mn-lt"/>
                <a:cs typeface="+mn-lt"/>
              </a:rPr>
              <a:t>but</a:t>
            </a:r>
            <a:r>
              <a:rPr lang="en-US" sz="3200" dirty="0">
                <a:solidFill>
                  <a:schemeClr val="bg1"/>
                </a:solidFill>
                <a:latin typeface="Britannic Bold"/>
                <a:ea typeface="+mn-lt"/>
                <a:cs typeface="+mn-lt"/>
              </a:rPr>
              <a:t> God meant it for good, in order to bring it about as </a:t>
            </a:r>
            <a:r>
              <a:rPr lang="en-US" sz="3200" i="1" dirty="0">
                <a:solidFill>
                  <a:schemeClr val="bg1"/>
                </a:solidFill>
                <a:latin typeface="Britannic Bold"/>
                <a:ea typeface="+mn-lt"/>
                <a:cs typeface="+mn-lt"/>
              </a:rPr>
              <a:t>it is</a:t>
            </a:r>
            <a:r>
              <a:rPr lang="en-US" sz="3200" dirty="0">
                <a:solidFill>
                  <a:schemeClr val="bg1"/>
                </a:solidFill>
                <a:latin typeface="Britannic Bold"/>
                <a:ea typeface="+mn-lt"/>
                <a:cs typeface="+mn-lt"/>
              </a:rPr>
              <a:t> this day, to save many people alive. </a:t>
            </a:r>
            <a:r>
              <a:rPr lang="en-US" sz="3200" b="1" baseline="30000" dirty="0">
                <a:solidFill>
                  <a:schemeClr val="bg1"/>
                </a:solidFill>
                <a:latin typeface="Britannic Bold"/>
                <a:ea typeface="+mn-lt"/>
                <a:cs typeface="+mn-lt"/>
              </a:rPr>
              <a:t>21 </a:t>
            </a:r>
            <a:r>
              <a:rPr lang="en-US" sz="3200" dirty="0">
                <a:solidFill>
                  <a:schemeClr val="bg1"/>
                </a:solidFill>
                <a:latin typeface="Britannic Bold"/>
                <a:ea typeface="+mn-lt"/>
                <a:cs typeface="+mn-lt"/>
              </a:rPr>
              <a:t>Now therefore, do not be afraid; I will provide for you and your little ones.” And he comforted them and spoke </a:t>
            </a:r>
            <a:r>
              <a:rPr lang="en-US" sz="3200" baseline="30000" dirty="0">
                <a:solidFill>
                  <a:schemeClr val="bg1"/>
                </a:solidFill>
                <a:latin typeface="Britannic Bold"/>
                <a:ea typeface="+mn-lt"/>
                <a:cs typeface="+mn-lt"/>
              </a:rPr>
              <a:t>[</a:t>
            </a:r>
            <a:r>
              <a:rPr lang="en-US" sz="3200" baseline="30000" dirty="0">
                <a:solidFill>
                  <a:schemeClr val="bg1"/>
                </a:solidFill>
                <a:latin typeface="Britannic Bold"/>
                <a:ea typeface="+mn-lt"/>
                <a:cs typeface="+mn-lt"/>
                <a:hlinkClick r:id="rId2"/>
              </a:rPr>
              <a:t>d</a:t>
            </a:r>
            <a:r>
              <a:rPr lang="en-US" sz="3200" baseline="30000" dirty="0">
                <a:solidFill>
                  <a:schemeClr val="bg1"/>
                </a:solidFill>
                <a:latin typeface="Britannic Bold"/>
                <a:ea typeface="+mn-lt"/>
                <a:cs typeface="+mn-lt"/>
              </a:rPr>
              <a:t>]</a:t>
            </a:r>
            <a:r>
              <a:rPr lang="en-US" sz="3200" dirty="0">
                <a:solidFill>
                  <a:schemeClr val="bg1"/>
                </a:solidFill>
                <a:latin typeface="Britannic Bold"/>
                <a:ea typeface="+mn-lt"/>
                <a:cs typeface="+mn-lt"/>
              </a:rPr>
              <a:t>kindly to them.</a:t>
            </a:r>
            <a:endParaRPr lang="en-US" sz="3200">
              <a:solidFill>
                <a:schemeClr val="bg1"/>
              </a:solidFill>
              <a:latin typeface="Britannic Bold"/>
              <a:cs typeface="Calibri" panose="020F0502020204030204"/>
            </a:endParaRPr>
          </a:p>
        </p:txBody>
      </p:sp>
    </p:spTree>
    <p:extLst>
      <p:ext uri="{BB962C8B-B14F-4D97-AF65-F5344CB8AC3E}">
        <p14:creationId xmlns:p14="http://schemas.microsoft.com/office/powerpoint/2010/main" val="2936936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A3FB1-6D3B-4C1E-93FD-F8BC8E43A96F}"/>
              </a:ext>
            </a:extLst>
          </p:cNvPr>
          <p:cNvSpPr>
            <a:spLocks noGrp="1"/>
          </p:cNvSpPr>
          <p:nvPr>
            <p:ph type="title"/>
          </p:nvPr>
        </p:nvSpPr>
        <p:spPr>
          <a:xfrm>
            <a:off x="6272176" y="878185"/>
            <a:ext cx="5306608" cy="2889114"/>
          </a:xfrm>
        </p:spPr>
        <p:txBody>
          <a:bodyPr vert="horz" lIns="91440" tIns="45720" rIns="91440" bIns="45720" rtlCol="0" anchor="b">
            <a:normAutofit/>
          </a:bodyPr>
          <a:lstStyle/>
          <a:p>
            <a:r>
              <a:rPr lang="en-US" sz="6000" b="1"/>
              <a:t>2 Samuel 13-18</a:t>
            </a:r>
            <a:endParaRPr lang="en-US" sz="6000"/>
          </a:p>
        </p:txBody>
      </p:sp>
      <p:sp>
        <p:nvSpPr>
          <p:cNvPr id="9" name="Freeform: Shape 8">
            <a:extLst>
              <a:ext uri="{FF2B5EF4-FFF2-40B4-BE49-F238E27FC236}">
                <a16:creationId xmlns:a16="http://schemas.microsoft.com/office/drawing/2014/main" xmlns=""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erson wearing a hat&#10;&#10;Description generated with very high confidence">
            <a:extLst>
              <a:ext uri="{FF2B5EF4-FFF2-40B4-BE49-F238E27FC236}">
                <a16:creationId xmlns:a16="http://schemas.microsoft.com/office/drawing/2014/main" xmlns="" id="{9C1B7841-A225-4412-9B4F-D04F43652EF9}"/>
              </a:ext>
            </a:extLst>
          </p:cNvPr>
          <p:cNvPicPr>
            <a:picLocks noGrp="1" noChangeAspect="1"/>
          </p:cNvPicPr>
          <p:nvPr>
            <p:ph idx="1"/>
          </p:nvPr>
        </p:nvPicPr>
        <p:blipFill rotWithShape="1">
          <a:blip r:embed="rId2"/>
          <a:srcRect r="-1" b="24010"/>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419952408"/>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xmlns="" id="{D2A36AA9-B861-4FB8-9AAF-0902C158522E}"/>
              </a:ext>
            </a:extLst>
          </p:cNvPr>
          <p:cNvSpPr>
            <a:spLocks noGrp="1"/>
          </p:cNvSpPr>
          <p:nvPr>
            <p:ph type="title"/>
          </p:nvPr>
        </p:nvSpPr>
        <p:spPr>
          <a:xfrm>
            <a:off x="7119437" y="1450655"/>
            <a:ext cx="3932030" cy="3956690"/>
          </a:xfrm>
        </p:spPr>
        <p:txBody>
          <a:bodyPr anchor="ctr">
            <a:normAutofit/>
          </a:bodyPr>
          <a:lstStyle/>
          <a:p>
            <a:pPr algn="r"/>
            <a:r>
              <a:rPr lang="en-US" sz="7200" b="1" dirty="0">
                <a:solidFill>
                  <a:schemeClr val="bg1"/>
                </a:solidFill>
                <a:ea typeface="+mj-lt"/>
                <a:cs typeface="+mj-lt"/>
              </a:rPr>
              <a:t>2 Samuel 13: 1,2</a:t>
            </a:r>
            <a:r>
              <a:rPr lang="en-US" sz="8000" b="1" dirty="0">
                <a:solidFill>
                  <a:schemeClr val="bg1"/>
                </a:solidFill>
                <a:ea typeface="+mj-lt"/>
                <a:cs typeface="+mj-lt"/>
              </a:rPr>
              <a:t> </a:t>
            </a:r>
            <a:endParaRPr lang="en-US" sz="8000" dirty="0">
              <a:solidFill>
                <a:schemeClr val="bg1"/>
              </a:solidFill>
            </a:endParaRPr>
          </a:p>
        </p:txBody>
      </p:sp>
      <p:sp>
        <p:nvSpPr>
          <p:cNvPr id="3" name="Content Placeholder 2">
            <a:extLst>
              <a:ext uri="{FF2B5EF4-FFF2-40B4-BE49-F238E27FC236}">
                <a16:creationId xmlns:a16="http://schemas.microsoft.com/office/drawing/2014/main" xmlns="" id="{8BD9EC1D-E4E8-40B6-B2BB-15F38832022E}"/>
              </a:ext>
            </a:extLst>
          </p:cNvPr>
          <p:cNvSpPr>
            <a:spLocks noGrp="1"/>
          </p:cNvSpPr>
          <p:nvPr>
            <p:ph idx="1"/>
          </p:nvPr>
        </p:nvSpPr>
        <p:spPr>
          <a:xfrm>
            <a:off x="177250" y="1108061"/>
            <a:ext cx="6935467" cy="4571972"/>
          </a:xfrm>
        </p:spPr>
        <p:txBody>
          <a:bodyPr vert="horz" lIns="91440" tIns="45720" rIns="91440" bIns="45720" rtlCol="0" anchor="ctr">
            <a:noAutofit/>
          </a:bodyPr>
          <a:lstStyle/>
          <a:p>
            <a:pPr marL="0" indent="0">
              <a:buNone/>
            </a:pPr>
            <a:r>
              <a:rPr lang="en-US" sz="4000" b="1" dirty="0">
                <a:solidFill>
                  <a:schemeClr val="bg1"/>
                </a:solidFill>
                <a:latin typeface="Britannic Bold"/>
                <a:ea typeface="+mn-lt"/>
                <a:cs typeface="+mn-lt"/>
              </a:rPr>
              <a:t> </a:t>
            </a:r>
            <a:r>
              <a:rPr lang="en-US" sz="4000" dirty="0">
                <a:solidFill>
                  <a:schemeClr val="bg1"/>
                </a:solidFill>
                <a:latin typeface="Britannic Bold"/>
                <a:ea typeface="+mn-lt"/>
                <a:cs typeface="+mn-lt"/>
              </a:rPr>
              <a:t>And it came to pass after this, that Absalom the son of David had a fair sister, whose name was Tamar; and Amnon the son of David loved her. </a:t>
            </a:r>
            <a:endParaRPr lang="en-US" sz="4000">
              <a:solidFill>
                <a:schemeClr val="bg1"/>
              </a:solidFill>
              <a:latin typeface="Britannic Bold"/>
              <a:cs typeface="Calibri" panose="020F0502020204030204"/>
            </a:endParaRPr>
          </a:p>
          <a:p>
            <a:pPr marL="0" indent="0">
              <a:buNone/>
            </a:pPr>
            <a:r>
              <a:rPr lang="en-US" sz="4000" b="1" baseline="30000" dirty="0">
                <a:solidFill>
                  <a:schemeClr val="bg1"/>
                </a:solidFill>
                <a:latin typeface="Britannic Bold"/>
                <a:ea typeface="+mn-lt"/>
                <a:cs typeface="+mn-lt"/>
              </a:rPr>
              <a:t>2 </a:t>
            </a:r>
            <a:r>
              <a:rPr lang="en-US" sz="4000" dirty="0">
                <a:solidFill>
                  <a:schemeClr val="bg1"/>
                </a:solidFill>
                <a:latin typeface="Britannic Bold"/>
                <a:ea typeface="+mn-lt"/>
                <a:cs typeface="+mn-lt"/>
              </a:rPr>
              <a:t>And Amnon was so vexed, that he fell sick for his sister Tamar; for she was a virgin; and Amnon thought it hard for him to do anything to her.</a:t>
            </a:r>
            <a:endParaRPr lang="en-US" sz="4000">
              <a:solidFill>
                <a:schemeClr val="bg1"/>
              </a:solidFill>
              <a:latin typeface="Britannic Bold"/>
              <a:cs typeface="Calibri" panose="020F0502020204030204"/>
            </a:endParaRPr>
          </a:p>
        </p:txBody>
      </p:sp>
      <p:cxnSp>
        <p:nvCxnSpPr>
          <p:cNvPr id="10" name="Straight Connector 9">
            <a:extLst>
              <a:ext uri="{FF2B5EF4-FFF2-40B4-BE49-F238E27FC236}">
                <a16:creationId xmlns:a16="http://schemas.microsoft.com/office/drawing/2014/main" xmlns=""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119437"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119437"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89984"/>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xmlns="" id="{AF2865F7-8368-4270-BDEC-BBBD9473A7A0}"/>
              </a:ext>
            </a:extLst>
          </p:cNvPr>
          <p:cNvSpPr>
            <a:spLocks noGrp="1"/>
          </p:cNvSpPr>
          <p:nvPr>
            <p:ph type="title"/>
          </p:nvPr>
        </p:nvSpPr>
        <p:spPr>
          <a:xfrm>
            <a:off x="7119437" y="1450655"/>
            <a:ext cx="3932030" cy="3956690"/>
          </a:xfrm>
        </p:spPr>
        <p:txBody>
          <a:bodyPr anchor="ctr">
            <a:normAutofit/>
          </a:bodyPr>
          <a:lstStyle/>
          <a:p>
            <a:pPr algn="r"/>
            <a:r>
              <a:rPr lang="en-US" sz="8000" b="1">
                <a:solidFill>
                  <a:schemeClr val="bg1"/>
                </a:solidFill>
                <a:ea typeface="+mj-lt"/>
                <a:cs typeface="+mj-lt"/>
              </a:rPr>
              <a:t>2 Samuel 13:21,22</a:t>
            </a:r>
            <a:endParaRPr lang="en-US" sz="8000">
              <a:solidFill>
                <a:schemeClr val="bg1"/>
              </a:solidFill>
            </a:endParaRPr>
          </a:p>
        </p:txBody>
      </p:sp>
      <p:sp>
        <p:nvSpPr>
          <p:cNvPr id="3" name="Content Placeholder 2">
            <a:extLst>
              <a:ext uri="{FF2B5EF4-FFF2-40B4-BE49-F238E27FC236}">
                <a16:creationId xmlns:a16="http://schemas.microsoft.com/office/drawing/2014/main" xmlns="" id="{6516840F-BC03-4990-AD2C-DC26EEC2DAEE}"/>
              </a:ext>
            </a:extLst>
          </p:cNvPr>
          <p:cNvSpPr>
            <a:spLocks noGrp="1"/>
          </p:cNvSpPr>
          <p:nvPr>
            <p:ph idx="1"/>
          </p:nvPr>
        </p:nvSpPr>
        <p:spPr>
          <a:xfrm>
            <a:off x="206005" y="346061"/>
            <a:ext cx="7021730" cy="5333972"/>
          </a:xfrm>
        </p:spPr>
        <p:txBody>
          <a:bodyPr vert="horz" lIns="91440" tIns="45720" rIns="91440" bIns="45720" rtlCol="0" anchor="ctr">
            <a:noAutofit/>
          </a:bodyPr>
          <a:lstStyle/>
          <a:p>
            <a:pPr>
              <a:buNone/>
            </a:pPr>
            <a:r>
              <a:rPr lang="en-US" sz="3600" b="1" baseline="30000" dirty="0">
                <a:solidFill>
                  <a:schemeClr val="bg1"/>
                </a:solidFill>
                <a:latin typeface="Britannic Bold"/>
                <a:ea typeface="+mn-lt"/>
                <a:cs typeface="+mn-lt"/>
              </a:rPr>
              <a:t>21 </a:t>
            </a:r>
            <a:r>
              <a:rPr lang="en-US" sz="3600" dirty="0">
                <a:solidFill>
                  <a:schemeClr val="bg1"/>
                </a:solidFill>
                <a:latin typeface="Britannic Bold"/>
                <a:ea typeface="+mn-lt"/>
                <a:cs typeface="+mn-lt"/>
              </a:rPr>
              <a:t>But when king David heard of all these things, he was very wroth. (The father was vex but did nothing) </a:t>
            </a:r>
            <a:endParaRPr lang="en-US" sz="3600">
              <a:solidFill>
                <a:schemeClr val="bg1"/>
              </a:solidFill>
              <a:latin typeface="Britannic Bold"/>
            </a:endParaRPr>
          </a:p>
          <a:p>
            <a:pPr marL="0" indent="0">
              <a:buNone/>
            </a:pPr>
            <a:r>
              <a:rPr lang="en-US" sz="3600" b="1" baseline="30000" dirty="0">
                <a:solidFill>
                  <a:schemeClr val="bg1"/>
                </a:solidFill>
                <a:latin typeface="Britannic Bold"/>
                <a:ea typeface="+mn-lt"/>
                <a:cs typeface="+mn-lt"/>
              </a:rPr>
              <a:t>22 </a:t>
            </a:r>
            <a:r>
              <a:rPr lang="en-US" sz="3600" dirty="0">
                <a:solidFill>
                  <a:schemeClr val="bg1"/>
                </a:solidFill>
                <a:latin typeface="Britannic Bold"/>
                <a:ea typeface="+mn-lt"/>
                <a:cs typeface="+mn-lt"/>
              </a:rPr>
              <a:t>And Absalom </a:t>
            </a:r>
            <a:r>
              <a:rPr lang="en-US" sz="3600" dirty="0" err="1">
                <a:solidFill>
                  <a:schemeClr val="bg1"/>
                </a:solidFill>
                <a:latin typeface="Britannic Bold"/>
                <a:ea typeface="+mn-lt"/>
                <a:cs typeface="+mn-lt"/>
              </a:rPr>
              <a:t>spake</a:t>
            </a:r>
            <a:r>
              <a:rPr lang="en-US" sz="3600" dirty="0">
                <a:solidFill>
                  <a:schemeClr val="bg1"/>
                </a:solidFill>
                <a:latin typeface="Britannic Bold"/>
                <a:ea typeface="+mn-lt"/>
                <a:cs typeface="+mn-lt"/>
              </a:rPr>
              <a:t> unto his brother Amnon neither good nor bad: for Absalom hated Amnon, because he had forced his sister Tamar.</a:t>
            </a:r>
            <a:endParaRPr lang="en-US" sz="3600">
              <a:solidFill>
                <a:schemeClr val="bg1"/>
              </a:solidFill>
              <a:latin typeface="Britannic Bold"/>
            </a:endParaRPr>
          </a:p>
        </p:txBody>
      </p:sp>
      <p:cxnSp>
        <p:nvCxnSpPr>
          <p:cNvPr id="10" name="Straight Connector 9">
            <a:extLst>
              <a:ext uri="{FF2B5EF4-FFF2-40B4-BE49-F238E27FC236}">
                <a16:creationId xmlns:a16="http://schemas.microsoft.com/office/drawing/2014/main" xmlns=""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119437"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119437"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133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EBF06A5-4173-45DE-87B1-0791E098A3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able, fabric, sitting, water&#10;&#10;Description generated with very high confidence">
            <a:extLst>
              <a:ext uri="{FF2B5EF4-FFF2-40B4-BE49-F238E27FC236}">
                <a16:creationId xmlns:a16="http://schemas.microsoft.com/office/drawing/2014/main" xmlns="" id="{415C6943-8B42-4726-AEB7-89019D76F06C}"/>
              </a:ext>
            </a:extLst>
          </p:cNvPr>
          <p:cNvPicPr>
            <a:picLocks noGrp="1" noChangeAspect="1"/>
          </p:cNvPicPr>
          <p:nvPr>
            <p:ph sz="half" idx="2"/>
          </p:nvPr>
        </p:nvPicPr>
        <p:blipFill rotWithShape="1">
          <a:blip r:embed="rId2"/>
          <a:srcRect l="12830" r="8354"/>
          <a:stretch/>
        </p:blipFill>
        <p:spPr>
          <a:xfrm>
            <a:off x="6728728" y="1690688"/>
            <a:ext cx="5463273" cy="5167312"/>
          </a:xfrm>
          <a:custGeom>
            <a:avLst/>
            <a:gdLst/>
            <a:ahLst/>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p:spPr>
      </p:pic>
      <p:sp>
        <p:nvSpPr>
          <p:cNvPr id="19" name="Freeform: Shape 18">
            <a:extLst>
              <a:ext uri="{FF2B5EF4-FFF2-40B4-BE49-F238E27FC236}">
                <a16:creationId xmlns:a16="http://schemas.microsoft.com/office/drawing/2014/main" xmlns="" id="{581DAA37-DAFB-47C9-9EE7-11C030BEC8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0688"/>
            <a:ext cx="8958061"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348901DD-BC6D-4145-8537-32063CA0807C}"/>
              </a:ext>
            </a:extLst>
          </p:cNvPr>
          <p:cNvSpPr>
            <a:spLocks noGrp="1"/>
          </p:cNvSpPr>
          <p:nvPr>
            <p:ph type="title"/>
          </p:nvPr>
        </p:nvSpPr>
        <p:spPr>
          <a:xfrm>
            <a:off x="841248" y="365759"/>
            <a:ext cx="7769352" cy="1325880"/>
          </a:xfrm>
        </p:spPr>
        <p:txBody>
          <a:bodyPr vert="horz" lIns="91440" tIns="45720" rIns="91440" bIns="45720" rtlCol="0" anchor="ctr">
            <a:normAutofit/>
          </a:bodyPr>
          <a:lstStyle/>
          <a:p>
            <a:r>
              <a:rPr lang="en-US">
                <a:solidFill>
                  <a:schemeClr val="bg1"/>
                </a:solidFill>
              </a:rPr>
              <a:t>2 Samuel 18:14-17</a:t>
            </a:r>
          </a:p>
        </p:txBody>
      </p:sp>
      <p:sp>
        <p:nvSpPr>
          <p:cNvPr id="21" name="Freeform: Shape 20">
            <a:extLst>
              <a:ext uri="{FF2B5EF4-FFF2-40B4-BE49-F238E27FC236}">
                <a16:creationId xmlns:a16="http://schemas.microsoft.com/office/drawing/2014/main" xmlns="" id="{F4CBD955-7E14-485C-919F-EC1D1B9BC2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5410" y="2"/>
            <a:ext cx="2986590"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1F0679D1-B398-41CE-988F-D7CD1842C05B}"/>
              </a:ext>
            </a:extLst>
          </p:cNvPr>
          <p:cNvSpPr>
            <a:spLocks noGrp="1"/>
          </p:cNvSpPr>
          <p:nvPr>
            <p:ph sz="half" idx="1"/>
          </p:nvPr>
        </p:nvSpPr>
        <p:spPr>
          <a:xfrm>
            <a:off x="165513" y="1792857"/>
            <a:ext cx="7253327" cy="4426968"/>
          </a:xfrm>
        </p:spPr>
        <p:txBody>
          <a:bodyPr vert="horz" lIns="91440" tIns="45720" rIns="91440" bIns="45720" rtlCol="0" anchor="t">
            <a:noAutofit/>
          </a:bodyPr>
          <a:lstStyle/>
          <a:p>
            <a:pPr marL="0" indent="0">
              <a:buNone/>
            </a:pPr>
            <a:r>
              <a:rPr lang="en-US" sz="3600" dirty="0">
                <a:solidFill>
                  <a:srgbClr val="FFFFFF"/>
                </a:solidFill>
              </a:rPr>
              <a:t>Then Joab said, “I cannot linger with you.” And he took three spears in his hand and thrust them through Absalom’s heart, while he was </a:t>
            </a:r>
            <a:r>
              <a:rPr lang="en-US" sz="3600" i="1" dirty="0">
                <a:solidFill>
                  <a:srgbClr val="FFFFFF"/>
                </a:solidFill>
              </a:rPr>
              <a:t>still</a:t>
            </a:r>
            <a:r>
              <a:rPr lang="en-US" sz="3600" dirty="0">
                <a:solidFill>
                  <a:srgbClr val="FFFFFF"/>
                </a:solidFill>
              </a:rPr>
              <a:t> alive in the midst of the terebinth tree. </a:t>
            </a:r>
          </a:p>
          <a:p>
            <a:pPr marL="0" indent="0">
              <a:buNone/>
            </a:pPr>
            <a:r>
              <a:rPr lang="en-US" sz="3600" b="1" baseline="30000" dirty="0">
                <a:solidFill>
                  <a:srgbClr val="FFFFFF"/>
                </a:solidFill>
              </a:rPr>
              <a:t>15 </a:t>
            </a:r>
            <a:r>
              <a:rPr lang="en-US" sz="3600" dirty="0">
                <a:solidFill>
                  <a:srgbClr val="FFFFFF"/>
                </a:solidFill>
              </a:rPr>
              <a:t>And ten young men who bore Joab’s armor surrounded Absalom, and struck and killed him. </a:t>
            </a:r>
            <a:endParaRPr lang="en-US" sz="3600">
              <a:solidFill>
                <a:srgbClr val="FFFFFF"/>
              </a:solidFill>
              <a:cs typeface="Calibri" panose="020F0502020204030204"/>
            </a:endParaRPr>
          </a:p>
        </p:txBody>
      </p:sp>
    </p:spTree>
    <p:extLst>
      <p:ext uri="{BB962C8B-B14F-4D97-AF65-F5344CB8AC3E}">
        <p14:creationId xmlns:p14="http://schemas.microsoft.com/office/powerpoint/2010/main" val="898266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EBF06A5-4173-45DE-87B1-0791E098A3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able, fabric, sitting, water&#10;&#10;Description generated with very high confidence">
            <a:extLst>
              <a:ext uri="{FF2B5EF4-FFF2-40B4-BE49-F238E27FC236}">
                <a16:creationId xmlns:a16="http://schemas.microsoft.com/office/drawing/2014/main" xmlns="" id="{415C6943-8B42-4726-AEB7-89019D76F06C}"/>
              </a:ext>
            </a:extLst>
          </p:cNvPr>
          <p:cNvPicPr>
            <a:picLocks noGrp="1" noChangeAspect="1"/>
          </p:cNvPicPr>
          <p:nvPr>
            <p:ph sz="half" idx="2"/>
          </p:nvPr>
        </p:nvPicPr>
        <p:blipFill rotWithShape="1">
          <a:blip r:embed="rId2"/>
          <a:srcRect l="12830" r="8354"/>
          <a:stretch/>
        </p:blipFill>
        <p:spPr>
          <a:xfrm>
            <a:off x="6728728" y="1690688"/>
            <a:ext cx="5463273" cy="5167312"/>
          </a:xfrm>
          <a:custGeom>
            <a:avLst/>
            <a:gdLst/>
            <a:ahLst/>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p:spPr>
      </p:pic>
      <p:sp>
        <p:nvSpPr>
          <p:cNvPr id="19" name="Freeform: Shape 18">
            <a:extLst>
              <a:ext uri="{FF2B5EF4-FFF2-40B4-BE49-F238E27FC236}">
                <a16:creationId xmlns:a16="http://schemas.microsoft.com/office/drawing/2014/main" xmlns="" id="{581DAA37-DAFB-47C9-9EE7-11C030BEC8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0688"/>
            <a:ext cx="8958061"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348901DD-BC6D-4145-8537-32063CA0807C}"/>
              </a:ext>
            </a:extLst>
          </p:cNvPr>
          <p:cNvSpPr>
            <a:spLocks noGrp="1"/>
          </p:cNvSpPr>
          <p:nvPr>
            <p:ph type="title"/>
          </p:nvPr>
        </p:nvSpPr>
        <p:spPr>
          <a:xfrm>
            <a:off x="841248" y="365759"/>
            <a:ext cx="7769352" cy="1325880"/>
          </a:xfrm>
        </p:spPr>
        <p:txBody>
          <a:bodyPr vert="horz" lIns="91440" tIns="45720" rIns="91440" bIns="45720" rtlCol="0" anchor="ctr">
            <a:normAutofit/>
          </a:bodyPr>
          <a:lstStyle/>
          <a:p>
            <a:r>
              <a:rPr lang="en-US">
                <a:solidFill>
                  <a:schemeClr val="bg1"/>
                </a:solidFill>
              </a:rPr>
              <a:t>2 Samuel 18:14-17</a:t>
            </a:r>
          </a:p>
        </p:txBody>
      </p:sp>
      <p:sp>
        <p:nvSpPr>
          <p:cNvPr id="21" name="Freeform: Shape 20">
            <a:extLst>
              <a:ext uri="{FF2B5EF4-FFF2-40B4-BE49-F238E27FC236}">
                <a16:creationId xmlns:a16="http://schemas.microsoft.com/office/drawing/2014/main" xmlns="" id="{F4CBD955-7E14-485C-919F-EC1D1B9BC2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5410" y="2"/>
            <a:ext cx="2986590"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1F0679D1-B398-41CE-988F-D7CD1842C05B}"/>
              </a:ext>
            </a:extLst>
          </p:cNvPr>
          <p:cNvSpPr>
            <a:spLocks noGrp="1"/>
          </p:cNvSpPr>
          <p:nvPr>
            <p:ph sz="half" idx="1"/>
          </p:nvPr>
        </p:nvSpPr>
        <p:spPr>
          <a:xfrm>
            <a:off x="136758" y="1864743"/>
            <a:ext cx="7526497" cy="4010025"/>
          </a:xfrm>
        </p:spPr>
        <p:txBody>
          <a:bodyPr vert="horz" lIns="91440" tIns="45720" rIns="91440" bIns="45720" rtlCol="0" anchor="t">
            <a:noAutofit/>
          </a:bodyPr>
          <a:lstStyle/>
          <a:p>
            <a:pPr marL="0" indent="0">
              <a:buNone/>
            </a:pPr>
            <a:r>
              <a:rPr lang="en-US" sz="3600" b="1" baseline="30000" dirty="0">
                <a:ea typeface="+mn-lt"/>
                <a:cs typeface="+mn-lt"/>
              </a:rPr>
              <a:t>16 </a:t>
            </a:r>
            <a:r>
              <a:rPr lang="en-US" sz="3600" dirty="0">
                <a:ea typeface="+mn-lt"/>
                <a:cs typeface="+mn-lt"/>
              </a:rPr>
              <a:t>So Joab blew the trumpet, and the people returned from pursuing Israel. For Joab held back the people. </a:t>
            </a:r>
          </a:p>
          <a:p>
            <a:pPr marL="0" indent="0">
              <a:buNone/>
            </a:pPr>
            <a:r>
              <a:rPr lang="en-US" sz="3600" b="1" baseline="30000" dirty="0">
                <a:ea typeface="+mn-lt"/>
                <a:cs typeface="+mn-lt"/>
              </a:rPr>
              <a:t>17 </a:t>
            </a:r>
            <a:r>
              <a:rPr lang="en-US" sz="3600" dirty="0">
                <a:ea typeface="+mn-lt"/>
                <a:cs typeface="+mn-lt"/>
              </a:rPr>
              <a:t>And they took Absalom and cast him into a large pit in the woods, and laid a very large heap of stones over him. Then all Israel fled, everyone to his tent.</a:t>
            </a:r>
            <a:endParaRPr lang="en-US" sz="3600">
              <a:cs typeface="Calibri"/>
            </a:endParaRPr>
          </a:p>
        </p:txBody>
      </p:sp>
    </p:spTree>
    <p:extLst>
      <p:ext uri="{BB962C8B-B14F-4D97-AF65-F5344CB8AC3E}">
        <p14:creationId xmlns:p14="http://schemas.microsoft.com/office/powerpoint/2010/main" val="20162532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5">
            <a:extLst>
              <a:ext uri="{FF2B5EF4-FFF2-40B4-BE49-F238E27FC236}">
                <a16:creationId xmlns:a16="http://schemas.microsoft.com/office/drawing/2014/main" xmlns="" id="{07322A9E-F1EC-405E-8971-BA906EFFCC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xmlns="" id="{A5704422-1118-4FD1-95AD-29A064EB80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xmlns="" id="{A88B2AAA-B805-498E-A9E6-98B8858554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xmlns="" id="{9B8051E0-19D7-43E1-BFD9-E6DBFEB3A3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xmlns="" id="{4EDB2B02-86A2-46F5-A4BE-B7D9B10411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a:extLst>
              <a:ext uri="{FF2B5EF4-FFF2-40B4-BE49-F238E27FC236}">
                <a16:creationId xmlns:a16="http://schemas.microsoft.com/office/drawing/2014/main" xmlns="" id="{43954639-FB5D-41F4-9560-6F6DFE7784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a:extLst>
              <a:ext uri="{FF2B5EF4-FFF2-40B4-BE49-F238E27FC236}">
                <a16:creationId xmlns:a16="http://schemas.microsoft.com/office/drawing/2014/main" xmlns="" id="{E898931C-0323-41FA-A036-20F818B1FF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xmlns="" id="{89AFE9DD-0792-4B98-B4EB-97ACA17E6A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6">
            <a:extLst>
              <a:ext uri="{FF2B5EF4-FFF2-40B4-BE49-F238E27FC236}">
                <a16:creationId xmlns:a16="http://schemas.microsoft.com/office/drawing/2014/main" xmlns="" id="{3981F5C4-9AE1-404E-AF44-A4E6DB374F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a:extLst>
              <a:ext uri="{FF2B5EF4-FFF2-40B4-BE49-F238E27FC236}">
                <a16:creationId xmlns:a16="http://schemas.microsoft.com/office/drawing/2014/main" xmlns="" id="{763C1781-8726-4FAC-8C45-FF40376BE4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1">
            <a:extLst>
              <a:ext uri="{FF2B5EF4-FFF2-40B4-BE49-F238E27FC236}">
                <a16:creationId xmlns:a16="http://schemas.microsoft.com/office/drawing/2014/main" xmlns="" id="{301491B5-56C7-43DC-A3D9-861EECCA05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2">
            <a:extLst>
              <a:ext uri="{FF2B5EF4-FFF2-40B4-BE49-F238E27FC236}">
                <a16:creationId xmlns:a16="http://schemas.microsoft.com/office/drawing/2014/main" xmlns="" id="{237E2353-22DF-46E0-A200-FB30F8F394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xmlns="" id="{DD6138DB-057B-45F7-A5F4-E7BFDA20D0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Shape 45">
            <a:extLst>
              <a:ext uri="{FF2B5EF4-FFF2-40B4-BE49-F238E27FC236}">
                <a16:creationId xmlns:a16="http://schemas.microsoft.com/office/drawing/2014/main" xmlns="" id="{79A54AB1-B64F-4843-BFAB-81CB74E66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4" descr="A close up of a box&#10;&#10;Description generated with high confidence">
            <a:extLst>
              <a:ext uri="{FF2B5EF4-FFF2-40B4-BE49-F238E27FC236}">
                <a16:creationId xmlns:a16="http://schemas.microsoft.com/office/drawing/2014/main" xmlns="" id="{7FBAAC57-B9D1-48BB-9A3B-C47EB2AFB14E}"/>
              </a:ext>
            </a:extLst>
          </p:cNvPr>
          <p:cNvPicPr>
            <a:picLocks noGrp="1" noChangeAspect="1"/>
          </p:cNvPicPr>
          <p:nvPr>
            <p:ph idx="1"/>
          </p:nvPr>
        </p:nvPicPr>
        <p:blipFill rotWithShape="1">
          <a:blip r:embed="rId2"/>
          <a:srcRect t="8193" b="7710"/>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Title 1">
            <a:extLst>
              <a:ext uri="{FF2B5EF4-FFF2-40B4-BE49-F238E27FC236}">
                <a16:creationId xmlns:a16="http://schemas.microsoft.com/office/drawing/2014/main" xmlns="" id="{0DF63280-74F5-46C3-9246-452C4A8EB7F6}"/>
              </a:ext>
            </a:extLst>
          </p:cNvPr>
          <p:cNvSpPr>
            <a:spLocks noGrp="1"/>
          </p:cNvSpPr>
          <p:nvPr>
            <p:ph type="title"/>
          </p:nvPr>
        </p:nvSpPr>
        <p:spPr>
          <a:xfrm>
            <a:off x="7835834" y="949366"/>
            <a:ext cx="4133778" cy="2957710"/>
          </a:xfrm>
        </p:spPr>
        <p:txBody>
          <a:bodyPr vert="horz" lIns="91440" tIns="45720" rIns="91440" bIns="45720" rtlCol="0" anchor="b">
            <a:noAutofit/>
          </a:bodyPr>
          <a:lstStyle/>
          <a:p>
            <a:r>
              <a:rPr lang="en-US" sz="7200" dirty="0">
                <a:solidFill>
                  <a:schemeClr val="accent1">
                    <a:lumMod val="50000"/>
                  </a:schemeClr>
                </a:solidFill>
                <a:latin typeface="Bodoni MT Black"/>
              </a:rPr>
              <a:t>FAULT BOX</a:t>
            </a:r>
          </a:p>
        </p:txBody>
      </p:sp>
    </p:spTree>
    <p:extLst>
      <p:ext uri="{BB962C8B-B14F-4D97-AF65-F5344CB8AC3E}">
        <p14:creationId xmlns:p14="http://schemas.microsoft.com/office/powerpoint/2010/main" val="2716609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F18414D-1626-4996-AACB-23D3DE45B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B41C968E-A3F8-432C-9519-C737CE06C17A}"/>
              </a:ext>
            </a:extLst>
          </p:cNvPr>
          <p:cNvSpPr>
            <a:spLocks noGrp="1"/>
          </p:cNvSpPr>
          <p:nvPr>
            <p:ph type="title"/>
          </p:nvPr>
        </p:nvSpPr>
        <p:spPr>
          <a:xfrm>
            <a:off x="1929283" y="707132"/>
            <a:ext cx="5469129" cy="2387600"/>
          </a:xfrm>
        </p:spPr>
        <p:txBody>
          <a:bodyPr vert="horz" lIns="91440" tIns="45720" rIns="91440" bIns="45720" rtlCol="0" anchor="b">
            <a:normAutofit/>
          </a:bodyPr>
          <a:lstStyle/>
          <a:p>
            <a:r>
              <a:rPr lang="en-US" sz="4800" b="1" u="sng" kern="1200">
                <a:solidFill>
                  <a:schemeClr val="bg1"/>
                </a:solidFill>
                <a:latin typeface="+mj-lt"/>
                <a:ea typeface="+mj-ea"/>
                <a:cs typeface="+mj-cs"/>
              </a:rPr>
              <a:t>ACKNOWLEDGE THE OFFENSE</a:t>
            </a:r>
            <a:endParaRPr lang="en-US" sz="4800" kern="1200">
              <a:solidFill>
                <a:schemeClr val="bg1"/>
              </a:solidFill>
              <a:latin typeface="+mj-lt"/>
              <a:ea typeface="+mj-ea"/>
              <a:cs typeface="+mj-cs"/>
            </a:endParaRPr>
          </a:p>
          <a:p>
            <a:endParaRPr lang="en-US" sz="4800" kern="1200">
              <a:solidFill>
                <a:schemeClr val="bg1"/>
              </a:solidFill>
              <a:latin typeface="+mj-lt"/>
              <a:ea typeface="+mj-ea"/>
              <a:cs typeface="+mj-cs"/>
            </a:endParaRPr>
          </a:p>
        </p:txBody>
      </p:sp>
      <p:sp>
        <p:nvSpPr>
          <p:cNvPr id="10" name="Rectangle 9">
            <a:extLst>
              <a:ext uri="{FF2B5EF4-FFF2-40B4-BE49-F238E27FC236}">
                <a16:creationId xmlns:a16="http://schemas.microsoft.com/office/drawing/2014/main" xmlns="" id="{D84C2E9E-0B5D-4B5F-9A1F-70EBDCE390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07A9243D-8FC3-4B36-874B-55906B03F48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929284" y="3209925"/>
            <a:ext cx="102627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32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xmlns=""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C53AC19E-F802-4E82-A00D-A19BA0803523}"/>
              </a:ext>
            </a:extLst>
          </p:cNvPr>
          <p:cNvSpPr>
            <a:spLocks noGrp="1"/>
          </p:cNvSpPr>
          <p:nvPr>
            <p:ph type="title"/>
          </p:nvPr>
        </p:nvSpPr>
        <p:spPr>
          <a:xfrm>
            <a:off x="833002" y="365125"/>
            <a:ext cx="3973667" cy="5811837"/>
          </a:xfrm>
        </p:spPr>
        <p:txBody>
          <a:bodyPr>
            <a:normAutofit/>
          </a:bodyPr>
          <a:lstStyle/>
          <a:p>
            <a:r>
              <a:rPr lang="en-US" b="1" dirty="0">
                <a:solidFill>
                  <a:srgbClr val="FFFFFF"/>
                </a:solidFill>
                <a:ea typeface="+mj-lt"/>
                <a:cs typeface="+mj-lt"/>
              </a:rPr>
              <a:t>ACKNOWLEDGE THE OFFENSE</a:t>
            </a:r>
            <a:endParaRPr lang="en-US" dirty="0">
              <a:solidFill>
                <a:srgbClr val="FFFFFF"/>
              </a:solidFill>
              <a:cs typeface="Calibri Light"/>
            </a:endParaRPr>
          </a:p>
          <a:p>
            <a:endParaRPr lang="en-US">
              <a:solidFill>
                <a:srgbClr val="FFFFFF"/>
              </a:solidFill>
              <a:cs typeface="Calibri Light"/>
            </a:endParaRPr>
          </a:p>
        </p:txBody>
      </p:sp>
      <p:sp>
        <p:nvSpPr>
          <p:cNvPr id="3" name="Content Placeholder 2">
            <a:extLst>
              <a:ext uri="{FF2B5EF4-FFF2-40B4-BE49-F238E27FC236}">
                <a16:creationId xmlns:a16="http://schemas.microsoft.com/office/drawing/2014/main" xmlns="" id="{DE9F13C3-17E4-4447-B4C9-FCC123A23A4C}"/>
              </a:ext>
            </a:extLst>
          </p:cNvPr>
          <p:cNvSpPr>
            <a:spLocks noGrp="1"/>
          </p:cNvSpPr>
          <p:nvPr>
            <p:ph idx="1"/>
          </p:nvPr>
        </p:nvSpPr>
        <p:spPr>
          <a:xfrm>
            <a:off x="5356927" y="365125"/>
            <a:ext cx="6198154" cy="6070629"/>
          </a:xfrm>
        </p:spPr>
        <p:txBody>
          <a:bodyPr vert="horz" lIns="91440" tIns="45720" rIns="91440" bIns="45720" rtlCol="0" anchor="ctr">
            <a:normAutofit/>
          </a:bodyPr>
          <a:lstStyle/>
          <a:p>
            <a:pPr>
              <a:buFont typeface="Wingdings" panose="020B0604020202020204" pitchFamily="34" charset="0"/>
              <a:buChar char="v"/>
            </a:pPr>
            <a:r>
              <a:rPr lang="en-US" dirty="0">
                <a:solidFill>
                  <a:srgbClr val="FFFFFF"/>
                </a:solidFill>
              </a:rPr>
              <a:t> Don’t Minimize the Offense- Ephesians 5:11  (ESV) “Take no part in the unfruitful works of darkness, but instead expose them.” </a:t>
            </a:r>
            <a:endParaRPr lang="en-US" dirty="0">
              <a:solidFill>
                <a:srgbClr val="FFFFFF"/>
              </a:solidFill>
              <a:cs typeface="Calibri"/>
            </a:endParaRPr>
          </a:p>
          <a:p>
            <a:pPr>
              <a:buFont typeface="Wingdings" panose="020B0604020202020204" pitchFamily="34" charset="0"/>
              <a:buChar char="v"/>
            </a:pPr>
            <a:r>
              <a:rPr lang="en-US" dirty="0">
                <a:solidFill>
                  <a:srgbClr val="FFFFFF"/>
                </a:solidFill>
              </a:rPr>
              <a:t>Don’t excuse the offender’s behavior- Proverbs 24:24,25 “Whoever says to the wicked, “You are in the right,”  will be cursed by peoples, abhorred by nations but those who rebuke the wicked will have delight, and a good blessing will come upon them.</a:t>
            </a:r>
            <a:endParaRPr lang="en-US" dirty="0">
              <a:solidFill>
                <a:srgbClr val="FFFFFF"/>
              </a:solidFill>
              <a:cs typeface="Calibri"/>
            </a:endParaRPr>
          </a:p>
          <a:p>
            <a:pPr>
              <a:buFont typeface="Wingdings" panose="020B0604020202020204" pitchFamily="34" charset="0"/>
              <a:buChar char="v"/>
            </a:pPr>
            <a:r>
              <a:rPr lang="en-US" dirty="0">
                <a:solidFill>
                  <a:srgbClr val="FFFFFF"/>
                </a:solidFill>
              </a:rPr>
              <a:t>Don’t assume quick forgiveness is full forgiveness</a:t>
            </a:r>
            <a:endParaRPr lang="en-US">
              <a:solidFill>
                <a:srgbClr val="FFFFFF"/>
              </a:solidFill>
              <a:cs typeface="Calibri"/>
            </a:endParaRPr>
          </a:p>
        </p:txBody>
      </p:sp>
    </p:spTree>
    <p:extLst>
      <p:ext uri="{BB962C8B-B14F-4D97-AF65-F5344CB8AC3E}">
        <p14:creationId xmlns:p14="http://schemas.microsoft.com/office/powerpoint/2010/main" val="449902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2" name="Straight Connector 11">
            <a:extLst>
              <a:ext uri="{FF2B5EF4-FFF2-40B4-BE49-F238E27FC236}">
                <a16:creationId xmlns:a16="http://schemas.microsoft.com/office/drawing/2014/main" xmlns="" id="{EEA38897-7BA3-4408-8083-3235339C4A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F95F42B-8519-4395-9240-A733B0064C37}"/>
              </a:ext>
            </a:extLst>
          </p:cNvPr>
          <p:cNvSpPr>
            <a:spLocks noGrp="1"/>
          </p:cNvSpPr>
          <p:nvPr>
            <p:ph idx="1"/>
          </p:nvPr>
        </p:nvSpPr>
        <p:spPr>
          <a:xfrm>
            <a:off x="725241" y="1549759"/>
            <a:ext cx="6297418" cy="4150915"/>
          </a:xfrm>
        </p:spPr>
        <p:txBody>
          <a:bodyPr vert="horz" lIns="91440" tIns="45720" rIns="91440" bIns="45720" rtlCol="0" anchor="t">
            <a:noAutofit/>
          </a:bodyPr>
          <a:lstStyle/>
          <a:p>
            <a:pPr marL="0" indent="0">
              <a:buNone/>
            </a:pPr>
            <a:r>
              <a:rPr lang="en-US" sz="4400" dirty="0">
                <a:solidFill>
                  <a:schemeClr val="bg1"/>
                </a:solidFill>
                <a:ea typeface="+mn-lt"/>
                <a:cs typeface="+mn-lt"/>
              </a:rPr>
              <a:t>"Anger is an acid that can do more harm to the vessel in which it is stored than to anything on which it is poured." —Mark Twain</a:t>
            </a:r>
            <a:endParaRPr lang="en-US" sz="4400">
              <a:solidFill>
                <a:schemeClr val="bg1"/>
              </a:solidFill>
              <a:cs typeface="Calibri"/>
            </a:endParaRPr>
          </a:p>
        </p:txBody>
      </p:sp>
      <p:cxnSp>
        <p:nvCxnSpPr>
          <p:cNvPr id="14" name="Straight Connector 13">
            <a:extLst>
              <a:ext uri="{FF2B5EF4-FFF2-40B4-BE49-F238E27FC236}">
                <a16:creationId xmlns:a16="http://schemas.microsoft.com/office/drawing/2014/main" xmlns="" id="{F11AD06B-AB20-4097-8606-5DA00DBACE8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Graphic 6" descr="Skeleton">
            <a:extLst>
              <a:ext uri="{FF2B5EF4-FFF2-40B4-BE49-F238E27FC236}">
                <a16:creationId xmlns:a16="http://schemas.microsoft.com/office/drawing/2014/main" xmlns="" id="{B764AA0B-0337-481F-81C7-67F40F974D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525453" y="1191452"/>
            <a:ext cx="5666547" cy="5666547"/>
          </a:xfrm>
          <a:prstGeom prst="rect">
            <a:avLst/>
          </a:prstGeom>
        </p:spPr>
      </p:pic>
    </p:spTree>
    <p:extLst>
      <p:ext uri="{BB962C8B-B14F-4D97-AF65-F5344CB8AC3E}">
        <p14:creationId xmlns:p14="http://schemas.microsoft.com/office/powerpoint/2010/main" val="24473866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B5B0058-AF13-4859-B429-4EDDE2A26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A1A8A35-6919-46A6-8AA7-69E68F79C2D9}"/>
              </a:ext>
            </a:extLst>
          </p:cNvPr>
          <p:cNvSpPr>
            <a:spLocks noGrp="1"/>
          </p:cNvSpPr>
          <p:nvPr>
            <p:ph type="title"/>
          </p:nvPr>
        </p:nvSpPr>
        <p:spPr>
          <a:xfrm>
            <a:off x="6096000" y="2951838"/>
            <a:ext cx="4605340" cy="2387600"/>
          </a:xfrm>
        </p:spPr>
        <p:txBody>
          <a:bodyPr vert="horz" lIns="91440" tIns="45720" rIns="91440" bIns="45720" rtlCol="0" anchor="b">
            <a:normAutofit fontScale="90000"/>
          </a:bodyPr>
          <a:lstStyle/>
          <a:p>
            <a:r>
              <a:rPr lang="en-US" sz="8000" b="1" kern="1200" dirty="0">
                <a:solidFill>
                  <a:schemeClr val="bg1"/>
                </a:solidFill>
                <a:latin typeface="Agency FB" panose="020B0503020202020204" pitchFamily="34" charset="0"/>
              </a:rPr>
              <a:t>BEAR WITH THE OFFENDER </a:t>
            </a:r>
            <a:endParaRPr lang="en-US" sz="8000" kern="1200" dirty="0">
              <a:solidFill>
                <a:schemeClr val="bg1"/>
              </a:solidFill>
              <a:latin typeface="Agency FB" panose="020B0503020202020204" pitchFamily="34" charset="0"/>
              <a:cs typeface="Calibri Light"/>
            </a:endParaRPr>
          </a:p>
          <a:p>
            <a:endParaRPr lang="en-US" sz="5000" kern="1200" dirty="0">
              <a:solidFill>
                <a:schemeClr val="bg1"/>
              </a:solidFill>
              <a:latin typeface="+mj-lt"/>
              <a:cs typeface="Calibri Light"/>
            </a:endParaRPr>
          </a:p>
        </p:txBody>
      </p:sp>
      <p:pic>
        <p:nvPicPr>
          <p:cNvPr id="7" name="Graphic 6" descr="Police">
            <a:extLst>
              <a:ext uri="{FF2B5EF4-FFF2-40B4-BE49-F238E27FC236}">
                <a16:creationId xmlns:a16="http://schemas.microsoft.com/office/drawing/2014/main" xmlns="" id="{DB93246D-92C1-4F66-B238-0143822012CD}"/>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73874" y="1057275"/>
            <a:ext cx="4743450" cy="4743450"/>
          </a:xfrm>
          <a:prstGeom prst="rect">
            <a:avLst/>
          </a:prstGeom>
        </p:spPr>
      </p:pic>
      <p:sp>
        <p:nvSpPr>
          <p:cNvPr id="12" name="Rectangle 11">
            <a:extLst>
              <a:ext uri="{FF2B5EF4-FFF2-40B4-BE49-F238E27FC236}">
                <a16:creationId xmlns:a16="http://schemas.microsoft.com/office/drawing/2014/main" xmlns="" id="{D84C2E9E-0B5D-4B5F-9A1F-70EBDCE390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F36B2BE-65F4-46E3-AFDD-A9AE9E8850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934273"/>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75B19E4-0108-41C4-8DB1-11BAE0B49D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xmlns="" id="{58AAA372-1BB2-4546-82D6-855B83D5547A}"/>
              </a:ext>
            </a:extLst>
          </p:cNvPr>
          <p:cNvSpPr>
            <a:spLocks noGrp="1"/>
          </p:cNvSpPr>
          <p:nvPr>
            <p:ph type="title"/>
          </p:nvPr>
        </p:nvSpPr>
        <p:spPr>
          <a:xfrm>
            <a:off x="1295398" y="669925"/>
            <a:ext cx="7561766" cy="1354317"/>
          </a:xfrm>
        </p:spPr>
        <p:txBody>
          <a:bodyPr anchor="b">
            <a:normAutofit/>
          </a:bodyPr>
          <a:lstStyle/>
          <a:p>
            <a:pPr lvl="1"/>
            <a:r>
              <a:rPr lang="en-US" sz="4400" b="1" u="sng" dirty="0" smtClean="0">
                <a:solidFill>
                  <a:schemeClr val="bg1"/>
                </a:solidFill>
                <a:latin typeface="Britannic Bold"/>
                <a:ea typeface="+mn-lt"/>
                <a:cs typeface="+mn-lt"/>
              </a:rPr>
              <a:t>Who is the offender?</a:t>
            </a:r>
            <a:r>
              <a:rPr lang="en-US" sz="4400" dirty="0" smtClean="0">
                <a:solidFill>
                  <a:schemeClr val="bg1"/>
                </a:solidFill>
                <a:latin typeface="Britannic Bold"/>
                <a:cs typeface="Calibri" panose="020F0502020204030204"/>
              </a:rPr>
              <a:t/>
            </a:r>
            <a:br>
              <a:rPr lang="en-US" sz="4400" dirty="0" smtClean="0">
                <a:solidFill>
                  <a:schemeClr val="bg1"/>
                </a:solidFill>
                <a:latin typeface="Britannic Bold"/>
                <a:cs typeface="Calibri" panose="020F0502020204030204"/>
              </a:rPr>
            </a:br>
            <a:endParaRPr lang="en-US" sz="3800" dirty="0">
              <a:solidFill>
                <a:schemeClr val="bg1"/>
              </a:solidFill>
              <a:cs typeface="Calibri Light"/>
            </a:endParaRPr>
          </a:p>
        </p:txBody>
      </p:sp>
      <p:sp>
        <p:nvSpPr>
          <p:cNvPr id="3" name="Content Placeholder 2">
            <a:extLst>
              <a:ext uri="{FF2B5EF4-FFF2-40B4-BE49-F238E27FC236}">
                <a16:creationId xmlns:a16="http://schemas.microsoft.com/office/drawing/2014/main" xmlns="" id="{1DA83641-4E2B-40C3-8597-ECC406D2C20B}"/>
              </a:ext>
            </a:extLst>
          </p:cNvPr>
          <p:cNvSpPr>
            <a:spLocks noGrp="1"/>
          </p:cNvSpPr>
          <p:nvPr>
            <p:ph idx="1"/>
          </p:nvPr>
        </p:nvSpPr>
        <p:spPr>
          <a:xfrm>
            <a:off x="775712" y="2459215"/>
            <a:ext cx="7489877" cy="3441692"/>
          </a:xfrm>
        </p:spPr>
        <p:txBody>
          <a:bodyPr vert="horz" lIns="91440" tIns="45720" rIns="91440" bIns="45720" rtlCol="0" anchor="t">
            <a:noAutofit/>
          </a:bodyPr>
          <a:lstStyle/>
          <a:p>
            <a:pPr lvl="2"/>
            <a:r>
              <a:rPr lang="en-US" sz="4400" dirty="0" smtClean="0">
                <a:solidFill>
                  <a:schemeClr val="bg1"/>
                </a:solidFill>
                <a:latin typeface="Britannic Bold"/>
                <a:ea typeface="+mn-lt"/>
                <a:cs typeface="+mn-lt"/>
              </a:rPr>
              <a:t>Is </a:t>
            </a:r>
            <a:r>
              <a:rPr lang="en-US" sz="4400" dirty="0">
                <a:solidFill>
                  <a:schemeClr val="bg1"/>
                </a:solidFill>
                <a:latin typeface="Britannic Bold"/>
                <a:ea typeface="+mn-lt"/>
                <a:cs typeface="+mn-lt"/>
              </a:rPr>
              <a:t>it a family?</a:t>
            </a:r>
            <a:endParaRPr lang="en-US" sz="4400" dirty="0">
              <a:solidFill>
                <a:schemeClr val="bg1"/>
              </a:solidFill>
              <a:latin typeface="Britannic Bold"/>
            </a:endParaRPr>
          </a:p>
          <a:p>
            <a:pPr lvl="2"/>
            <a:r>
              <a:rPr lang="en-US" sz="4400" dirty="0">
                <a:solidFill>
                  <a:schemeClr val="bg1"/>
                </a:solidFill>
                <a:latin typeface="Britannic Bold"/>
                <a:ea typeface="+mn-lt"/>
                <a:cs typeface="+mn-lt"/>
              </a:rPr>
              <a:t>Is it a friend?</a:t>
            </a:r>
            <a:endParaRPr lang="en-US" sz="4400" dirty="0">
              <a:solidFill>
                <a:schemeClr val="bg1"/>
              </a:solidFill>
              <a:latin typeface="Britannic Bold"/>
            </a:endParaRPr>
          </a:p>
          <a:p>
            <a:pPr lvl="2"/>
            <a:r>
              <a:rPr lang="en-US" sz="4400" dirty="0">
                <a:solidFill>
                  <a:schemeClr val="bg1"/>
                </a:solidFill>
                <a:latin typeface="Britannic Bold"/>
                <a:ea typeface="+mn-lt"/>
                <a:cs typeface="+mn-lt"/>
              </a:rPr>
              <a:t>Is it a foe?</a:t>
            </a:r>
            <a:endParaRPr lang="en-US" sz="4400" dirty="0">
              <a:solidFill>
                <a:schemeClr val="bg1"/>
              </a:solidFill>
              <a:latin typeface="Britannic Bold"/>
            </a:endParaRPr>
          </a:p>
          <a:p>
            <a:pPr lvl="2"/>
            <a:r>
              <a:rPr lang="en-US" sz="4400" dirty="0">
                <a:solidFill>
                  <a:schemeClr val="bg1"/>
                </a:solidFill>
                <a:latin typeface="Britannic Bold"/>
                <a:ea typeface="+mn-lt"/>
                <a:cs typeface="+mn-lt"/>
              </a:rPr>
              <a:t>Is it an unfamiliar face?</a:t>
            </a:r>
            <a:endParaRPr lang="en-US" sz="4400" dirty="0">
              <a:solidFill>
                <a:schemeClr val="bg1"/>
              </a:solidFill>
              <a:latin typeface="Britannic Bold"/>
            </a:endParaRPr>
          </a:p>
          <a:p>
            <a:pPr marL="0" indent="0">
              <a:buNone/>
            </a:pPr>
            <a:endParaRPr lang="en-US" sz="4400" dirty="0">
              <a:solidFill>
                <a:schemeClr val="bg1"/>
              </a:solidFill>
              <a:latin typeface="Britannic Bold"/>
              <a:cs typeface="Calibri"/>
            </a:endParaRPr>
          </a:p>
        </p:txBody>
      </p:sp>
      <p:pic>
        <p:nvPicPr>
          <p:cNvPr id="7" name="Graphic 6" descr="Confused Person">
            <a:extLst>
              <a:ext uri="{FF2B5EF4-FFF2-40B4-BE49-F238E27FC236}">
                <a16:creationId xmlns:a16="http://schemas.microsoft.com/office/drawing/2014/main" xmlns="" id="{D912CE2F-37AE-4667-8871-7F48B4855B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438898" y="1104898"/>
            <a:ext cx="5753102" cy="5753102"/>
          </a:xfrm>
          <a:prstGeom prst="rect">
            <a:avLst/>
          </a:prstGeom>
        </p:spPr>
      </p:pic>
      <p:cxnSp>
        <p:nvCxnSpPr>
          <p:cNvPr id="12" name="Straight Connector 11">
            <a:extLst>
              <a:ext uri="{FF2B5EF4-FFF2-40B4-BE49-F238E27FC236}">
                <a16:creationId xmlns:a16="http://schemas.microsoft.com/office/drawing/2014/main" xmlns="" id="{C727A21A-62F5-405C-B7A5-439FD399328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641577A-888F-4E56-B9E4-CC57AC7B7BD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95399"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093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3CBD1E92-FC18-4BD6-8DD3-792D108B1B0E}"/>
              </a:ext>
            </a:extLst>
          </p:cNvPr>
          <p:cNvSpPr>
            <a:spLocks noGrp="1"/>
          </p:cNvSpPr>
          <p:nvPr>
            <p:ph type="title"/>
          </p:nvPr>
        </p:nvSpPr>
        <p:spPr>
          <a:xfrm>
            <a:off x="535020" y="685800"/>
            <a:ext cx="2780271" cy="5105400"/>
          </a:xfrm>
        </p:spPr>
        <p:txBody>
          <a:bodyPr>
            <a:normAutofit/>
          </a:bodyPr>
          <a:lstStyle/>
          <a:p>
            <a:pPr lvl="1"/>
            <a:r>
              <a:rPr lang="en-US" sz="5400" b="1" kern="1200" dirty="0">
                <a:solidFill>
                  <a:srgbClr val="FFFFFF"/>
                </a:solidFill>
                <a:latin typeface="Bodoni MT Condensed"/>
                <a:ea typeface="+mj-lt"/>
                <a:cs typeface="+mj-lt"/>
              </a:rPr>
              <a:t>How to approach the offender?</a:t>
            </a:r>
            <a:endParaRPr lang="en-US" sz="5400" kern="1200" dirty="0">
              <a:solidFill>
                <a:srgbClr val="FFFFFF"/>
              </a:solidFill>
              <a:latin typeface="Bodoni MT Condensed"/>
              <a:ea typeface="+mj-lt"/>
              <a:cs typeface="+mj-lt"/>
            </a:endParaRPr>
          </a:p>
          <a:p>
            <a:endParaRPr lang="en-US" sz="5400" dirty="0">
              <a:solidFill>
                <a:srgbClr val="FFFFFF"/>
              </a:solidFill>
              <a:cs typeface="Calibri Light"/>
            </a:endParaRPr>
          </a:p>
        </p:txBody>
      </p:sp>
      <p:graphicFrame>
        <p:nvGraphicFramePr>
          <p:cNvPr id="5" name="Content Placeholder 2">
            <a:extLst>
              <a:ext uri="{FF2B5EF4-FFF2-40B4-BE49-F238E27FC236}">
                <a16:creationId xmlns:a16="http://schemas.microsoft.com/office/drawing/2014/main" xmlns="" id="{987172CC-0E0F-4BE6-A8E5-C7A6A7E40B14}"/>
              </a:ext>
            </a:extLst>
          </p:cNvPr>
          <p:cNvGraphicFramePr>
            <a:graphicFrameLocks noGrp="1"/>
          </p:cNvGraphicFramePr>
          <p:nvPr>
            <p:ph idx="1"/>
            <p:extLst>
              <p:ext uri="{D42A27DB-BD31-4B8C-83A1-F6EECF244321}">
                <p14:modId xmlns:p14="http://schemas.microsoft.com/office/powerpoint/2010/main" val="77669718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503517"/>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D5AAD97F-5301-44A7-9A14-621218AE29BA}"/>
              </a:ext>
            </a:extLst>
          </p:cNvPr>
          <p:cNvSpPr>
            <a:spLocks noGrp="1"/>
          </p:cNvSpPr>
          <p:nvPr>
            <p:ph type="title"/>
          </p:nvPr>
        </p:nvSpPr>
        <p:spPr>
          <a:xfrm>
            <a:off x="535020" y="685800"/>
            <a:ext cx="2780271" cy="5105400"/>
          </a:xfrm>
        </p:spPr>
        <p:txBody>
          <a:bodyPr>
            <a:normAutofit/>
          </a:bodyPr>
          <a:lstStyle/>
          <a:p>
            <a:r>
              <a:rPr lang="en-US" sz="6600" b="1" dirty="0">
                <a:solidFill>
                  <a:srgbClr val="FFFFFF"/>
                </a:solidFill>
                <a:ea typeface="+mj-lt"/>
                <a:cs typeface="+mj-lt"/>
              </a:rPr>
              <a:t>What is God’s Desire?</a:t>
            </a:r>
            <a:endParaRPr lang="en-US" sz="6600" dirty="0">
              <a:solidFill>
                <a:srgbClr val="FFFFFF"/>
              </a:solidFill>
            </a:endParaRPr>
          </a:p>
        </p:txBody>
      </p:sp>
      <p:graphicFrame>
        <p:nvGraphicFramePr>
          <p:cNvPr id="5" name="Content Placeholder 2">
            <a:extLst>
              <a:ext uri="{FF2B5EF4-FFF2-40B4-BE49-F238E27FC236}">
                <a16:creationId xmlns:a16="http://schemas.microsoft.com/office/drawing/2014/main" xmlns="" id="{5F45219E-6211-42AA-B1FA-117DF6912816}"/>
              </a:ext>
            </a:extLst>
          </p:cNvPr>
          <p:cNvGraphicFramePr>
            <a:graphicFrameLocks noGrp="1"/>
          </p:cNvGraphicFramePr>
          <p:nvPr>
            <p:ph idx="1"/>
            <p:extLst>
              <p:ext uri="{D42A27DB-BD31-4B8C-83A1-F6EECF244321}">
                <p14:modId xmlns:p14="http://schemas.microsoft.com/office/powerpoint/2010/main" val="303129742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2897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xmlns="" id="{3C915414-2809-4735-A560-0D5FE66700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382"/>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id">
            <a:extLst>
              <a:ext uri="{FF2B5EF4-FFF2-40B4-BE49-F238E27FC236}">
                <a16:creationId xmlns:a16="http://schemas.microsoft.com/office/drawing/2014/main" xmlns="" id="{24413201-85BF-4680-A7D4-10CDBD03569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038471" cy="6858000"/>
            <a:chOff x="0" y="-12406"/>
            <a:chExt cx="12038471" cy="6858000"/>
          </a:xfrm>
        </p:grpSpPr>
        <p:cxnSp>
          <p:nvCxnSpPr>
            <p:cNvPr id="12" name="Straight Connector 11">
              <a:extLst>
                <a:ext uri="{FF2B5EF4-FFF2-40B4-BE49-F238E27FC236}">
                  <a16:creationId xmlns:a16="http://schemas.microsoft.com/office/drawing/2014/main" xmlns="" id="{1F819D8C-C8E5-4336-9882-79FBF65551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xmlns="" id="{7D732480-09E4-401A-B2D9-E6C662FBCA2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xmlns="" id="{87D8355C-E417-4D36-91FF-2CC1E1FE9FF3}"/>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xmlns="" id="{6ADF7267-EAAE-43CE-ACEF-608328FB1787}"/>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54C901E2-0CDB-4316-B262-3B9E68F3350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xmlns="" id="{D8F6D31A-084C-4F10-9A8F-A9645DFB715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xmlns="" id="{E38E09F0-F130-45B5-B0AF-7EF3F0172AD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xmlns="" id="{569330E2-17DA-4F0D-B377-6E4499C79A1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xmlns="" id="{A3192707-5744-4C77-8CD6-D682F908009A}"/>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xmlns="" id="{E367A44A-5DD0-43B5-B6DB-1CA3BC5AF0B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xmlns="" id="{280809D1-164B-4A0C-84BB-2AC46F3BDE5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xmlns="" id="{E379EC94-3698-4695-8CE7-61DBDF5EE654}"/>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xmlns="" id="{8755B95C-6A71-4D4F-8F48-B21F893E6FB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xmlns="" id="{6099C53A-E394-462E-BF63-1639A8E28318}"/>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xmlns="" id="{9AC427FF-C3BE-45A0-9FB1-A6A4C8C4CD8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xmlns="" id="{2B15D91A-BF52-4704-8F6B-A7C47461819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xmlns="" id="{1D9241FD-0E0D-409B-A2AF-8F06ACB75778}"/>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xmlns="" id="{F8B3D884-11F6-4FF3-82C2-1C2311451C6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xmlns="" id="{A15AB342-981A-44B4-846D-B0B2394ACF0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xmlns="" id="{872C80E7-0A00-4063-BEE2-6B6B446A4A7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xmlns="" id="{CDDFAF9B-F940-4E8C-905E-31851E6E716D}"/>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xmlns="" id="{DE75405B-4987-4ED0-838B-B550E11C50A7}"/>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xmlns="" id="{2D23C412-06C7-4364-B5C1-6492A9D36BCD}"/>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xmlns="" id="{3E558B2C-BA31-4EF6-AA51-34C38C4FAC1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xmlns="" id="{49BF6B7B-33CA-48B1-A1DC-E4917FB89D9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xmlns="" id="{B91E8E40-9C42-4E16-980F-D9B38872F36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xmlns="" id="{6B7E3690-D803-4CC7-BA93-B51ACF040FB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xmlns=""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pic>
        <p:nvPicPr>
          <p:cNvPr id="4" name="Picture 4" descr="A person in a yellow flower&#10;&#10;Description generated with very high confidence">
            <a:extLst>
              <a:ext uri="{FF2B5EF4-FFF2-40B4-BE49-F238E27FC236}">
                <a16:creationId xmlns:a16="http://schemas.microsoft.com/office/drawing/2014/main" xmlns="" id="{B7879162-3B42-495C-9D27-B32691999844}"/>
              </a:ext>
            </a:extLst>
          </p:cNvPr>
          <p:cNvPicPr>
            <a:picLocks noGrp="1" noChangeAspect="1"/>
          </p:cNvPicPr>
          <p:nvPr>
            <p:ph idx="1"/>
          </p:nvPr>
        </p:nvPicPr>
        <p:blipFill rotWithShape="1">
          <a:blip r:embed="rId2"/>
          <a:srcRect r="11362" b="-1"/>
          <a:stretch/>
        </p:blipFill>
        <p:spPr>
          <a:xfrm>
            <a:off x="1867006" y="118753"/>
            <a:ext cx="8550944" cy="6615185"/>
          </a:xfrm>
          <a:prstGeom prst="rect">
            <a:avLst/>
          </a:prstGeom>
        </p:spPr>
      </p:pic>
      <p:cxnSp>
        <p:nvCxnSpPr>
          <p:cNvPr id="40" name="Straight Connector 39">
            <a:extLst>
              <a:ext uri="{FF2B5EF4-FFF2-40B4-BE49-F238E27FC236}">
                <a16:creationId xmlns:a16="http://schemas.microsoft.com/office/drawing/2014/main" xmlns="" id="{A1B93CFE-A6DC-4CB2-A780-0D83F894374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0799" y="1141470"/>
            <a:ext cx="4394753" cy="0"/>
          </a:xfrm>
          <a:prstGeom prst="line">
            <a:avLst/>
          </a:prstGeom>
          <a:ln w="508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Color">
            <a:extLst>
              <a:ext uri="{FF2B5EF4-FFF2-40B4-BE49-F238E27FC236}">
                <a16:creationId xmlns:a16="http://schemas.microsoft.com/office/drawing/2014/main" xmlns="" id="{D665D759-2DF8-4D47-8386-4BA28901A7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47704" y="147451"/>
            <a:ext cx="685800" cy="658648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30022472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2BB8C2E7-C4AC-40C5-AFE1-2219D9B9BED5}"/>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7200" b="1" dirty="0">
                <a:solidFill>
                  <a:srgbClr val="FF0000"/>
                </a:solidFill>
                <a:latin typeface="Bradley Hand ITC"/>
              </a:rPr>
              <a:t>CONSCIOUSLY MOVE ON </a:t>
            </a:r>
            <a:endParaRPr lang="en-US" sz="7200" dirty="0">
              <a:solidFill>
                <a:srgbClr val="FF0000"/>
              </a:solidFill>
              <a:latin typeface="Bradley Hand ITC"/>
            </a:endParaRPr>
          </a:p>
          <a:p>
            <a:pPr algn="ctr"/>
            <a:endParaRPr lang="en-US" sz="7200" dirty="0">
              <a:solidFill>
                <a:srgbClr val="FF0000"/>
              </a:solidFill>
              <a:latin typeface="Bradley Hand ITC"/>
            </a:endParaRPr>
          </a:p>
        </p:txBody>
      </p:sp>
    </p:spTree>
    <p:extLst>
      <p:ext uri="{BB962C8B-B14F-4D97-AF65-F5344CB8AC3E}">
        <p14:creationId xmlns:p14="http://schemas.microsoft.com/office/powerpoint/2010/main" val="2550883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9ADB27-4B23-4F77-885B-9D787B3ECFF7}"/>
              </a:ext>
            </a:extLst>
          </p:cNvPr>
          <p:cNvSpPr>
            <a:spLocks noGrp="1"/>
          </p:cNvSpPr>
          <p:nvPr>
            <p:ph idx="1"/>
          </p:nvPr>
        </p:nvSpPr>
        <p:spPr>
          <a:xfrm>
            <a:off x="1136429" y="1832475"/>
            <a:ext cx="7119297" cy="3450613"/>
          </a:xfrm>
        </p:spPr>
        <p:txBody>
          <a:bodyPr vert="horz" lIns="91440" tIns="45720" rIns="91440" bIns="45720" rtlCol="0" anchor="ctr">
            <a:noAutofit/>
          </a:bodyPr>
          <a:lstStyle/>
          <a:p>
            <a:pPr marL="0" indent="0">
              <a:buNone/>
            </a:pPr>
            <a:r>
              <a:rPr lang="en-US" sz="4000" b="1" i="1" dirty="0">
                <a:solidFill>
                  <a:schemeClr val="tx2"/>
                </a:solidFill>
                <a:latin typeface="Bahnschrift SemiLight" panose="020B0502040204020203" pitchFamily="34" charset="0"/>
                <a:ea typeface="+mn-lt"/>
                <a:cs typeface="+mn-lt"/>
              </a:rPr>
              <a:t>"Forgiving takes time. It doesn’t happen just once and it’s over with. But I am letting [God] take it from my hands and letting Him handle it. It is not my place to punish [the guy who hurt me], and I certainly don’t need to punish myself by holding on to that hurt and anger."</a:t>
            </a:r>
            <a:endParaRPr lang="en-US" sz="4000" dirty="0">
              <a:solidFill>
                <a:schemeClr val="tx2"/>
              </a:solidFill>
              <a:latin typeface="Bahnschrift SemiLight" panose="020B0502040204020203" pitchFamily="34" charset="0"/>
              <a:cs typeface="Calibri" panose="020F0502020204030204"/>
            </a:endParaRPr>
          </a:p>
        </p:txBody>
      </p:sp>
      <p:sp>
        <p:nvSpPr>
          <p:cNvPr id="5" name="Rectangle 9">
            <a:extLst>
              <a:ext uri="{FF2B5EF4-FFF2-40B4-BE49-F238E27FC236}">
                <a16:creationId xmlns:a16="http://schemas.microsoft.com/office/drawing/2014/main" xmlns=""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1">
            <a:extLst>
              <a:ext uri="{FF2B5EF4-FFF2-40B4-BE49-F238E27FC236}">
                <a16:creationId xmlns:a16="http://schemas.microsoft.com/office/drawing/2014/main" xmlns=""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6" descr="Tongue Face with Solid Fill">
            <a:extLst>
              <a:ext uri="{FF2B5EF4-FFF2-40B4-BE49-F238E27FC236}">
                <a16:creationId xmlns:a16="http://schemas.microsoft.com/office/drawing/2014/main" xmlns="" id="{29B7BFBD-6D00-45BE-A538-7DC74BA54E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50817387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shirt&#10;&#10;Description generated with very high confidence">
            <a:extLst>
              <a:ext uri="{FF2B5EF4-FFF2-40B4-BE49-F238E27FC236}">
                <a16:creationId xmlns:a16="http://schemas.microsoft.com/office/drawing/2014/main" xmlns="" id="{21A10BDE-BFE9-4B02-A6EB-5502B9937BA3}"/>
              </a:ext>
            </a:extLst>
          </p:cNvPr>
          <p:cNvPicPr>
            <a:picLocks noChangeAspect="1"/>
          </p:cNvPicPr>
          <p:nvPr/>
        </p:nvPicPr>
        <p:blipFill>
          <a:blip r:embed="rId2"/>
          <a:stretch>
            <a:fillRect/>
          </a:stretch>
        </p:blipFill>
        <p:spPr>
          <a:xfrm>
            <a:off x="3920137" y="643467"/>
            <a:ext cx="4251084" cy="5714838"/>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743642"/>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68DB490B-E553-4EF4-B476-22564B32E5BF}"/>
              </a:ext>
            </a:extLst>
          </p:cNvPr>
          <p:cNvSpPr>
            <a:spLocks noGrp="1"/>
          </p:cNvSpPr>
          <p:nvPr>
            <p:ph type="title"/>
          </p:nvPr>
        </p:nvSpPr>
        <p:spPr>
          <a:xfrm>
            <a:off x="535020" y="685800"/>
            <a:ext cx="2780271" cy="5105400"/>
          </a:xfrm>
        </p:spPr>
        <p:txBody>
          <a:bodyPr>
            <a:normAutofit/>
          </a:bodyPr>
          <a:lstStyle/>
          <a:p>
            <a:r>
              <a:rPr lang="en-US" sz="3700" b="1">
                <a:solidFill>
                  <a:srgbClr val="FFFFFF"/>
                </a:solidFill>
                <a:ea typeface="+mj-lt"/>
                <a:cs typeface="+mj-lt"/>
              </a:rPr>
              <a:t>CONSCIOUSLY MOVE ON </a:t>
            </a:r>
            <a:endParaRPr lang="en-US" sz="3700">
              <a:solidFill>
                <a:srgbClr val="FFFFFF"/>
              </a:solidFill>
              <a:cs typeface="Calibri Light"/>
            </a:endParaRPr>
          </a:p>
          <a:p>
            <a:endParaRPr lang="en-US" sz="3700">
              <a:solidFill>
                <a:srgbClr val="FFFFFF"/>
              </a:solidFill>
              <a:cs typeface="Calibri Light"/>
            </a:endParaRPr>
          </a:p>
        </p:txBody>
      </p:sp>
      <p:graphicFrame>
        <p:nvGraphicFramePr>
          <p:cNvPr id="5" name="Content Placeholder 2">
            <a:extLst>
              <a:ext uri="{FF2B5EF4-FFF2-40B4-BE49-F238E27FC236}">
                <a16:creationId xmlns:a16="http://schemas.microsoft.com/office/drawing/2014/main" xmlns="" id="{79EBF31C-C796-4C9A-891C-CDA52AB080F4}"/>
              </a:ext>
            </a:extLst>
          </p:cNvPr>
          <p:cNvGraphicFramePr>
            <a:graphicFrameLocks noGrp="1"/>
          </p:cNvGraphicFramePr>
          <p:nvPr>
            <p:ph idx="1"/>
            <p:extLst>
              <p:ext uri="{D42A27DB-BD31-4B8C-83A1-F6EECF244321}">
                <p14:modId xmlns:p14="http://schemas.microsoft.com/office/powerpoint/2010/main" val="194976358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679963"/>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B5B0058-AF13-4859-B429-4EDDE2A26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6795886-3B33-47C7-B95F-5E0B3B0F300D}"/>
              </a:ext>
            </a:extLst>
          </p:cNvPr>
          <p:cNvSpPr>
            <a:spLocks noGrp="1"/>
          </p:cNvSpPr>
          <p:nvPr>
            <p:ph type="title"/>
          </p:nvPr>
        </p:nvSpPr>
        <p:spPr>
          <a:xfrm>
            <a:off x="6587095" y="119089"/>
            <a:ext cx="4605340" cy="2387600"/>
          </a:xfrm>
        </p:spPr>
        <p:txBody>
          <a:bodyPr vert="horz" lIns="91440" tIns="45720" rIns="91440" bIns="45720" rtlCol="0" anchor="b">
            <a:normAutofit/>
          </a:bodyPr>
          <a:lstStyle/>
          <a:p>
            <a:r>
              <a:rPr lang="en-US" sz="5000">
                <a:solidFill>
                  <a:schemeClr val="bg1"/>
                </a:solidFill>
              </a:rPr>
              <a:t>Romans 12:18</a:t>
            </a:r>
          </a:p>
        </p:txBody>
      </p:sp>
      <p:sp>
        <p:nvSpPr>
          <p:cNvPr id="3" name="Content Placeholder 2">
            <a:extLst>
              <a:ext uri="{FF2B5EF4-FFF2-40B4-BE49-F238E27FC236}">
                <a16:creationId xmlns:a16="http://schemas.microsoft.com/office/drawing/2014/main" xmlns="" id="{12980217-DA2B-4A2E-8FED-73701B3A8D90}"/>
              </a:ext>
            </a:extLst>
          </p:cNvPr>
          <p:cNvSpPr>
            <a:spLocks noGrp="1"/>
          </p:cNvSpPr>
          <p:nvPr>
            <p:ph sz="half" idx="1"/>
          </p:nvPr>
        </p:nvSpPr>
        <p:spPr>
          <a:xfrm>
            <a:off x="6687737" y="2986953"/>
            <a:ext cx="4763490" cy="2532780"/>
          </a:xfrm>
        </p:spPr>
        <p:txBody>
          <a:bodyPr vert="horz" lIns="91440" tIns="45720" rIns="91440" bIns="45720" rtlCol="0" anchor="t">
            <a:normAutofit/>
          </a:bodyPr>
          <a:lstStyle/>
          <a:p>
            <a:pPr marL="0" indent="0">
              <a:buNone/>
            </a:pPr>
            <a:r>
              <a:rPr lang="en-US" sz="4000" dirty="0">
                <a:solidFill>
                  <a:schemeClr val="bg1"/>
                </a:solidFill>
                <a:latin typeface="Britannic Bold"/>
              </a:rPr>
              <a:t> “If it be possible, as much as lieth in you, live peaceably with all men."</a:t>
            </a:r>
            <a:endParaRPr lang="en-US" sz="4000">
              <a:solidFill>
                <a:schemeClr val="bg1"/>
              </a:solidFill>
              <a:latin typeface="Britannic Bold"/>
              <a:cs typeface="Calibri"/>
            </a:endParaRPr>
          </a:p>
        </p:txBody>
      </p:sp>
      <p:pic>
        <p:nvPicPr>
          <p:cNvPr id="5" name="Picture 5" descr="A group of people posing for the camera&#10;&#10;Description generated with very high confidence">
            <a:extLst>
              <a:ext uri="{FF2B5EF4-FFF2-40B4-BE49-F238E27FC236}">
                <a16:creationId xmlns:a16="http://schemas.microsoft.com/office/drawing/2014/main" xmlns="" id="{091E408F-29AD-4B3E-97BD-44AE34838410}"/>
              </a:ext>
            </a:extLst>
          </p:cNvPr>
          <p:cNvPicPr>
            <a:picLocks noGrp="1" noChangeAspect="1"/>
          </p:cNvPicPr>
          <p:nvPr>
            <p:ph sz="half" idx="2"/>
          </p:nvPr>
        </p:nvPicPr>
        <p:blipFill rotWithShape="1">
          <a:blip r:embed="rId2">
            <a:alphaModFix/>
          </a:blip>
          <a:srcRect l="10337" r="6646" b="-2"/>
          <a:stretch/>
        </p:blipFill>
        <p:spPr>
          <a:xfrm>
            <a:off x="473874" y="1057275"/>
            <a:ext cx="5917401" cy="4743450"/>
          </a:xfrm>
          <a:prstGeom prst="rect">
            <a:avLst/>
          </a:prstGeom>
        </p:spPr>
      </p:pic>
      <p:sp>
        <p:nvSpPr>
          <p:cNvPr id="12" name="Rectangle 11">
            <a:extLst>
              <a:ext uri="{FF2B5EF4-FFF2-40B4-BE49-F238E27FC236}">
                <a16:creationId xmlns:a16="http://schemas.microsoft.com/office/drawing/2014/main" xmlns="" id="{D84C2E9E-0B5D-4B5F-9A1F-70EBDCE390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F36B2BE-65F4-46E3-AFDD-A9AE9E8850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185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677F3-91D0-4766-8C18-32DC3E2EE9F4}"/>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b="1" dirty="0"/>
              <a:t>Colossians 3:13 (ESV)</a:t>
            </a: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426553F7-1403-4B17-8721-19A44879D966}"/>
              </a:ext>
            </a:extLst>
          </p:cNvPr>
          <p:cNvSpPr>
            <a:spLocks noGrp="1"/>
          </p:cNvSpPr>
          <p:nvPr>
            <p:ph sz="half" idx="1"/>
          </p:nvPr>
        </p:nvSpPr>
        <p:spPr>
          <a:xfrm>
            <a:off x="655321" y="2575034"/>
            <a:ext cx="5450792" cy="3606001"/>
          </a:xfrm>
        </p:spPr>
        <p:txBody>
          <a:bodyPr vert="horz" lIns="91440" tIns="45720" rIns="91440" bIns="45720" rtlCol="0" anchor="t">
            <a:noAutofit/>
          </a:bodyPr>
          <a:lstStyle/>
          <a:p>
            <a:pPr marL="0" indent="0">
              <a:buNone/>
            </a:pPr>
            <a:r>
              <a:rPr lang="en-US" sz="3200" dirty="0">
                <a:latin typeface="Arial Black"/>
              </a:rPr>
              <a:t> Bearing with one another and, if one has a complaint against another, forgiving each other; as the Lord has forgiven you, so you also must forgive.</a:t>
            </a:r>
          </a:p>
        </p:txBody>
      </p:sp>
      <p:pic>
        <p:nvPicPr>
          <p:cNvPr id="5" name="Picture 5" descr="A person talking on a cell phone&#10;&#10;Description generated with high confidence">
            <a:extLst>
              <a:ext uri="{FF2B5EF4-FFF2-40B4-BE49-F238E27FC236}">
                <a16:creationId xmlns:a16="http://schemas.microsoft.com/office/drawing/2014/main" xmlns="" id="{2571CDFB-E00B-4B8A-852C-0E07EB185A9D}"/>
              </a:ext>
            </a:extLst>
          </p:cNvPr>
          <p:cNvPicPr>
            <a:picLocks noGrp="1" noChangeAspect="1"/>
          </p:cNvPicPr>
          <p:nvPr>
            <p:ph sz="half" idx="2"/>
          </p:nvPr>
        </p:nvPicPr>
        <p:blipFill rotWithShape="1">
          <a:blip r:embed="rId2"/>
          <a:srcRect l="23640" r="1514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7777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B16927B5-71EC-4BCE-8C89-81CF093F48FB}"/>
              </a:ext>
            </a:extLst>
          </p:cNvPr>
          <p:cNvSpPr>
            <a:spLocks noGrp="1"/>
          </p:cNvSpPr>
          <p:nvPr>
            <p:ph type="title"/>
          </p:nvPr>
        </p:nvSpPr>
        <p:spPr>
          <a:xfrm>
            <a:off x="535020" y="685800"/>
            <a:ext cx="2780271" cy="5105400"/>
          </a:xfrm>
        </p:spPr>
        <p:txBody>
          <a:bodyPr>
            <a:normAutofit/>
          </a:bodyPr>
          <a:lstStyle/>
          <a:p>
            <a:endParaRPr lang="en-US" sz="4000" dirty="0">
              <a:solidFill>
                <a:srgbClr val="FFFFFF"/>
              </a:solidFill>
              <a:cs typeface="Calibri Light"/>
            </a:endParaRPr>
          </a:p>
        </p:txBody>
      </p:sp>
      <p:graphicFrame>
        <p:nvGraphicFramePr>
          <p:cNvPr id="5" name="Content Placeholder 2">
            <a:extLst>
              <a:ext uri="{FF2B5EF4-FFF2-40B4-BE49-F238E27FC236}">
                <a16:creationId xmlns:a16="http://schemas.microsoft.com/office/drawing/2014/main" xmlns="" id="{365427BB-AEFF-439B-AFAB-74A62775C182}"/>
              </a:ext>
            </a:extLst>
          </p:cNvPr>
          <p:cNvGraphicFramePr>
            <a:graphicFrameLocks noGrp="1"/>
          </p:cNvGraphicFramePr>
          <p:nvPr>
            <p:ph idx="1"/>
            <p:extLst>
              <p:ext uri="{D42A27DB-BD31-4B8C-83A1-F6EECF244321}">
                <p14:modId xmlns:p14="http://schemas.microsoft.com/office/powerpoint/2010/main" val="310811443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7366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73AD8-9E44-4921-849E-3A1E31019CC8}"/>
              </a:ext>
            </a:extLst>
          </p:cNvPr>
          <p:cNvSpPr>
            <a:spLocks noGrp="1"/>
          </p:cNvSpPr>
          <p:nvPr>
            <p:ph type="title"/>
          </p:nvPr>
        </p:nvSpPr>
        <p:spPr>
          <a:xfrm>
            <a:off x="6243421" y="1783959"/>
            <a:ext cx="5881702" cy="4556887"/>
          </a:xfrm>
        </p:spPr>
        <p:txBody>
          <a:bodyPr vert="horz" lIns="91440" tIns="45720" rIns="91440" bIns="45720" rtlCol="0" anchor="b">
            <a:noAutofit/>
          </a:bodyPr>
          <a:lstStyle/>
          <a:p>
            <a:r>
              <a:rPr lang="en-US" sz="8800" dirty="0">
                <a:latin typeface="Bodoni MT Black"/>
              </a:rPr>
              <a:t>HOW STRONG ARE YOU?</a:t>
            </a:r>
          </a:p>
        </p:txBody>
      </p:sp>
      <p:sp>
        <p:nvSpPr>
          <p:cNvPr id="9" name="Freeform: Shape 8">
            <a:extLst>
              <a:ext uri="{FF2B5EF4-FFF2-40B4-BE49-F238E27FC236}">
                <a16:creationId xmlns:a16="http://schemas.microsoft.com/office/drawing/2014/main" xmlns=""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glass, table, food, glasses&#10;&#10;Description generated with very high confidence">
            <a:extLst>
              <a:ext uri="{FF2B5EF4-FFF2-40B4-BE49-F238E27FC236}">
                <a16:creationId xmlns:a16="http://schemas.microsoft.com/office/drawing/2014/main" xmlns="" id="{31919F86-97E9-492C-A007-407ACD83CD25}"/>
              </a:ext>
            </a:extLst>
          </p:cNvPr>
          <p:cNvPicPr>
            <a:picLocks noGrp="1" noChangeAspect="1"/>
          </p:cNvPicPr>
          <p:nvPr>
            <p:ph idx="1"/>
          </p:nvPr>
        </p:nvPicPr>
        <p:blipFill rotWithShape="1">
          <a:blip r:embed="rId2"/>
          <a:srcRect t="14619" r="-2"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4115796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E0D60ECE-8986-45DC-B7FE-EC7699B466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96964194-5878-40D2-8EC0-DDC58387F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Love Letter">
            <a:extLst>
              <a:ext uri="{FF2B5EF4-FFF2-40B4-BE49-F238E27FC236}">
                <a16:creationId xmlns:a16="http://schemas.microsoft.com/office/drawing/2014/main" xmlns="" id="{00E31644-89AF-4986-A02B-C3EB10CE1C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xmlns="" id="{44DB06B5-7D4B-47BF-91BB-24D4886CE96E}"/>
              </a:ext>
            </a:extLst>
          </p:cNvPr>
          <p:cNvSpPr>
            <a:spLocks noGrp="1"/>
          </p:cNvSpPr>
          <p:nvPr>
            <p:ph idx="1"/>
          </p:nvPr>
        </p:nvSpPr>
        <p:spPr>
          <a:xfrm>
            <a:off x="5953026" y="726263"/>
            <a:ext cx="5602090" cy="3462184"/>
          </a:xfrm>
        </p:spPr>
        <p:txBody>
          <a:bodyPr vert="horz" lIns="91440" tIns="45720" rIns="91440" bIns="45720" rtlCol="0" anchor="t">
            <a:noAutofit/>
          </a:bodyPr>
          <a:lstStyle/>
          <a:p>
            <a:pPr marL="0" indent="0">
              <a:buNone/>
            </a:pPr>
            <a:r>
              <a:rPr lang="en-US" sz="3600" dirty="0">
                <a:latin typeface="Britannic Bold"/>
                <a:ea typeface="+mn-lt"/>
                <a:cs typeface="+mn-lt"/>
              </a:rPr>
              <a:t>“Forgiveness is not always easy. At times, it feels more painful than the wound we suffered, to forgive the one that inflicted it. And yet, there is no peace without forgiveness.”</a:t>
            </a:r>
          </a:p>
          <a:p>
            <a:pPr marL="0" indent="0">
              <a:buNone/>
            </a:pPr>
            <a:endParaRPr lang="en-US" sz="3600" dirty="0">
              <a:latin typeface="Britannic Bold"/>
              <a:cs typeface="Calibri"/>
            </a:endParaRPr>
          </a:p>
          <a:p>
            <a:pPr marL="0" indent="0">
              <a:buNone/>
            </a:pPr>
            <a:r>
              <a:rPr lang="en-US" sz="3600" dirty="0">
                <a:latin typeface="Britannic Bold"/>
                <a:ea typeface="+mn-lt"/>
                <a:cs typeface="+mn-lt"/>
              </a:rPr>
              <a:t>Marianne Williamson </a:t>
            </a:r>
            <a:endParaRPr lang="en-US" sz="3600">
              <a:latin typeface="Britannic Bold"/>
              <a:cs typeface="Calibri" panose="020F0502020204030204"/>
            </a:endParaRPr>
          </a:p>
        </p:txBody>
      </p:sp>
    </p:spTree>
    <p:extLst>
      <p:ext uri="{BB962C8B-B14F-4D97-AF65-F5344CB8AC3E}">
        <p14:creationId xmlns:p14="http://schemas.microsoft.com/office/powerpoint/2010/main" val="12545002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A12E3F6-E16C-43DA-83A9-AE97ACEFAB92}"/>
              </a:ext>
            </a:extLst>
          </p:cNvPr>
          <p:cNvSpPr>
            <a:spLocks noGrp="1"/>
          </p:cNvSpPr>
          <p:nvPr>
            <p:ph type="title"/>
          </p:nvPr>
        </p:nvSpPr>
        <p:spPr>
          <a:xfrm>
            <a:off x="2930349" y="3208229"/>
            <a:ext cx="6105194" cy="2031055"/>
          </a:xfrm>
        </p:spPr>
        <p:txBody>
          <a:bodyPr vert="horz" lIns="91440" tIns="45720" rIns="91440" bIns="45720" rtlCol="0" anchor="b">
            <a:noAutofit/>
          </a:bodyPr>
          <a:lstStyle/>
          <a:p>
            <a:pPr algn="ctr"/>
            <a:r>
              <a:rPr lang="en-US" sz="9600" kern="1200" dirty="0">
                <a:solidFill>
                  <a:srgbClr val="FFFFFF"/>
                </a:solidFill>
                <a:latin typeface="Brush Script MT"/>
              </a:rPr>
              <a:t>What is Forgiveness?</a:t>
            </a:r>
          </a:p>
          <a:p>
            <a:pPr algn="ctr"/>
            <a:endParaRPr lang="en-US" sz="6000" kern="1200">
              <a:solidFill>
                <a:srgbClr val="FFFFFF"/>
              </a:solidFill>
              <a:latin typeface="+mj-lt"/>
              <a:ea typeface="+mj-ea"/>
              <a:cs typeface="+mj-cs"/>
            </a:endParaRPr>
          </a:p>
        </p:txBody>
      </p:sp>
    </p:spTree>
    <p:extLst>
      <p:ext uri="{BB962C8B-B14F-4D97-AF65-F5344CB8AC3E}">
        <p14:creationId xmlns:p14="http://schemas.microsoft.com/office/powerpoint/2010/main" val="1680020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EC2EDBD-F8C4-4FA6-A580-95B489C35656}"/>
              </a:ext>
            </a:extLst>
          </p:cNvPr>
          <p:cNvSpPr>
            <a:spLocks noGrp="1"/>
          </p:cNvSpPr>
          <p:nvPr>
            <p:ph type="title"/>
          </p:nvPr>
        </p:nvSpPr>
        <p:spPr>
          <a:xfrm>
            <a:off x="640079" y="2053641"/>
            <a:ext cx="4258632" cy="2932626"/>
          </a:xfrm>
        </p:spPr>
        <p:txBody>
          <a:bodyPr vert="horz" lIns="91440" tIns="45720" rIns="91440" bIns="45720" rtlCol="0" anchor="ctr">
            <a:noAutofit/>
          </a:bodyPr>
          <a:lstStyle/>
          <a:p>
            <a:r>
              <a:rPr lang="en-US" sz="4800" b="1" dirty="0">
                <a:solidFill>
                  <a:srgbClr val="FFFFFF"/>
                </a:solidFill>
                <a:latin typeface="Bradley Hand ITC"/>
                <a:ea typeface="+mj-lt"/>
                <a:cs typeface="+mj-lt"/>
              </a:rPr>
              <a:t>What is Forgiveness?</a:t>
            </a:r>
            <a:endParaRPr lang="en-US" sz="4800" b="1" dirty="0">
              <a:solidFill>
                <a:srgbClr val="FFFFFF"/>
              </a:solidFill>
              <a:latin typeface="Bradley Hand ITC"/>
              <a:cs typeface="Calibri Light"/>
            </a:endParaRPr>
          </a:p>
          <a:p>
            <a:endParaRPr lang="en-US">
              <a:solidFill>
                <a:srgbClr val="FFFFFF"/>
              </a:solidFill>
              <a:cs typeface="Calibri Light"/>
            </a:endParaRPr>
          </a:p>
        </p:txBody>
      </p:sp>
      <p:sp>
        <p:nvSpPr>
          <p:cNvPr id="3" name="Content Placeholder 2">
            <a:extLst>
              <a:ext uri="{FF2B5EF4-FFF2-40B4-BE49-F238E27FC236}">
                <a16:creationId xmlns:a16="http://schemas.microsoft.com/office/drawing/2014/main" xmlns="" id="{D741C97D-30E2-41BC-9AE9-0C3040DF3CB4}"/>
              </a:ext>
            </a:extLst>
          </p:cNvPr>
          <p:cNvSpPr>
            <a:spLocks noGrp="1"/>
          </p:cNvSpPr>
          <p:nvPr>
            <p:ph idx="1"/>
          </p:nvPr>
        </p:nvSpPr>
        <p:spPr>
          <a:xfrm>
            <a:off x="5184801" y="801866"/>
            <a:ext cx="6858838" cy="5230634"/>
          </a:xfrm>
        </p:spPr>
        <p:txBody>
          <a:bodyPr vert="horz" lIns="91440" tIns="45720" rIns="91440" bIns="45720" rtlCol="0" anchor="ctr">
            <a:normAutofit lnSpcReduction="10000"/>
          </a:bodyPr>
          <a:lstStyle/>
          <a:p>
            <a:pPr lvl="1"/>
            <a:r>
              <a:rPr lang="en-US" sz="3500" dirty="0">
                <a:solidFill>
                  <a:srgbClr val="000000"/>
                </a:solidFill>
                <a:latin typeface="Britannic Bold"/>
                <a:ea typeface="+mn-lt"/>
                <a:cs typeface="+mn-lt"/>
              </a:rPr>
              <a:t>Forgiveness is dismissing a debt, dismissing your demand that others owe you something.</a:t>
            </a:r>
            <a:endParaRPr lang="en-US" sz="3500">
              <a:solidFill>
                <a:srgbClr val="000000"/>
              </a:solidFill>
              <a:latin typeface="Britannic Bold"/>
              <a:cs typeface="Calibri" panose="020F0502020204030204"/>
            </a:endParaRPr>
          </a:p>
          <a:p>
            <a:pPr lvl="1"/>
            <a:r>
              <a:rPr lang="en-US" sz="3500" dirty="0">
                <a:solidFill>
                  <a:srgbClr val="000000"/>
                </a:solidFill>
                <a:latin typeface="Britannic Bold"/>
                <a:ea typeface="+mn-lt"/>
                <a:cs typeface="+mn-lt"/>
              </a:rPr>
              <a:t>Forgiveness is releasing your resentment, releasing your right to hear “I’m sorry” or your right to get even. It removes from you the weight of resentment, freeing you to live a life of joy and peace.</a:t>
            </a:r>
            <a:r>
              <a:rPr lang="en-US" dirty="0">
                <a:solidFill>
                  <a:srgbClr val="000000"/>
                </a:solidFill>
                <a:ea typeface="+mn-lt"/>
                <a:cs typeface="+mn-lt"/>
              </a:rPr>
              <a:t> </a:t>
            </a:r>
            <a:endParaRPr lang="en-US" dirty="0">
              <a:solidFill>
                <a:srgbClr val="000000"/>
              </a:solidFill>
            </a:endParaRPr>
          </a:p>
          <a:p>
            <a:endParaRPr lang="en-US" sz="2400">
              <a:solidFill>
                <a:srgbClr val="000000"/>
              </a:solidFill>
              <a:cs typeface="Calibri"/>
            </a:endParaRPr>
          </a:p>
        </p:txBody>
      </p:sp>
    </p:spTree>
    <p:extLst>
      <p:ext uri="{BB962C8B-B14F-4D97-AF65-F5344CB8AC3E}">
        <p14:creationId xmlns:p14="http://schemas.microsoft.com/office/powerpoint/2010/main" val="1652527721"/>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7106F5-236E-4C13-BE3C-3BC181989911}">
  <ds:schemaRef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E5410AF3-5C4A-4DF5-A085-06F0FFA0EDD7}">
  <ds:schemaRefs>
    <ds:schemaRef ds:uri="http://schemas.microsoft.com/sharepoint/v3/contenttype/forms"/>
  </ds:schemaRefs>
</ds:datastoreItem>
</file>

<file path=customXml/itemProps3.xml><?xml version="1.0" encoding="utf-8"?>
<ds:datastoreItem xmlns:ds="http://schemas.openxmlformats.org/officeDocument/2006/customXml" ds:itemID="{AB06D240-9180-4A6B-8ECC-CA2475E0B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495</Words>
  <Application>Microsoft Office PowerPoint</Application>
  <PresentationFormat>Widescreen</PresentationFormat>
  <Paragraphs>76</Paragraphs>
  <Slides>31</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Agency FB</vt:lpstr>
      <vt:lpstr>Arial</vt:lpstr>
      <vt:lpstr>Arial Black</vt:lpstr>
      <vt:lpstr>Bahnschrift SemiLight</vt:lpstr>
      <vt:lpstr>Bodoni MT Black</vt:lpstr>
      <vt:lpstr>Bodoni MT Condensed</vt:lpstr>
      <vt:lpstr>Bradley Hand ITC</vt:lpstr>
      <vt:lpstr>Britannic Bold</vt:lpstr>
      <vt:lpstr>Brush Script MT</vt:lpstr>
      <vt:lpstr>Calibri</vt:lpstr>
      <vt:lpstr>Calibri Light</vt:lpstr>
      <vt:lpstr>Rockwell</vt:lpstr>
      <vt:lpstr>Wingdings</vt:lpstr>
      <vt:lpstr>Office Theme</vt:lpstr>
      <vt:lpstr>FORGIVENESS</vt:lpstr>
      <vt:lpstr>FAULT BOX</vt:lpstr>
      <vt:lpstr>PowerPoint Presentation</vt:lpstr>
      <vt:lpstr>Colossians 3:13 (ESV)</vt:lpstr>
      <vt:lpstr>PowerPoint Presentation</vt:lpstr>
      <vt:lpstr>HOW STRONG ARE YOU?</vt:lpstr>
      <vt:lpstr>PowerPoint Presentation</vt:lpstr>
      <vt:lpstr>What is Forgiveness? </vt:lpstr>
      <vt:lpstr>What is Forgiveness? </vt:lpstr>
      <vt:lpstr>What is Not Forgiveness? </vt:lpstr>
      <vt:lpstr>Joseph- Genesis 37-50</vt:lpstr>
      <vt:lpstr>Genesis  50: 15-21</vt:lpstr>
      <vt:lpstr>Genesis 50: 15-21 </vt:lpstr>
      <vt:lpstr>Genesis 50: 15-21</vt:lpstr>
      <vt:lpstr>2 Samuel 13-18</vt:lpstr>
      <vt:lpstr>2 Samuel 13: 1,2 </vt:lpstr>
      <vt:lpstr>2 Samuel 13:21,22</vt:lpstr>
      <vt:lpstr>2 Samuel 18:14-17</vt:lpstr>
      <vt:lpstr>2 Samuel 18:14-17</vt:lpstr>
      <vt:lpstr>ACKNOWLEDGE THE OFFENSE </vt:lpstr>
      <vt:lpstr>ACKNOWLEDGE THE OFFENSE </vt:lpstr>
      <vt:lpstr>PowerPoint Presentation</vt:lpstr>
      <vt:lpstr>BEAR WITH THE OFFENDER  </vt:lpstr>
      <vt:lpstr>Who is the offender? </vt:lpstr>
      <vt:lpstr>How to approach the offender? </vt:lpstr>
      <vt:lpstr>What is God’s Desire?</vt:lpstr>
      <vt:lpstr>PowerPoint Presentation</vt:lpstr>
      <vt:lpstr>CONSCIOUSLY MOVE ON  </vt:lpstr>
      <vt:lpstr>PowerPoint Presentation</vt:lpstr>
      <vt:lpstr>CONSCIOUSLY MOVE ON  </vt:lpstr>
      <vt:lpstr>Romans 12:18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Design</dc:title>
  <dc:creator/>
  <cp:lastModifiedBy/>
  <cp:revision>503</cp:revision>
  <dcterms:created xsi:type="dcterms:W3CDTF">2020-02-09T13:08:37Z</dcterms:created>
  <dcterms:modified xsi:type="dcterms:W3CDTF">2020-03-09T18:33:54Z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